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webextensions/webextension1.xml" ContentType="application/vnd.ms-office.webextension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8" r:id="rId3"/>
    <p:sldId id="284" r:id="rId4"/>
    <p:sldId id="292" r:id="rId5"/>
    <p:sldId id="283" r:id="rId6"/>
    <p:sldId id="285" r:id="rId7"/>
    <p:sldId id="28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C1C8C75-208C-4C12-B524-F97D8661EFAA}"/>
    <pc:docChg chg="custSel delSld modSld">
      <pc:chgData name="Tegischer Lukas" userId="f78daebb-0565-485c-bd0e-1cd035e796ff" providerId="ADAL" clId="{DC1C8C75-208C-4C12-B524-F97D8661EFAA}" dt="2022-11-04T10:38:01.532" v="16" actId="47"/>
      <pc:docMkLst>
        <pc:docMk/>
      </pc:docMkLst>
      <pc:sldChg chg="addSp delSp modSp mod">
        <pc:chgData name="Tegischer Lukas" userId="f78daebb-0565-485c-bd0e-1cd035e796ff" providerId="ADAL" clId="{DC1C8C75-208C-4C12-B524-F97D8661EFAA}" dt="2022-11-04T10:37:37.029" v="3" actId="478"/>
        <pc:sldMkLst>
          <pc:docMk/>
          <pc:sldMk cId="336392357" sldId="256"/>
        </pc:sldMkLst>
        <pc:spChg chg="mod">
          <ac:chgData name="Tegischer Lukas" userId="f78daebb-0565-485c-bd0e-1cd035e796ff" providerId="ADAL" clId="{DC1C8C75-208C-4C12-B524-F97D8661EFAA}" dt="2022-11-04T10:37:32.850" v="0" actId="6549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DC1C8C75-208C-4C12-B524-F97D8661EFAA}" dt="2022-11-04T10:37:34.037" v="1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1C8C75-208C-4C12-B524-F97D8661EFAA}" dt="2022-11-04T10:37:35.719" v="2" actId="478"/>
          <ac:spMkLst>
            <pc:docMk/>
            <pc:sldMk cId="336392357" sldId="256"/>
            <ac:spMk id="5" creationId="{893AC0AC-C3E5-57E9-531E-579AAA21BDBA}"/>
          </ac:spMkLst>
        </pc:spChg>
        <pc:spChg chg="del">
          <ac:chgData name="Tegischer Lukas" userId="f78daebb-0565-485c-bd0e-1cd035e796ff" providerId="ADAL" clId="{DC1C8C75-208C-4C12-B524-F97D8661EFAA}" dt="2022-11-04T10:37:37.029" v="3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mod">
        <pc:chgData name="Tegischer Lukas" userId="f78daebb-0565-485c-bd0e-1cd035e796ff" providerId="ADAL" clId="{DC1C8C75-208C-4C12-B524-F97D8661EFAA}" dt="2022-11-04T10:37:41.395" v="5" actId="478"/>
        <pc:sldMkLst>
          <pc:docMk/>
          <pc:sldMk cId="4068653008" sldId="278"/>
        </pc:sldMkLst>
        <pc:spChg chg="del">
          <ac:chgData name="Tegischer Lukas" userId="f78daebb-0565-485c-bd0e-1cd035e796ff" providerId="ADAL" clId="{DC1C8C75-208C-4C12-B524-F97D8661EFAA}" dt="2022-11-04T10:37:38.873" v="4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1C8C75-208C-4C12-B524-F97D8661EFAA}" dt="2022-11-04T10:37:41.395" v="5" actId="478"/>
          <ac:spMkLst>
            <pc:docMk/>
            <pc:sldMk cId="4068653008" sldId="278"/>
            <ac:spMk id="7" creationId="{E7881294-3FE7-EBC3-FE90-BB7B4A352CF2}"/>
          </ac:spMkLst>
        </pc:spChg>
      </pc:sldChg>
      <pc:sldChg chg="addSp delSp modSp mod">
        <pc:chgData name="Tegischer Lukas" userId="f78daebb-0565-485c-bd0e-1cd035e796ff" providerId="ADAL" clId="{DC1C8C75-208C-4C12-B524-F97D8661EFAA}" dt="2022-11-04T10:37:53.272" v="11" actId="478"/>
        <pc:sldMkLst>
          <pc:docMk/>
          <pc:sldMk cId="43966879" sldId="283"/>
        </pc:sldMkLst>
        <pc:spChg chg="del">
          <ac:chgData name="Tegischer Lukas" userId="f78daebb-0565-485c-bd0e-1cd035e796ff" providerId="ADAL" clId="{DC1C8C75-208C-4C12-B524-F97D8661EFAA}" dt="2022-11-04T10:37:51.713" v="10" actId="478"/>
          <ac:spMkLst>
            <pc:docMk/>
            <pc:sldMk cId="43966879" sldId="28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1C8C75-208C-4C12-B524-F97D8661EFAA}" dt="2022-11-04T10:37:53.272" v="11" actId="478"/>
          <ac:spMkLst>
            <pc:docMk/>
            <pc:sldMk cId="43966879" sldId="283"/>
            <ac:spMk id="9" creationId="{CDC6809A-B757-CDB5-7D60-852B81D0F63A}"/>
          </ac:spMkLst>
        </pc:spChg>
      </pc:sldChg>
      <pc:sldChg chg="addSp delSp modSp mod">
        <pc:chgData name="Tegischer Lukas" userId="f78daebb-0565-485c-bd0e-1cd035e796ff" providerId="ADAL" clId="{DC1C8C75-208C-4C12-B524-F97D8661EFAA}" dt="2022-11-04T10:37:44.886" v="7" actId="478"/>
        <pc:sldMkLst>
          <pc:docMk/>
          <pc:sldMk cId="3593576672" sldId="284"/>
        </pc:sldMkLst>
        <pc:spChg chg="del">
          <ac:chgData name="Tegischer Lukas" userId="f78daebb-0565-485c-bd0e-1cd035e796ff" providerId="ADAL" clId="{DC1C8C75-208C-4C12-B524-F97D8661EFAA}" dt="2022-11-04T10:37:42.892" v="6" actId="478"/>
          <ac:spMkLst>
            <pc:docMk/>
            <pc:sldMk cId="3593576672" sldId="28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1C8C75-208C-4C12-B524-F97D8661EFAA}" dt="2022-11-04T10:37:44.886" v="7" actId="478"/>
          <ac:spMkLst>
            <pc:docMk/>
            <pc:sldMk cId="3593576672" sldId="284"/>
            <ac:spMk id="6" creationId="{1762AF88-FB3F-8FB2-39AD-DADBA793DBD5}"/>
          </ac:spMkLst>
        </pc:spChg>
      </pc:sldChg>
      <pc:sldChg chg="addSp delSp modSp mod">
        <pc:chgData name="Tegischer Lukas" userId="f78daebb-0565-485c-bd0e-1cd035e796ff" providerId="ADAL" clId="{DC1C8C75-208C-4C12-B524-F97D8661EFAA}" dt="2022-11-04T10:37:56.950" v="13" actId="478"/>
        <pc:sldMkLst>
          <pc:docMk/>
          <pc:sldMk cId="2688928531" sldId="285"/>
        </pc:sldMkLst>
        <pc:spChg chg="del">
          <ac:chgData name="Tegischer Lukas" userId="f78daebb-0565-485c-bd0e-1cd035e796ff" providerId="ADAL" clId="{DC1C8C75-208C-4C12-B524-F97D8661EFAA}" dt="2022-11-04T10:37:55.797" v="12" actId="478"/>
          <ac:spMkLst>
            <pc:docMk/>
            <pc:sldMk cId="2688928531" sldId="28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1C8C75-208C-4C12-B524-F97D8661EFAA}" dt="2022-11-04T10:37:56.950" v="13" actId="478"/>
          <ac:spMkLst>
            <pc:docMk/>
            <pc:sldMk cId="2688928531" sldId="285"/>
            <ac:spMk id="6" creationId="{FA2AD553-9437-A9DB-B808-A48A96172370}"/>
          </ac:spMkLst>
        </pc:spChg>
      </pc:sldChg>
      <pc:sldChg chg="addSp delSp modSp mod">
        <pc:chgData name="Tegischer Lukas" userId="f78daebb-0565-485c-bd0e-1cd035e796ff" providerId="ADAL" clId="{DC1C8C75-208C-4C12-B524-F97D8661EFAA}" dt="2022-11-04T10:38:00.590" v="15" actId="478"/>
        <pc:sldMkLst>
          <pc:docMk/>
          <pc:sldMk cId="765570377" sldId="286"/>
        </pc:sldMkLst>
        <pc:spChg chg="del">
          <ac:chgData name="Tegischer Lukas" userId="f78daebb-0565-485c-bd0e-1cd035e796ff" providerId="ADAL" clId="{DC1C8C75-208C-4C12-B524-F97D8661EFAA}" dt="2022-11-04T10:37:59.200" v="14" actId="478"/>
          <ac:spMkLst>
            <pc:docMk/>
            <pc:sldMk cId="765570377" sldId="28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1C8C75-208C-4C12-B524-F97D8661EFAA}" dt="2022-11-04T10:38:00.590" v="15" actId="478"/>
          <ac:spMkLst>
            <pc:docMk/>
            <pc:sldMk cId="765570377" sldId="286"/>
            <ac:spMk id="6" creationId="{C3A995B4-A67E-82E3-35C0-F41F25DAAFB1}"/>
          </ac:spMkLst>
        </pc:spChg>
      </pc:sldChg>
      <pc:sldChg chg="del">
        <pc:chgData name="Tegischer Lukas" userId="f78daebb-0565-485c-bd0e-1cd035e796ff" providerId="ADAL" clId="{DC1C8C75-208C-4C12-B524-F97D8661EFAA}" dt="2022-11-04T10:38:01.532" v="16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DC1C8C75-208C-4C12-B524-F97D8661EFAA}" dt="2022-11-04T10:37:48.573" v="9" actId="478"/>
        <pc:sldMkLst>
          <pc:docMk/>
          <pc:sldMk cId="1183591501" sldId="292"/>
        </pc:sldMkLst>
        <pc:spChg chg="del">
          <ac:chgData name="Tegischer Lukas" userId="f78daebb-0565-485c-bd0e-1cd035e796ff" providerId="ADAL" clId="{DC1C8C75-208C-4C12-B524-F97D8661EFAA}" dt="2022-11-04T10:37:46.672" v="8" actId="478"/>
          <ac:spMkLst>
            <pc:docMk/>
            <pc:sldMk cId="1183591501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1C8C75-208C-4C12-B524-F97D8661EFAA}" dt="2022-11-04T10:37:48.573" v="9" actId="478"/>
          <ac:spMkLst>
            <pc:docMk/>
            <pc:sldMk cId="1183591501" sldId="292"/>
            <ac:spMk id="6" creationId="{DDF30F9B-3621-629F-D767-D5194AFF46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Scheitelpunktform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8059" y="1395044"/>
            <a:ext cx="115736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4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Scheitelpunktform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0" y="2310859"/>
                <a:ext cx="11731752" cy="16057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</a:t>
                </a:r>
                <a:r>
                  <a:rPr lang="de-AT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Scheitelpunktform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einer quadratischen Funktion lautet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3200" b="1" i="1" smtClean="0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</m:e>
                          </m:d>
                        </m:e>
                        <m:sup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32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𝒏</m:t>
                      </m:r>
                    </m:oMath>
                  </m:oMathPara>
                </a14:m>
                <a:endParaRPr lang="de-AT" sz="3200" b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AT" sz="1600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de-AT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∈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ℝ</m:t>
                      </m:r>
                      <m:r>
                        <a:rPr lang="de-AT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≠0</m:t>
                      </m:r>
                    </m:oMath>
                  </m:oMathPara>
                </a14:m>
                <a:endParaRPr lang="de-AT" sz="1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10859"/>
                <a:ext cx="11731752" cy="1605761"/>
              </a:xfrm>
              <a:prstGeom prst="rect">
                <a:avLst/>
              </a:prstGeom>
              <a:blipFill rotWithShape="0">
                <a:blip r:embed="rId2"/>
                <a:stretch>
                  <a:fillRect t="-26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762001" y="4435642"/>
                <a:ext cx="338201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4435642"/>
                <a:ext cx="3382016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3548696" y="5385549"/>
                <a:ext cx="39222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−0,5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696" y="5385549"/>
                <a:ext cx="3922228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7150148" y="4435641"/>
                <a:ext cx="40520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−3,5</m:t>
                              </m:r>
                            </m:e>
                          </m:d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148" y="4435641"/>
                <a:ext cx="4052071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8059" y="61927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Scheitelpunktform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0" y="1374877"/>
                <a:ext cx="1173175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3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3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</m:d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𝒏</m:t>
                    </m:r>
                  </m:oMath>
                </a14:m>
                <a:endParaRPr lang="de-AT" sz="3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74877"/>
                <a:ext cx="11731752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279134" y="2875721"/>
            <a:ext cx="447622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 a</a:t>
            </a:r>
          </a:p>
          <a:p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Gleiche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Eigenschaften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wie bei 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Hauptform</a:t>
            </a:r>
            <a:endParaRPr lang="de-AT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2902226" y="1959652"/>
            <a:ext cx="2160104" cy="81005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3836731" y="4158985"/>
            <a:ext cx="405829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AT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x-Koordinate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Scheitelpunktes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Aufpassen auf das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MINUS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davor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verschiebt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den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Funktionsgraphen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um 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m Einheiten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nach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links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bzw.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rechts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895021" y="2317025"/>
            <a:ext cx="4058290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 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y-Koordinat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e des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Scheitelpunktes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verschiebt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den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Funktionsgraphen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um 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n Einheiten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nach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oben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bzw.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unten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 flipV="1">
            <a:off x="6162261" y="1926095"/>
            <a:ext cx="549964" cy="2115818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 flipV="1">
            <a:off x="8059491" y="1814249"/>
            <a:ext cx="1508579" cy="3856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57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8059" y="33325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Scheitelpunktform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0" y="984171"/>
                <a:ext cx="1173175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3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3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</m:d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𝒏</m:t>
                    </m:r>
                  </m:oMath>
                </a14:m>
                <a:endParaRPr lang="de-AT" sz="3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84171"/>
                <a:ext cx="11731752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11" name="Add-In 10" title="GeoGebra for PowerPoint">
                <a:extLst>
                  <a:ext uri="{FF2B5EF4-FFF2-40B4-BE49-F238E27FC236}">
                    <a16:creationId xmlns:a16="http://schemas.microsoft.com/office/drawing/2014/main" id="{AEFBE80C-BF25-4F34-A406-9C00E122D7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1539486"/>
                  </p:ext>
                </p:extLst>
              </p:nvPr>
            </p:nvGraphicFramePr>
            <p:xfrm>
              <a:off x="460248" y="918029"/>
              <a:ext cx="11271504" cy="5715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11" name="Add-In 10" title="GeoGebra for PowerPoint">
                <a:extLst>
                  <a:ext uri="{FF2B5EF4-FFF2-40B4-BE49-F238E27FC236}">
                    <a16:creationId xmlns:a16="http://schemas.microsoft.com/office/drawing/2014/main" id="{AEFBE80C-BF25-4F34-A406-9C00E122D74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0248" y="918029"/>
                <a:ext cx="11271504" cy="57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359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8059" y="61927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Scheitelpunktform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0" y="1374877"/>
                <a:ext cx="1173175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3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3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</m:d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𝒏</m:t>
                    </m:r>
                  </m:oMath>
                </a14:m>
                <a:endParaRPr lang="de-AT" sz="3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74877"/>
                <a:ext cx="11731752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792470" y="3715556"/>
                <a:ext cx="338201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70" y="3715556"/>
                <a:ext cx="3382016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3548696" y="5168994"/>
                <a:ext cx="39222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−0,5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696" y="5168994"/>
                <a:ext cx="3922228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7150148" y="3715555"/>
                <a:ext cx="40520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−3,5</m:t>
                              </m:r>
                            </m:e>
                          </m:d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148" y="3715555"/>
                <a:ext cx="4052071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1597539" y="2173648"/>
                <a:ext cx="8536673" cy="1023998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Vorteil im Gegensatz zur Hauptform </a:t>
                </a:r>
                <a14:m>
                  <m:oMath xmlns:m="http://schemas.openxmlformats.org/officeDocument/2006/math">
                    <m:r>
                      <a:rPr lang="de-AT" sz="2400" b="1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sz="2400" b="1" i="1" u="sng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b="1" i="1" u="sng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de-AT" sz="2400" b="1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b="1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2400" b="1" i="1" u="sng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b="1" i="1" u="sng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de-AT" sz="2400" b="1" i="1" u="sng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de-AT" sz="2400" b="1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b="1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𝒃𝒙</m:t>
                    </m:r>
                    <m:r>
                      <a:rPr lang="de-AT" sz="2400" b="1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b="1" i="1" u="sng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endParaRPr lang="de-AT" sz="2400" b="1" u="sng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de-AT" sz="1600" b="1" u="sng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Koordinaten</a:t>
                </a:r>
                <a:r>
                  <a:rPr lang="de-AT" sz="2000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des </a:t>
                </a:r>
                <a:r>
                  <a:rPr lang="de-AT" sz="20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Scheitels</a:t>
                </a:r>
                <a:r>
                  <a:rPr lang="de-AT" sz="2000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können </a:t>
                </a:r>
                <a:r>
                  <a:rPr lang="de-AT" sz="20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direkt</a:t>
                </a:r>
                <a:r>
                  <a:rPr lang="de-AT" sz="2000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abgelesen</a:t>
                </a:r>
                <a:r>
                  <a:rPr lang="de-AT" sz="2000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werden!</a:t>
                </a:r>
                <a:endParaRPr lang="de-AT" sz="20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539" y="2173648"/>
                <a:ext cx="8536673" cy="1023998"/>
              </a:xfrm>
              <a:prstGeom prst="rect">
                <a:avLst/>
              </a:prstGeom>
              <a:blipFill rotWithShape="0">
                <a:blip r:embed="rId6"/>
                <a:stretch>
                  <a:fillRect t="-2312" b="-809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1798675" y="4211998"/>
                <a:ext cx="136960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675" y="4211998"/>
                <a:ext cx="1369606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444" r="-7556" b="-3606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4962456" y="5717681"/>
                <a:ext cx="19648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456" y="5717681"/>
                <a:ext cx="1964897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2795" r="-5280" b="-3606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8257341" y="4211998"/>
                <a:ext cx="18376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7341" y="4211998"/>
                <a:ext cx="1837683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3322" r="-5316" b="-3606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6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7" grpId="0" animBg="1"/>
      <p:bldP spid="5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8059" y="6192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Beispiele Scheitelpunktform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7133247" y="540986"/>
                <a:ext cx="4598505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</m:d>
                      </m:e>
                      <m:sup>
                        <m:r>
                          <a:rPr lang="de-AT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endParaRPr lang="de-AT" sz="3200" dirty="0">
                  <a:solidFill>
                    <a:schemeClr val="tx1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247" y="540986"/>
                <a:ext cx="4598505" cy="5959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57773" b="19121"/>
          <a:stretch/>
        </p:blipFill>
        <p:spPr bwMode="auto">
          <a:xfrm>
            <a:off x="1234715" y="1629583"/>
            <a:ext cx="3602328" cy="4824226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Grafik 14"/>
          <p:cNvPicPr/>
          <p:nvPr/>
        </p:nvPicPr>
        <p:blipFill rotWithShape="1">
          <a:blip r:embed="rId5"/>
          <a:srcRect l="51048" b="4792"/>
          <a:stretch/>
        </p:blipFill>
        <p:spPr bwMode="auto">
          <a:xfrm>
            <a:off x="6943125" y="1624006"/>
            <a:ext cx="3872921" cy="4829803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892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1284107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Symmetrieachse Scheitelpunktform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03574" y="2110417"/>
                <a:ext cx="6096000" cy="30276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parallel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y-Achse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285750" indent="-285750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verläuft durch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Scheitelpunktes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285750" indent="-285750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Scheitels dem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 m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entspricht, gilt für die Symmetrieachse folgende Geradengleichung: 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4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4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2110417"/>
                <a:ext cx="6096000" cy="3027688"/>
              </a:xfrm>
              <a:prstGeom prst="rect">
                <a:avLst/>
              </a:prstGeom>
              <a:blipFill rotWithShape="0">
                <a:blip r:embed="rId2"/>
                <a:stretch>
                  <a:fillRect l="-900" t="-8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17" b="36475"/>
          <a:stretch/>
        </p:blipFill>
        <p:spPr bwMode="auto">
          <a:xfrm>
            <a:off x="6866346" y="1119007"/>
            <a:ext cx="3949700" cy="4562475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6557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webextensions/webextension1.xml><?xml version="1.0" encoding="utf-8"?>
<we:webextension xmlns:we="http://schemas.microsoft.com/office/webextensions/webextension/2010/11" id="{DA7B7CA2-02AA-4CC1-A853-86C491C61A6F}" frozen="1">
  <we:reference id="wa104363477" version="1.0.0.3" store="de-DE" storeType="OMEX"/>
  <we:alternateReferences>
    <we:reference id="wa104363477" version="1.0.0.3" store="wa104363477" storeType="OMEX"/>
  </we:alternateReferences>
  <we:properties>
    <we:property name="__labs__" value="{&quot;configuration&quot;:null,&quot;hostVersion&quot;:{&quot;major&quot;:0,&quot;minor&quot;:1}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250</Words>
  <Application>Microsoft Office PowerPoint</Application>
  <PresentationFormat>Breitbild</PresentationFormat>
  <Paragraphs>40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Die Scheitelpunktform  Definition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2022-11-04T10:38:02Z</dcterms:modified>
</cp:coreProperties>
</file>