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342" r:id="rId3"/>
    <p:sldId id="35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2B7247AA-8526-437E-AF7D-4247CD47781A}"/>
    <pc:docChg chg="custSel delSld modSld">
      <pc:chgData name="Tegischer Lukas" userId="f78daebb-0565-485c-bd0e-1cd035e796ff" providerId="ADAL" clId="{2B7247AA-8526-437E-AF7D-4247CD47781A}" dt="2022-11-04T10:59:26.094" v="3" actId="47"/>
      <pc:docMkLst>
        <pc:docMk/>
      </pc:docMkLst>
      <pc:sldChg chg="delSp mod">
        <pc:chgData name="Tegischer Lukas" userId="f78daebb-0565-485c-bd0e-1cd035e796ff" providerId="ADAL" clId="{2B7247AA-8526-437E-AF7D-4247CD47781A}" dt="2022-11-04T10:59:21.76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B7247AA-8526-437E-AF7D-4247CD47781A}" dt="2022-11-04T10:59:21.76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B7247AA-8526-437E-AF7D-4247CD47781A}" dt="2022-11-04T10:59:26.094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B7247AA-8526-437E-AF7D-4247CD47781A}" dt="2022-11-04T10:59:23.419" v="1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2B7247AA-8526-437E-AF7D-4247CD47781A}" dt="2022-11-04T10:59:23.419" v="1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B7247AA-8526-437E-AF7D-4247CD47781A}" dt="2022-11-04T10:59:24.576" v="2" actId="478"/>
        <pc:sldMkLst>
          <pc:docMk/>
          <pc:sldMk cId="3069104936" sldId="354"/>
        </pc:sldMkLst>
        <pc:picChg chg="del">
          <ac:chgData name="Tegischer Lukas" userId="f78daebb-0565-485c-bd0e-1cd035e796ff" providerId="ADAL" clId="{2B7247AA-8526-437E-AF7D-4247CD47781A}" dt="2022-11-04T10:59:24.576" v="2" actId="478"/>
          <ac:picMkLst>
            <pc:docMk/>
            <pc:sldMk cId="3069104936" sldId="35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FC8F46F-35FA-434A-B06E-4F381E42A39B}"/>
    <pc:docChg chg="undo custSel addSld delSld modSld">
      <pc:chgData name="Tegischer Lukas" userId="f78daebb-0565-485c-bd0e-1cd035e796ff" providerId="ADAL" clId="{4FC8F46F-35FA-434A-B06E-4F381E42A39B}" dt="2021-04-13T14:13:30.763" v="208"/>
      <pc:docMkLst>
        <pc:docMk/>
      </pc:docMkLst>
      <pc:sldChg chg="modSp mod">
        <pc:chgData name="Tegischer Lukas" userId="f78daebb-0565-485c-bd0e-1cd035e796ff" providerId="ADAL" clId="{4FC8F46F-35FA-434A-B06E-4F381E42A39B}" dt="2021-04-05T21:21:59.374" v="5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FC8F46F-35FA-434A-B06E-4F381E42A39B}" dt="2021-04-05T21:21:59.374" v="5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4FC8F46F-35FA-434A-B06E-4F381E42A39B}" dt="2021-04-13T14:13:30.763" v="208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4FC8F46F-35FA-434A-B06E-4F381E42A39B}" dt="2021-04-05T21:25:28.301" v="173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4FC8F46F-35FA-434A-B06E-4F381E42A39B}" dt="2021-04-05T21:22:09.399" v="88" actId="20577"/>
          <ac:spMkLst>
            <pc:docMk/>
            <pc:sldMk cId="1685039439" sldId="342"/>
            <ac:spMk id="2" creationId="{00000000-0000-0000-0000-000000000000}"/>
          </ac:spMkLst>
        </pc:spChg>
        <pc:spChg chg="add del">
          <ac:chgData name="Tegischer Lukas" userId="f78daebb-0565-485c-bd0e-1cd035e796ff" providerId="ADAL" clId="{4FC8F46F-35FA-434A-B06E-4F381E42A39B}" dt="2021-04-05T21:22:25.429" v="93"/>
          <ac:spMkLst>
            <pc:docMk/>
            <pc:sldMk cId="1685039439" sldId="342"/>
            <ac:spMk id="3" creationId="{6982E5F0-503F-4DC5-ABAA-30F039F15049}"/>
          </ac:spMkLst>
        </pc:spChg>
        <pc:spChg chg="add del">
          <ac:chgData name="Tegischer Lukas" userId="f78daebb-0565-485c-bd0e-1cd035e796ff" providerId="ADAL" clId="{4FC8F46F-35FA-434A-B06E-4F381E42A39B}" dt="2021-04-05T21:22:25.429" v="93"/>
          <ac:spMkLst>
            <pc:docMk/>
            <pc:sldMk cId="1685039439" sldId="342"/>
            <ac:spMk id="4" creationId="{AE23635E-AA24-48D6-BEDB-5661C152C4FE}"/>
          </ac:spMkLst>
        </pc:spChg>
        <pc:spChg chg="del">
          <ac:chgData name="Tegischer Lukas" userId="f78daebb-0565-485c-bd0e-1cd035e796ff" providerId="ADAL" clId="{4FC8F46F-35FA-434A-B06E-4F381E42A39B}" dt="2021-04-05T21:22:11.031" v="89" actId="478"/>
          <ac:spMkLst>
            <pc:docMk/>
            <pc:sldMk cId="1685039439" sldId="342"/>
            <ac:spMk id="9" creationId="{DE861AAB-9D9A-441C-B495-87724DC6FA66}"/>
          </ac:spMkLst>
        </pc:spChg>
        <pc:spChg chg="del">
          <ac:chgData name="Tegischer Lukas" userId="f78daebb-0565-485c-bd0e-1cd035e796ff" providerId="ADAL" clId="{4FC8F46F-35FA-434A-B06E-4F381E42A39B}" dt="2021-04-05T21:22:12.934" v="91" actId="478"/>
          <ac:spMkLst>
            <pc:docMk/>
            <pc:sldMk cId="1685039439" sldId="342"/>
            <ac:spMk id="12" creationId="{8038C27B-3B64-4882-A178-B69769C0CC27}"/>
          </ac:spMkLst>
        </pc:spChg>
        <pc:spChg chg="del">
          <ac:chgData name="Tegischer Lukas" userId="f78daebb-0565-485c-bd0e-1cd035e796ff" providerId="ADAL" clId="{4FC8F46F-35FA-434A-B06E-4F381E42A39B}" dt="2021-04-05T21:22:12.934" v="91" actId="478"/>
          <ac:spMkLst>
            <pc:docMk/>
            <pc:sldMk cId="1685039439" sldId="342"/>
            <ac:spMk id="13" creationId="{26549223-3E40-424A-9DE9-78705AD7D632}"/>
          </ac:spMkLst>
        </pc:spChg>
        <pc:spChg chg="add del mod">
          <ac:chgData name="Tegischer Lukas" userId="f78daebb-0565-485c-bd0e-1cd035e796ff" providerId="ADAL" clId="{4FC8F46F-35FA-434A-B06E-4F381E42A39B}" dt="2021-04-05T21:22:52.189" v="103" actId="22"/>
          <ac:spMkLst>
            <pc:docMk/>
            <pc:sldMk cId="1685039439" sldId="342"/>
            <ac:spMk id="16" creationId="{E5CF10B7-8072-412A-AA9C-38B730A9FE9B}"/>
          </ac:spMkLst>
        </pc:spChg>
        <pc:spChg chg="add mod">
          <ac:chgData name="Tegischer Lukas" userId="f78daebb-0565-485c-bd0e-1cd035e796ff" providerId="ADAL" clId="{4FC8F46F-35FA-434A-B06E-4F381E42A39B}" dt="2021-04-05T21:23:17.066" v="122" actId="20577"/>
          <ac:spMkLst>
            <pc:docMk/>
            <pc:sldMk cId="1685039439" sldId="342"/>
            <ac:spMk id="17" creationId="{AC9F1DE0-BAD3-4A91-8F32-725C6DF0F2D7}"/>
          </ac:spMkLst>
        </pc:spChg>
        <pc:spChg chg="add mod">
          <ac:chgData name="Tegischer Lukas" userId="f78daebb-0565-485c-bd0e-1cd035e796ff" providerId="ADAL" clId="{4FC8F46F-35FA-434A-B06E-4F381E42A39B}" dt="2021-04-05T21:24:35.096" v="161" actId="404"/>
          <ac:spMkLst>
            <pc:docMk/>
            <pc:sldMk cId="1685039439" sldId="342"/>
            <ac:spMk id="18" creationId="{011C5151-56C6-452E-8651-11D76AF81F7F}"/>
          </ac:spMkLst>
        </pc:spChg>
        <pc:spChg chg="add mod">
          <ac:chgData name="Tegischer Lukas" userId="f78daebb-0565-485c-bd0e-1cd035e796ff" providerId="ADAL" clId="{4FC8F46F-35FA-434A-B06E-4F381E42A39B}" dt="2021-04-05T21:24:39.260" v="163" actId="1076"/>
          <ac:spMkLst>
            <pc:docMk/>
            <pc:sldMk cId="1685039439" sldId="342"/>
            <ac:spMk id="19" creationId="{E4CCD2AF-CEBE-4F6D-8149-D3543068E5B0}"/>
          </ac:spMkLst>
        </pc:spChg>
        <pc:spChg chg="add mod">
          <ac:chgData name="Tegischer Lukas" userId="f78daebb-0565-485c-bd0e-1cd035e796ff" providerId="ADAL" clId="{4FC8F46F-35FA-434A-B06E-4F381E42A39B}" dt="2021-04-05T21:25:11.637" v="167" actId="1076"/>
          <ac:spMkLst>
            <pc:docMk/>
            <pc:sldMk cId="1685039439" sldId="342"/>
            <ac:spMk id="20" creationId="{4DABC609-68E1-472A-A3A7-5BE8EE76CD85}"/>
          </ac:spMkLst>
        </pc:spChg>
        <pc:spChg chg="add mod">
          <ac:chgData name="Tegischer Lukas" userId="f78daebb-0565-485c-bd0e-1cd035e796ff" providerId="ADAL" clId="{4FC8F46F-35FA-434A-B06E-4F381E42A39B}" dt="2021-04-05T21:25:28.301" v="173" actId="1076"/>
          <ac:spMkLst>
            <pc:docMk/>
            <pc:sldMk cId="1685039439" sldId="342"/>
            <ac:spMk id="22" creationId="{7A92B14B-2094-45F0-8FE1-91A18A068958}"/>
          </ac:spMkLst>
        </pc:spChg>
        <pc:picChg chg="del">
          <ac:chgData name="Tegischer Lukas" userId="f78daebb-0565-485c-bd0e-1cd035e796ff" providerId="ADAL" clId="{4FC8F46F-35FA-434A-B06E-4F381E42A39B}" dt="2021-04-05T21:22:11.480" v="90" actId="478"/>
          <ac:picMkLst>
            <pc:docMk/>
            <pc:sldMk cId="1685039439" sldId="342"/>
            <ac:picMk id="11" creationId="{A9EE0838-29F0-4184-B2C8-FEAACD24B670}"/>
          </ac:picMkLst>
        </pc:picChg>
        <pc:picChg chg="add mod">
          <ac:chgData name="Tegischer Lukas" userId="f78daebb-0565-485c-bd0e-1cd035e796ff" providerId="ADAL" clId="{4FC8F46F-35FA-434A-B06E-4F381E42A39B}" dt="2021-04-05T21:23:13.876" v="121" actId="1076"/>
          <ac:picMkLst>
            <pc:docMk/>
            <pc:sldMk cId="1685039439" sldId="342"/>
            <ac:picMk id="15" creationId="{FE4B1DCC-C936-485F-B0AA-662D8905CFF9}"/>
          </ac:picMkLst>
        </pc:picChg>
        <pc:picChg chg="add del">
          <ac:chgData name="Tegischer Lukas" userId="f78daebb-0565-485c-bd0e-1cd035e796ff" providerId="ADAL" clId="{4FC8F46F-35FA-434A-B06E-4F381E42A39B}" dt="2021-04-05T21:22:25.429" v="93"/>
          <ac:picMkLst>
            <pc:docMk/>
            <pc:sldMk cId="1685039439" sldId="342"/>
            <ac:picMk id="2049" creationId="{8E45E197-195B-4AA1-96F3-B989E8E58C34}"/>
          </ac:picMkLst>
        </pc:picChg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2850942059" sldId="346"/>
        </pc:sldMkLst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1935884913" sldId="351"/>
        </pc:sldMkLst>
      </pc:sldChg>
      <pc:sldChg chg="addSp delSp modSp mod modAnim">
        <pc:chgData name="Tegischer Lukas" userId="f78daebb-0565-485c-bd0e-1cd035e796ff" providerId="ADAL" clId="{4FC8F46F-35FA-434A-B06E-4F381E42A39B}" dt="2021-04-05T21:27:34.518" v="206" actId="20577"/>
        <pc:sldMkLst>
          <pc:docMk/>
          <pc:sldMk cId="3069104936" sldId="354"/>
        </pc:sldMkLst>
        <pc:spChg chg="del">
          <ac:chgData name="Tegischer Lukas" userId="f78daebb-0565-485c-bd0e-1cd035e796ff" providerId="ADAL" clId="{4FC8F46F-35FA-434A-B06E-4F381E42A39B}" dt="2021-04-05T21:25:34.830" v="174" actId="478"/>
          <ac:spMkLst>
            <pc:docMk/>
            <pc:sldMk cId="3069104936" sldId="35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FC8F46F-35FA-434A-B06E-4F381E42A39B}" dt="2021-04-05T21:27:34.518" v="206" actId="20577"/>
          <ac:spMkLst>
            <pc:docMk/>
            <pc:sldMk cId="3069104936" sldId="354"/>
            <ac:spMk id="7" creationId="{DB30A53D-DE58-4DEE-80E6-B496F4B8F482}"/>
          </ac:spMkLst>
        </pc:spChg>
        <pc:spChg chg="del mod">
          <ac:chgData name="Tegischer Lukas" userId="f78daebb-0565-485c-bd0e-1cd035e796ff" providerId="ADAL" clId="{4FC8F46F-35FA-434A-B06E-4F381E42A39B}" dt="2021-04-05T21:25:38.518" v="177" actId="478"/>
          <ac:spMkLst>
            <pc:docMk/>
            <pc:sldMk cId="3069104936" sldId="354"/>
            <ac:spMk id="9" creationId="{DE861AAB-9D9A-441C-B495-87724DC6FA66}"/>
          </ac:spMkLst>
        </pc:spChg>
        <pc:spChg chg="add mod">
          <ac:chgData name="Tegischer Lukas" userId="f78daebb-0565-485c-bd0e-1cd035e796ff" providerId="ADAL" clId="{4FC8F46F-35FA-434A-B06E-4F381E42A39B}" dt="2021-04-05T21:26:12.594" v="187" actId="20577"/>
          <ac:spMkLst>
            <pc:docMk/>
            <pc:sldMk cId="3069104936" sldId="354"/>
            <ac:spMk id="10" creationId="{34434EE6-FE00-4823-879B-89D16B435F68}"/>
          </ac:spMkLst>
        </pc:spChg>
        <pc:picChg chg="del">
          <ac:chgData name="Tegischer Lukas" userId="f78daebb-0565-485c-bd0e-1cd035e796ff" providerId="ADAL" clId="{4FC8F46F-35FA-434A-B06E-4F381E42A39B}" dt="2021-04-05T21:25:35.261" v="175" actId="478"/>
          <ac:picMkLst>
            <pc:docMk/>
            <pc:sldMk cId="3069104936" sldId="354"/>
            <ac:picMk id="8" creationId="{4310D843-CACC-4BC6-928E-E9EEDD69B74E}"/>
          </ac:picMkLst>
        </pc:picChg>
        <pc:picChg chg="add mod">
          <ac:chgData name="Tegischer Lukas" userId="f78daebb-0565-485c-bd0e-1cd035e796ff" providerId="ADAL" clId="{4FC8F46F-35FA-434A-B06E-4F381E42A39B}" dt="2021-04-05T21:26:30.396" v="194" actId="1076"/>
          <ac:picMkLst>
            <pc:docMk/>
            <pc:sldMk cId="3069104936" sldId="354"/>
            <ac:picMk id="11" creationId="{F3929D8A-EECF-47AF-9BD8-CAE36C88BCEE}"/>
          </ac:picMkLst>
        </pc:picChg>
        <pc:cxnChg chg="add mod">
          <ac:chgData name="Tegischer Lukas" userId="f78daebb-0565-485c-bd0e-1cd035e796ff" providerId="ADAL" clId="{4FC8F46F-35FA-434A-B06E-4F381E42A39B}" dt="2021-04-05T21:26:42.746" v="196" actId="1582"/>
          <ac:cxnSpMkLst>
            <pc:docMk/>
            <pc:sldMk cId="3069104936" sldId="354"/>
            <ac:cxnSpMk id="6" creationId="{68A541CC-E0CC-4526-979C-20B0430D55BE}"/>
          </ac:cxnSpMkLst>
        </pc:cxnChg>
        <pc:cxnChg chg="add mod">
          <ac:chgData name="Tegischer Lukas" userId="f78daebb-0565-485c-bd0e-1cd035e796ff" providerId="ADAL" clId="{4FC8F46F-35FA-434A-B06E-4F381E42A39B}" dt="2021-04-05T21:27:02.421" v="200" actId="14100"/>
          <ac:cxnSpMkLst>
            <pc:docMk/>
            <pc:sldMk cId="3069104936" sldId="354"/>
            <ac:cxnSpMk id="13" creationId="{56AEDBD4-04EE-4D3E-BDE2-868E42427B07}"/>
          </ac:cxnSpMkLst>
        </pc:cxnChg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171161192" sldId="355"/>
        </pc:sldMkLst>
      </pc:sldChg>
      <pc:sldChg chg="del">
        <pc:chgData name="Tegischer Lukas" userId="f78daebb-0565-485c-bd0e-1cd035e796ff" providerId="ADAL" clId="{4FC8F46F-35FA-434A-B06E-4F381E42A39B}" dt="2021-04-05T21:27:24.406" v="203" actId="47"/>
        <pc:sldMkLst>
          <pc:docMk/>
          <pc:sldMk cId="57056740" sldId="356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05T06:16:55.063" v="1017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05T06:06:41.722" v="723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5T06:05:01.780" v="698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27725697-9E5E-457B-B423-E27D627F2C16}"/>
    <pc:docChg chg="undo custSel addSld delSld modSld sldOrd">
      <pc:chgData name="Tegischer Lukas" userId="f78daebb-0565-485c-bd0e-1cd035e796ff" providerId="ADAL" clId="{27725697-9E5E-457B-B423-E27D627F2C16}" dt="2021-04-05T13:52:09.772" v="597"/>
      <pc:docMkLst>
        <pc:docMk/>
      </pc:docMkLst>
      <pc:sldChg chg="modSp mod">
        <pc:chgData name="Tegischer Lukas" userId="f78daebb-0565-485c-bd0e-1cd035e796ff" providerId="ADAL" clId="{27725697-9E5E-457B-B423-E27D627F2C16}" dt="2021-04-05T13:12:45.433" v="70" actId="404"/>
        <pc:sldMkLst>
          <pc:docMk/>
          <pc:sldMk cId="336392357" sldId="256"/>
        </pc:sldMkLst>
        <pc:spChg chg="mod">
          <ac:chgData name="Tegischer Lukas" userId="f78daebb-0565-485c-bd0e-1cd035e796ff" providerId="ADAL" clId="{27725697-9E5E-457B-B423-E27D627F2C16}" dt="2021-04-05T13:12:45.433" v="70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27725697-9E5E-457B-B423-E27D627F2C16}" dt="2021-04-05T13:19:58.742" v="205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27725697-9E5E-457B-B423-E27D627F2C16}" dt="2021-04-05T13:13:34.713" v="176" actId="404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27725697-9E5E-457B-B423-E27D627F2C16}" dt="2021-04-05T13:12:56.775" v="98" actId="478"/>
          <ac:spMkLst>
            <pc:docMk/>
            <pc:sldMk cId="1685039439" sldId="342"/>
            <ac:spMk id="8" creationId="{7C7A8371-EF1D-40CC-A4FF-01CE0B510CE8}"/>
          </ac:spMkLst>
        </pc:spChg>
        <pc:spChg chg="add mod">
          <ac:chgData name="Tegischer Lukas" userId="f78daebb-0565-485c-bd0e-1cd035e796ff" providerId="ADAL" clId="{27725697-9E5E-457B-B423-E27D627F2C16}" dt="2021-04-05T13:14:43.632" v="204" actId="20577"/>
          <ac:spMkLst>
            <pc:docMk/>
            <pc:sldMk cId="1685039439" sldId="342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12:57.420" v="99" actId="478"/>
          <ac:spMkLst>
            <pc:docMk/>
            <pc:sldMk cId="1685039439" sldId="342"/>
            <ac:spMk id="10" creationId="{130CE6BC-811D-45D6-9A93-AFEB14CFBB4D}"/>
          </ac:spMkLst>
        </pc:spChg>
        <pc:spChg chg="add mod">
          <ac:chgData name="Tegischer Lukas" userId="f78daebb-0565-485c-bd0e-1cd035e796ff" providerId="ADAL" clId="{27725697-9E5E-457B-B423-E27D627F2C16}" dt="2021-04-05T13:19:58.742" v="205" actId="1076"/>
          <ac:spMkLst>
            <pc:docMk/>
            <pc:sldMk cId="1685039439" sldId="342"/>
            <ac:spMk id="12" creationId="{8038C27B-3B64-4882-A178-B69769C0CC27}"/>
          </ac:spMkLst>
        </pc:spChg>
        <pc:spChg chg="add mod">
          <ac:chgData name="Tegischer Lukas" userId="f78daebb-0565-485c-bd0e-1cd035e796ff" providerId="ADAL" clId="{27725697-9E5E-457B-B423-E27D627F2C16}" dt="2021-04-05T13:13:55.847" v="178" actId="1076"/>
          <ac:spMkLst>
            <pc:docMk/>
            <pc:sldMk cId="1685039439" sldId="342"/>
            <ac:spMk id="13" creationId="{26549223-3E40-424A-9DE9-78705AD7D632}"/>
          </ac:spMkLst>
        </pc:spChg>
        <pc:spChg chg="del">
          <ac:chgData name="Tegischer Lukas" userId="f78daebb-0565-485c-bd0e-1cd035e796ff" providerId="ADAL" clId="{27725697-9E5E-457B-B423-E27D627F2C16}" dt="2021-04-05T13:12:58.581" v="100" actId="478"/>
          <ac:spMkLst>
            <pc:docMk/>
            <pc:sldMk cId="1685039439" sldId="342"/>
            <ac:spMk id="17" creationId="{C6446250-2AD5-48A6-9C8B-BEE658E80E67}"/>
          </ac:spMkLst>
        </pc:spChg>
        <pc:picChg chg="del">
          <ac:chgData name="Tegischer Lukas" userId="f78daebb-0565-485c-bd0e-1cd035e796ff" providerId="ADAL" clId="{27725697-9E5E-457B-B423-E27D627F2C16}" dt="2021-04-05T13:12:59.170" v="101" actId="478"/>
          <ac:picMkLst>
            <pc:docMk/>
            <pc:sldMk cId="1685039439" sldId="342"/>
            <ac:picMk id="7" creationId="{6EE9D9D4-3B38-44D7-9B19-F680A84B8A73}"/>
          </ac:picMkLst>
        </pc:picChg>
        <pc:picChg chg="add mod">
          <ac:chgData name="Tegischer Lukas" userId="f78daebb-0565-485c-bd0e-1cd035e796ff" providerId="ADAL" clId="{27725697-9E5E-457B-B423-E27D627F2C16}" dt="2021-04-05T13:13:55.847" v="178" actId="1076"/>
          <ac:picMkLst>
            <pc:docMk/>
            <pc:sldMk cId="1685039439" sldId="342"/>
            <ac:picMk id="11" creationId="{A9EE0838-29F0-4184-B2C8-FEAACD24B670}"/>
          </ac:picMkLst>
        </pc:picChg>
      </pc:sldChg>
      <pc:sldChg chg="addSp delSp modSp mod delAnim">
        <pc:chgData name="Tegischer Lukas" userId="f78daebb-0565-485c-bd0e-1cd035e796ff" providerId="ADAL" clId="{27725697-9E5E-457B-B423-E27D627F2C16}" dt="2021-04-05T13:39:40.521" v="341" actId="20577"/>
        <pc:sldMkLst>
          <pc:docMk/>
          <pc:sldMk cId="2850942059" sldId="346"/>
        </pc:sldMkLst>
        <pc:spChg chg="del">
          <ac:chgData name="Tegischer Lukas" userId="f78daebb-0565-485c-bd0e-1cd035e796ff" providerId="ADAL" clId="{27725697-9E5E-457B-B423-E27D627F2C16}" dt="2021-04-05T13:23:10.581" v="298" actId="478"/>
          <ac:spMkLst>
            <pc:docMk/>
            <pc:sldMk cId="2850942059" sldId="346"/>
            <ac:spMk id="7" creationId="{8EA5839D-F6C2-485E-9EE5-5C6D471AB4AA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8" creationId="{3BC865BB-7D8F-4A69-8BCA-9C0E7D476EDE}"/>
          </ac:spMkLst>
        </pc:spChg>
        <pc:spChg chg="add mod">
          <ac:chgData name="Tegischer Lukas" userId="f78daebb-0565-485c-bd0e-1cd035e796ff" providerId="ADAL" clId="{27725697-9E5E-457B-B423-E27D627F2C16}" dt="2021-04-05T13:23:44.850" v="327" actId="20577"/>
          <ac:spMkLst>
            <pc:docMk/>
            <pc:sldMk cId="2850942059" sldId="346"/>
            <ac:spMk id="9" creationId="{FD8D058D-EB8F-4DEA-AD22-A7FDD1A0054C}"/>
          </ac:spMkLst>
        </pc:spChg>
        <pc:spChg chg="add mod">
          <ac:chgData name="Tegischer Lukas" userId="f78daebb-0565-485c-bd0e-1cd035e796ff" providerId="ADAL" clId="{27725697-9E5E-457B-B423-E27D627F2C16}" dt="2021-04-05T13:39:32.644" v="337" actId="1076"/>
          <ac:spMkLst>
            <pc:docMk/>
            <pc:sldMk cId="2850942059" sldId="346"/>
            <ac:spMk id="12" creationId="{A13F1B38-21A2-4070-8E5C-1A4B33C2021B}"/>
          </ac:spMkLst>
        </pc:spChg>
        <pc:spChg chg="add mod">
          <ac:chgData name="Tegischer Lukas" userId="f78daebb-0565-485c-bd0e-1cd035e796ff" providerId="ADAL" clId="{27725697-9E5E-457B-B423-E27D627F2C16}" dt="2021-04-05T13:39:40.521" v="341" actId="20577"/>
          <ac:spMkLst>
            <pc:docMk/>
            <pc:sldMk cId="2850942059" sldId="346"/>
            <ac:spMk id="13" creationId="{029C5B9A-BA08-4FB9-AED2-8267101A1162}"/>
          </ac:spMkLst>
        </pc:spChg>
        <pc:spChg chg="del">
          <ac:chgData name="Tegischer Lukas" userId="f78daebb-0565-485c-bd0e-1cd035e796ff" providerId="ADAL" clId="{27725697-9E5E-457B-B423-E27D627F2C16}" dt="2021-04-05T13:23:09.183" v="297" actId="478"/>
          <ac:spMkLst>
            <pc:docMk/>
            <pc:sldMk cId="2850942059" sldId="346"/>
            <ac:spMk id="15" creationId="{3BAEBF68-C791-48FD-ACD4-CD9924CF206F}"/>
          </ac:spMkLst>
        </pc:sp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5" creationId="{75BFADA0-EC64-4F09-A68C-AB5DE88A7DCC}"/>
          </ac:cxnSpMkLst>
        </pc:cxnChg>
        <pc:cxnChg chg="del">
          <ac:chgData name="Tegischer Lukas" userId="f78daebb-0565-485c-bd0e-1cd035e796ff" providerId="ADAL" clId="{27725697-9E5E-457B-B423-E27D627F2C16}" dt="2021-04-05T13:23:09.183" v="297" actId="478"/>
          <ac:cxnSpMkLst>
            <pc:docMk/>
            <pc:sldMk cId="2850942059" sldId="346"/>
            <ac:cxnSpMk id="11" creationId="{99F1EB8E-ED24-45C3-83C3-CC8F3E54819B}"/>
          </ac:cxnSpMkLst>
        </pc:cxnChg>
      </pc:sldChg>
      <pc:sldChg chg="addSp delSp modSp mod delAnim">
        <pc:chgData name="Tegischer Lukas" userId="f78daebb-0565-485c-bd0e-1cd035e796ff" providerId="ADAL" clId="{27725697-9E5E-457B-B423-E27D627F2C16}" dt="2021-04-05T13:47:25.962" v="586" actId="1076"/>
        <pc:sldMkLst>
          <pc:docMk/>
          <pc:sldMk cId="1935884913" sldId="351"/>
        </pc:sldMkLst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7" creationId="{EC427658-7D14-4F37-853E-0FF24B539BC9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8" creationId="{F0E81CF0-2DAA-4BF6-8C04-BF81EA4C40C1}"/>
          </ac:spMkLst>
        </pc:spChg>
        <pc:spChg chg="add mod">
          <ac:chgData name="Tegischer Lukas" userId="f78daebb-0565-485c-bd0e-1cd035e796ff" providerId="ADAL" clId="{27725697-9E5E-457B-B423-E27D627F2C16}" dt="2021-04-05T13:47:02.147" v="573" actId="14100"/>
          <ac:spMkLst>
            <pc:docMk/>
            <pc:sldMk cId="1935884913" sldId="351"/>
            <ac:spMk id="12" creationId="{AAB4291D-5FC5-488D-955F-E4DFDCC88DCF}"/>
          </ac:spMkLst>
        </pc:spChg>
        <pc:spChg chg="add mod">
          <ac:chgData name="Tegischer Lukas" userId="f78daebb-0565-485c-bd0e-1cd035e796ff" providerId="ADAL" clId="{27725697-9E5E-457B-B423-E27D627F2C16}" dt="2021-04-05T13:47:25.962" v="586" actId="1076"/>
          <ac:spMkLst>
            <pc:docMk/>
            <pc:sldMk cId="1935884913" sldId="351"/>
            <ac:spMk id="13" creationId="{CF17DCAC-D1B1-45CE-9159-6D425C72CA61}"/>
          </ac:spMkLst>
        </pc:spChg>
        <pc:spChg chg="del">
          <ac:chgData name="Tegischer Lukas" userId="f78daebb-0565-485c-bd0e-1cd035e796ff" providerId="ADAL" clId="{27725697-9E5E-457B-B423-E27D627F2C16}" dt="2021-04-05T13:46:52.157" v="567" actId="478"/>
          <ac:spMkLst>
            <pc:docMk/>
            <pc:sldMk cId="1935884913" sldId="351"/>
            <ac:spMk id="20" creationId="{862E74C9-D7DD-425B-BA49-64C0D6F7343C}"/>
          </ac:spMkLst>
        </pc:sp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9" creationId="{065809B6-6196-402B-B43F-F45599167919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0" creationId="{E57B2FFD-F329-42FC-98F7-B1AF094AF925}"/>
          </ac:cxnSpMkLst>
        </pc:cxnChg>
        <pc:cxnChg chg="del">
          <ac:chgData name="Tegischer Lukas" userId="f78daebb-0565-485c-bd0e-1cd035e796ff" providerId="ADAL" clId="{27725697-9E5E-457B-B423-E27D627F2C16}" dt="2021-04-05T13:46:52.157" v="567" actId="478"/>
          <ac:cxnSpMkLst>
            <pc:docMk/>
            <pc:sldMk cId="1935884913" sldId="351"/>
            <ac:cxnSpMk id="11" creationId="{FB49E295-11AC-4995-8A37-DBEBC37B4330}"/>
          </ac:cxnSpMkLst>
        </pc:cxnChg>
      </pc:sldChg>
      <pc:sldChg chg="del">
        <pc:chgData name="Tegischer Lukas" userId="f78daebb-0565-485c-bd0e-1cd035e796ff" providerId="ADAL" clId="{27725697-9E5E-457B-B423-E27D627F2C16}" dt="2021-04-05T13:47:28.929" v="587" actId="47"/>
        <pc:sldMkLst>
          <pc:docMk/>
          <pc:sldMk cId="1210525862" sldId="353"/>
        </pc:sldMkLst>
      </pc:sldChg>
      <pc:sldChg chg="addSp delSp modSp add mod delAnim">
        <pc:chgData name="Tegischer Lukas" userId="f78daebb-0565-485c-bd0e-1cd035e796ff" providerId="ADAL" clId="{27725697-9E5E-457B-B423-E27D627F2C16}" dt="2021-04-05T13:22:56.006" v="296" actId="1076"/>
        <pc:sldMkLst>
          <pc:docMk/>
          <pc:sldMk cId="3069104936" sldId="354"/>
        </pc:sldMkLst>
        <pc:spChg chg="mod">
          <ac:chgData name="Tegischer Lukas" userId="f78daebb-0565-485c-bd0e-1cd035e796ff" providerId="ADAL" clId="{27725697-9E5E-457B-B423-E27D627F2C16}" dt="2021-04-05T13:20:13.697" v="234" actId="20577"/>
          <ac:spMkLst>
            <pc:docMk/>
            <pc:sldMk cId="3069104936" sldId="354"/>
            <ac:spMk id="2" creationId="{00000000-0000-0000-0000-000000000000}"/>
          </ac:spMkLst>
        </pc:spChg>
        <pc:spChg chg="mod">
          <ac:chgData name="Tegischer Lukas" userId="f78daebb-0565-485c-bd0e-1cd035e796ff" providerId="ADAL" clId="{27725697-9E5E-457B-B423-E27D627F2C16}" dt="2021-04-05T13:22:56.006" v="296" actId="1076"/>
          <ac:spMkLst>
            <pc:docMk/>
            <pc:sldMk cId="3069104936" sldId="354"/>
            <ac:spMk id="9" creationId="{DE861AAB-9D9A-441C-B495-87724DC6FA66}"/>
          </ac:spMkLst>
        </pc:spChg>
        <pc:spChg chg="del">
          <ac:chgData name="Tegischer Lukas" userId="f78daebb-0565-485c-bd0e-1cd035e796ff" providerId="ADAL" clId="{27725697-9E5E-457B-B423-E27D627F2C16}" dt="2021-04-05T13:22:45.476" v="292" actId="478"/>
          <ac:spMkLst>
            <pc:docMk/>
            <pc:sldMk cId="3069104936" sldId="354"/>
            <ac:spMk id="12" creationId="{8038C27B-3B64-4882-A178-B69769C0CC27}"/>
          </ac:spMkLst>
        </pc:spChg>
        <pc:spChg chg="del">
          <ac:chgData name="Tegischer Lukas" userId="f78daebb-0565-485c-bd0e-1cd035e796ff" providerId="ADAL" clId="{27725697-9E5E-457B-B423-E27D627F2C16}" dt="2021-04-05T13:22:43.586" v="291" actId="478"/>
          <ac:spMkLst>
            <pc:docMk/>
            <pc:sldMk cId="3069104936" sldId="354"/>
            <ac:spMk id="13" creationId="{26549223-3E40-424A-9DE9-78705AD7D632}"/>
          </ac:spMkLst>
        </pc:spChg>
        <pc:picChg chg="add mod">
          <ac:chgData name="Tegischer Lukas" userId="f78daebb-0565-485c-bd0e-1cd035e796ff" providerId="ADAL" clId="{27725697-9E5E-457B-B423-E27D627F2C16}" dt="2021-04-05T13:22:51.422" v="295" actId="1076"/>
          <ac:picMkLst>
            <pc:docMk/>
            <pc:sldMk cId="3069104936" sldId="354"/>
            <ac:picMk id="8" creationId="{4310D843-CACC-4BC6-928E-E9EEDD69B74E}"/>
          </ac:picMkLst>
        </pc:picChg>
        <pc:picChg chg="del mod">
          <ac:chgData name="Tegischer Lukas" userId="f78daebb-0565-485c-bd0e-1cd035e796ff" providerId="ADAL" clId="{27725697-9E5E-457B-B423-E27D627F2C16}" dt="2021-04-05T13:20:19.059" v="236" actId="478"/>
          <ac:picMkLst>
            <pc:docMk/>
            <pc:sldMk cId="3069104936" sldId="354"/>
            <ac:picMk id="11" creationId="{A9EE0838-29F0-4184-B2C8-FEAACD24B670}"/>
          </ac:picMkLst>
        </pc:picChg>
      </pc:sldChg>
      <pc:sldChg chg="addSp delSp modSp add mod ord modAnim">
        <pc:chgData name="Tegischer Lukas" userId="f78daebb-0565-485c-bd0e-1cd035e796ff" providerId="ADAL" clId="{27725697-9E5E-457B-B423-E27D627F2C16}" dt="2021-04-05T13:52:04.928" v="596"/>
        <pc:sldMkLst>
          <pc:docMk/>
          <pc:sldMk cId="171161192" sldId="355"/>
        </pc:sldMkLst>
        <pc:spChg chg="mod">
          <ac:chgData name="Tegischer Lukas" userId="f78daebb-0565-485c-bd0e-1cd035e796ff" providerId="ADAL" clId="{27725697-9E5E-457B-B423-E27D627F2C16}" dt="2021-04-05T13:43:45.761" v="490" actId="1076"/>
          <ac:spMkLst>
            <pc:docMk/>
            <pc:sldMk cId="171161192" sldId="35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27725697-9E5E-457B-B423-E27D627F2C16}" dt="2021-04-05T13:41:30.056" v="451" actId="478"/>
          <ac:spMkLst>
            <pc:docMk/>
            <pc:sldMk cId="171161192" sldId="355"/>
            <ac:spMk id="6" creationId="{AB514FAB-4CFB-4867-9C7F-5D22AF414D16}"/>
          </ac:spMkLst>
        </pc:spChg>
        <pc:spChg chg="del">
          <ac:chgData name="Tegischer Lukas" userId="f78daebb-0565-485c-bd0e-1cd035e796ff" providerId="ADAL" clId="{27725697-9E5E-457B-B423-E27D627F2C16}" dt="2021-04-05T13:40:35.847" v="432" actId="478"/>
          <ac:spMkLst>
            <pc:docMk/>
            <pc:sldMk cId="171161192" sldId="355"/>
            <ac:spMk id="9" creationId="{DE861AAB-9D9A-441C-B495-87724DC6FA66}"/>
          </ac:spMkLst>
        </pc:spChg>
        <pc:spChg chg="add mod">
          <ac:chgData name="Tegischer Lukas" userId="f78daebb-0565-485c-bd0e-1cd035e796ff" providerId="ADAL" clId="{27725697-9E5E-457B-B423-E27D627F2C16}" dt="2021-04-05T13:41:53.687" v="456" actId="207"/>
          <ac:spMkLst>
            <pc:docMk/>
            <pc:sldMk cId="171161192" sldId="355"/>
            <ac:spMk id="10" creationId="{E8AE0ED0-D94E-4C25-AE6A-BEFD4269377A}"/>
          </ac:spMkLst>
        </pc:spChg>
        <pc:spChg chg="add mod">
          <ac:chgData name="Tegischer Lukas" userId="f78daebb-0565-485c-bd0e-1cd035e796ff" providerId="ADAL" clId="{27725697-9E5E-457B-B423-E27D627F2C16}" dt="2021-04-05T13:46:39.179" v="566" actId="20577"/>
          <ac:spMkLst>
            <pc:docMk/>
            <pc:sldMk cId="171161192" sldId="355"/>
            <ac:spMk id="11" creationId="{8A211929-C4DA-4531-91B2-D370BCF03E0F}"/>
          </ac:spMkLst>
        </pc:spChg>
        <pc:spChg chg="add del mod">
          <ac:chgData name="Tegischer Lukas" userId="f78daebb-0565-485c-bd0e-1cd035e796ff" providerId="ADAL" clId="{27725697-9E5E-457B-B423-E27D627F2C16}" dt="2021-04-05T13:43:53.319" v="492"/>
          <ac:spMkLst>
            <pc:docMk/>
            <pc:sldMk cId="171161192" sldId="355"/>
            <ac:spMk id="12" creationId="{64103E53-0C9A-4CAE-ACF5-6AA913A15803}"/>
          </ac:spMkLst>
        </pc:spChg>
        <pc:picChg chg="del">
          <ac:chgData name="Tegischer Lukas" userId="f78daebb-0565-485c-bd0e-1cd035e796ff" providerId="ADAL" clId="{27725697-9E5E-457B-B423-E27D627F2C16}" dt="2021-04-05T13:40:34.363" v="431" actId="478"/>
          <ac:picMkLst>
            <pc:docMk/>
            <pc:sldMk cId="171161192" sldId="355"/>
            <ac:picMk id="8" creationId="{4310D843-CACC-4BC6-928E-E9EEDD69B74E}"/>
          </ac:picMkLst>
        </pc:picChg>
        <pc:picChg chg="add mod modCrop">
          <ac:chgData name="Tegischer Lukas" userId="f78daebb-0565-485c-bd0e-1cd035e796ff" providerId="ADAL" clId="{27725697-9E5E-457B-B423-E27D627F2C16}" dt="2021-04-05T13:51:56.343" v="593" actId="1076"/>
          <ac:picMkLst>
            <pc:docMk/>
            <pc:sldMk cId="171161192" sldId="355"/>
            <ac:picMk id="15" creationId="{836711B5-5C66-4F57-B109-A3A9481E038A}"/>
          </ac:picMkLst>
        </pc:picChg>
        <pc:cxnChg chg="add del">
          <ac:chgData name="Tegischer Lukas" userId="f78daebb-0565-485c-bd0e-1cd035e796ff" providerId="ADAL" clId="{27725697-9E5E-457B-B423-E27D627F2C16}" dt="2021-04-05T13:48:04.243" v="589" actId="478"/>
          <ac:cxnSpMkLst>
            <pc:docMk/>
            <pc:sldMk cId="171161192" sldId="355"/>
            <ac:cxnSpMk id="7" creationId="{56C36B99-2ADA-4A60-B3C5-84A1D5B6741D}"/>
          </ac:cxnSpMkLst>
        </pc:cxnChg>
      </pc:sldChg>
      <pc:sldChg chg="addSp delSp modSp add mod modAnim">
        <pc:chgData name="Tegischer Lukas" userId="f78daebb-0565-485c-bd0e-1cd035e796ff" providerId="ADAL" clId="{27725697-9E5E-457B-B423-E27D627F2C16}" dt="2021-04-05T13:52:09.772" v="597"/>
        <pc:sldMkLst>
          <pc:docMk/>
          <pc:sldMk cId="57056740" sldId="356"/>
        </pc:sldMkLst>
        <pc:spChg chg="add mod">
          <ac:chgData name="Tegischer Lukas" userId="f78daebb-0565-485c-bd0e-1cd035e796ff" providerId="ADAL" clId="{27725697-9E5E-457B-B423-E27D627F2C16}" dt="2021-04-05T13:46:00.524" v="551" actId="1076"/>
          <ac:spMkLst>
            <pc:docMk/>
            <pc:sldMk cId="57056740" sldId="356"/>
            <ac:spMk id="7" creationId="{F58BC421-8AC2-4A0E-AD69-E48A52CAAF36}"/>
          </ac:spMkLst>
        </pc:spChg>
        <pc:spChg chg="add mod">
          <ac:chgData name="Tegischer Lukas" userId="f78daebb-0565-485c-bd0e-1cd035e796ff" providerId="ADAL" clId="{27725697-9E5E-457B-B423-E27D627F2C16}" dt="2021-04-05T13:46:15.418" v="556" actId="1076"/>
          <ac:spMkLst>
            <pc:docMk/>
            <pc:sldMk cId="57056740" sldId="356"/>
            <ac:spMk id="9" creationId="{C5D2BA19-250C-4E68-8EB0-C384EC42CBA7}"/>
          </ac:spMkLst>
        </pc:spChg>
        <pc:spChg chg="del">
          <ac:chgData name="Tegischer Lukas" userId="f78daebb-0565-485c-bd0e-1cd035e796ff" providerId="ADAL" clId="{27725697-9E5E-457B-B423-E27D627F2C16}" dt="2021-04-05T13:44:25.585" v="517" actId="478"/>
          <ac:spMkLst>
            <pc:docMk/>
            <pc:sldMk cId="57056740" sldId="356"/>
            <ac:spMk id="10" creationId="{E8AE0ED0-D94E-4C25-AE6A-BEFD4269377A}"/>
          </ac:spMkLst>
        </pc:spChg>
        <pc:spChg chg="mod">
          <ac:chgData name="Tegischer Lukas" userId="f78daebb-0565-485c-bd0e-1cd035e796ff" providerId="ADAL" clId="{27725697-9E5E-457B-B423-E27D627F2C16}" dt="2021-04-05T13:46:29.597" v="561" actId="20577"/>
          <ac:spMkLst>
            <pc:docMk/>
            <pc:sldMk cId="57056740" sldId="356"/>
            <ac:spMk id="11" creationId="{8A211929-C4DA-4531-91B2-D370BCF03E0F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56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microsoft.com/office/2007/relationships/hdphoto" Target="../media/hdphoto3.wdp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 zwischen zwei Vektoren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Winkel zwischen zwei Vektoren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E4B1DCC-C936-485F-B0AA-662D8905C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60" y="1508158"/>
            <a:ext cx="5739182" cy="384168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C9F1DE0-BAD3-4A91-8F32-725C6DF0F2D7}"/>
                  </a:ext>
                </a:extLst>
              </p:cNvPr>
              <p:cNvSpPr txBox="1"/>
              <p:nvPr/>
            </p:nvSpPr>
            <p:spPr>
              <a:xfrm>
                <a:off x="6772910" y="1068792"/>
                <a:ext cx="3864610" cy="410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Es sind 2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𝑏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 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de-AT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gegeben:</a:t>
                </a:r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AC9F1DE0-BAD3-4A91-8F32-725C6DF0F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910" y="1068792"/>
                <a:ext cx="3864610" cy="410305"/>
              </a:xfrm>
              <a:prstGeom prst="rect">
                <a:avLst/>
              </a:prstGeom>
              <a:blipFill>
                <a:blip r:embed="rId6"/>
                <a:stretch>
                  <a:fillRect l="-1262" b="-220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11C5151-56C6-452E-8651-11D76AF81F7F}"/>
                  </a:ext>
                </a:extLst>
              </p:cNvPr>
              <p:cNvSpPr txBox="1"/>
              <p:nvPr/>
            </p:nvSpPr>
            <p:spPr>
              <a:xfrm>
                <a:off x="7572375" y="1669727"/>
                <a:ext cx="2265680" cy="9714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AT" sz="2000" b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𝝋</m:t>
                          </m:r>
                          <m:r>
                            <a:rPr lang="de-AT" sz="20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AT" sz="2000" b="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⃑"/>
                                  <m:ctrlPr>
                                    <a:rPr lang="de-AT" sz="20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0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a:rPr lang="de-AT" sz="2000" b="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acc>
                                <m:accPr>
                                  <m:chr m:val="⃑"/>
                                  <m:ctrlPr>
                                    <a:rPr lang="de-AT" sz="20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000" b="1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acc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de-AT" sz="20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de-AT" sz="2000" b="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2000" b="1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</m:acc>
                                </m:e>
                              </m:d>
                              <m:r>
                                <a:rPr lang="de-AT" sz="2000" b="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de-AT" sz="2000" b="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de-AT" sz="2000" b="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2000" b="1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𝒃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11C5151-56C6-452E-8651-11D76AF81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375" y="1669727"/>
                <a:ext cx="2265680" cy="9714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E4CCD2AF-CEBE-4F6D-8149-D3543068E5B0}"/>
                  </a:ext>
                </a:extLst>
              </p:cNvPr>
              <p:cNvSpPr txBox="1"/>
              <p:nvPr/>
            </p:nvSpPr>
            <p:spPr>
              <a:xfrm>
                <a:off x="6971374" y="2887409"/>
                <a:ext cx="3467681" cy="1083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de-AT" sz="20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AT" sz="200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de-AT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sz="2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⃑"/>
                                      <m:ctrlPr>
                                        <a:rPr lang="de-AT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2000" b="1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𝒂</m:t>
                                      </m:r>
                                    </m:e>
                                  </m:acc>
                                  <m:r>
                                    <a:rPr lang="de-AT" sz="20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⃑"/>
                                      <m:ctrlPr>
                                        <a:rPr lang="de-AT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2000" b="1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𝒃</m:t>
                                      </m:r>
                                    </m:e>
                                  </m:acc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de-AT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⃑"/>
                                          <m:ctrlPr>
                                            <a:rPr lang="de-AT" sz="200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sz="2000" b="1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𝒂</m:t>
                                          </m:r>
                                        </m:e>
                                      </m:acc>
                                    </m:e>
                                  </m:d>
                                  <m:r>
                                    <a:rPr lang="de-AT" sz="20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de-AT" sz="20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acc>
                                        <m:accPr>
                                          <m:chr m:val="⃑"/>
                                          <m:ctrlPr>
                                            <a:rPr lang="de-AT" sz="2000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AT" sz="2000" b="1" i="1">
                                              <a:solidFill>
                                                <a:srgbClr val="00B05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𝒃</m:t>
                                          </m:r>
                                        </m:e>
                                      </m:acc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E4CCD2AF-CEBE-4F6D-8149-D3543068E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374" y="2887409"/>
                <a:ext cx="3467681" cy="10831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4DABC609-68E1-472A-A3A7-5BE8EE76CD85}"/>
                  </a:ext>
                </a:extLst>
              </p:cNvPr>
              <p:cNvSpPr txBox="1"/>
              <p:nvPr/>
            </p:nvSpPr>
            <p:spPr>
              <a:xfrm>
                <a:off x="6502400" y="4216853"/>
                <a:ext cx="529942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Zwei Vektoren schließen immer zwei Winkel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𝜑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′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miteinander ein. Bei Winkelberechnungen zwischen zwei Vektoren/Geraden ist immer der kleinere Winkel gemeint.</a:t>
                </a:r>
                <a:endParaRPr lang="de-AT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4DABC609-68E1-472A-A3A7-5BE8EE76C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400" y="4216853"/>
                <a:ext cx="5299420" cy="1200329"/>
              </a:xfrm>
              <a:prstGeom prst="rect">
                <a:avLst/>
              </a:prstGeom>
              <a:blipFill>
                <a:blip r:embed="rId9"/>
                <a:stretch>
                  <a:fillRect l="-1036" t="-3046" b="-71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7A92B14B-2094-45F0-8FE1-91A18A068958}"/>
                  </a:ext>
                </a:extLst>
              </p:cNvPr>
              <p:cNvSpPr txBox="1"/>
              <p:nvPr/>
            </p:nvSpPr>
            <p:spPr>
              <a:xfrm>
                <a:off x="6104110" y="566344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=360°−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7A92B14B-2094-45F0-8FE1-91A18A068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110" y="5663444"/>
                <a:ext cx="6096000" cy="400110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B30A53D-DE58-4DEE-80E6-B496F4B8F482}"/>
              </a:ext>
            </a:extLst>
          </p:cNvPr>
          <p:cNvSpPr txBox="1"/>
          <p:nvPr/>
        </p:nvSpPr>
        <p:spPr>
          <a:xfrm>
            <a:off x="436880" y="512403"/>
            <a:ext cx="961136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den Winkel zwischen den beiden Vektoren und kontrolliere mit einer Zeichnung.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4434EE6-FE00-4823-879B-89D16B435F68}"/>
                  </a:ext>
                </a:extLst>
              </p:cNvPr>
              <p:cNvSpPr txBox="1"/>
              <p:nvPr/>
            </p:nvSpPr>
            <p:spPr>
              <a:xfrm>
                <a:off x="-1422400" y="1072865"/>
                <a:ext cx="6096000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b="0" i="0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de-AT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4434EE6-FE00-4823-879B-89D16B435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22400" y="1072865"/>
                <a:ext cx="6096000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F3929D8A-EECF-47AF-9BD8-CAE36C88BCE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6608" b="16165"/>
          <a:stretch/>
        </p:blipFill>
        <p:spPr bwMode="auto">
          <a:xfrm>
            <a:off x="6444453" y="1553868"/>
            <a:ext cx="4802667" cy="4398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68A541CC-E0CC-4526-979C-20B0430D55BE}"/>
              </a:ext>
            </a:extLst>
          </p:cNvPr>
          <p:cNvCxnSpPr/>
          <p:nvPr/>
        </p:nvCxnSpPr>
        <p:spPr>
          <a:xfrm flipV="1">
            <a:off x="8341360" y="3312160"/>
            <a:ext cx="2286000" cy="11480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6AEDBD4-04EE-4D3E-BDE2-868E42427B07}"/>
              </a:ext>
            </a:extLst>
          </p:cNvPr>
          <p:cNvCxnSpPr>
            <a:cxnSpLocks/>
          </p:cNvCxnSpPr>
          <p:nvPr/>
        </p:nvCxnSpPr>
        <p:spPr>
          <a:xfrm flipH="1" flipV="1">
            <a:off x="7762240" y="2722880"/>
            <a:ext cx="579120" cy="1737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10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84</Words>
  <Application>Microsoft Office PowerPoint</Application>
  <PresentationFormat>Breitbild</PresentationFormat>
  <Paragraphs>12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Winkel zwischen zwei Vektoren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99</cp:revision>
  <dcterms:created xsi:type="dcterms:W3CDTF">2020-04-09T06:13:57Z</dcterms:created>
  <dcterms:modified xsi:type="dcterms:W3CDTF">2022-11-04T10:59:26Z</dcterms:modified>
</cp:coreProperties>
</file>