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76" r:id="rId4"/>
    <p:sldId id="292" r:id="rId5"/>
    <p:sldId id="295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E08FD3BD-06AD-4770-9087-0315727124A6}"/>
    <pc:docChg chg="undo custSel addSld modSld sldOrd">
      <pc:chgData name="Tegischer Lukas" userId="f78daebb-0565-485c-bd0e-1cd035e796ff" providerId="ADAL" clId="{E08FD3BD-06AD-4770-9087-0315727124A6}" dt="2020-05-23T08:08:44.229" v="369" actId="6549"/>
      <pc:docMkLst>
        <pc:docMk/>
      </pc:docMkLst>
      <pc:sldChg chg="modSp">
        <pc:chgData name="Tegischer Lukas" userId="f78daebb-0565-485c-bd0e-1cd035e796ff" providerId="ADAL" clId="{E08FD3BD-06AD-4770-9087-0315727124A6}" dt="2020-05-23T08:00:00.832" v="60" actId="113"/>
        <pc:sldMkLst>
          <pc:docMk/>
          <pc:sldMk cId="336392357" sldId="256"/>
        </pc:sldMkLst>
        <pc:spChg chg="mod">
          <ac:chgData name="Tegischer Lukas" userId="f78daebb-0565-485c-bd0e-1cd035e796ff" providerId="ADAL" clId="{E08FD3BD-06AD-4770-9087-0315727124A6}" dt="2020-05-23T08:00:00.832" v="60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Anim">
        <pc:chgData name="Tegischer Lukas" userId="f78daebb-0565-485c-bd0e-1cd035e796ff" providerId="ADAL" clId="{E08FD3BD-06AD-4770-9087-0315727124A6}" dt="2020-05-23T08:03:00.599" v="249" actId="1076"/>
        <pc:sldMkLst>
          <pc:docMk/>
          <pc:sldMk cId="1293193737" sldId="257"/>
        </pc:sldMkLst>
        <pc:spChg chg="del">
          <ac:chgData name="Tegischer Lukas" userId="f78daebb-0565-485c-bd0e-1cd035e796ff" providerId="ADAL" clId="{E08FD3BD-06AD-4770-9087-0315727124A6}" dt="2020-05-23T08:01:40.339" v="125" actId="478"/>
          <ac:spMkLst>
            <pc:docMk/>
            <pc:sldMk cId="1293193737" sldId="257"/>
            <ac:spMk id="2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1:52.151" v="130" actId="2711"/>
          <ac:spMkLst>
            <pc:docMk/>
            <pc:sldMk cId="1293193737" sldId="257"/>
            <ac:spMk id="3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2:35.461" v="246" actId="20577"/>
          <ac:spMkLst>
            <pc:docMk/>
            <pc:sldMk cId="1293193737" sldId="257"/>
            <ac:spMk id="4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3:00.599" v="249" actId="1076"/>
          <ac:spMkLst>
            <pc:docMk/>
            <pc:sldMk cId="1293193737" sldId="257"/>
            <ac:spMk id="10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3:00.599" v="249" actId="1076"/>
          <ac:spMkLst>
            <pc:docMk/>
            <pc:sldMk cId="1293193737" sldId="257"/>
            <ac:spMk id="15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3:00.599" v="249" actId="1076"/>
          <ac:spMkLst>
            <pc:docMk/>
            <pc:sldMk cId="1293193737" sldId="257"/>
            <ac:spMk id="16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3:00.599" v="249" actId="1076"/>
          <ac:spMkLst>
            <pc:docMk/>
            <pc:sldMk cId="1293193737" sldId="257"/>
            <ac:spMk id="17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3:00.599" v="249" actId="1076"/>
          <ac:spMkLst>
            <pc:docMk/>
            <pc:sldMk cId="1293193737" sldId="257"/>
            <ac:spMk id="19" creationId="{00000000-0000-0000-0000-000000000000}"/>
          </ac:spMkLst>
        </pc:spChg>
        <pc:spChg chg="add">
          <ac:chgData name="Tegischer Lukas" userId="f78daebb-0565-485c-bd0e-1cd035e796ff" providerId="ADAL" clId="{E08FD3BD-06AD-4770-9087-0315727124A6}" dt="2020-05-23T08:01:42.526" v="126"/>
          <ac:spMkLst>
            <pc:docMk/>
            <pc:sldMk cId="1293193737" sldId="257"/>
            <ac:spMk id="23" creationId="{7D17D019-7213-408A-914F-62515A27CC93}"/>
          </ac:spMkLst>
        </pc:sp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9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11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12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13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14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18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20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21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22" creationId="{00000000-0000-0000-0000-000000000000}"/>
          </ac:graphicFrameMkLst>
        </pc:graphicFrameChg>
        <pc:picChg chg="add">
          <ac:chgData name="Tegischer Lukas" userId="f78daebb-0565-485c-bd0e-1cd035e796ff" providerId="ADAL" clId="{E08FD3BD-06AD-4770-9087-0315727124A6}" dt="2020-05-23T08:01:42.526" v="126"/>
          <ac:picMkLst>
            <pc:docMk/>
            <pc:sldMk cId="1293193737" sldId="257"/>
            <ac:picMk id="24" creationId="{D6B802D2-B2FA-4A27-BD39-92FA87959C18}"/>
          </ac:picMkLst>
        </pc:picChg>
      </pc:sldChg>
      <pc:sldChg chg="addSp delSp modSp add modAnim">
        <pc:chgData name="Tegischer Lukas" userId="f78daebb-0565-485c-bd0e-1cd035e796ff" providerId="ADAL" clId="{E08FD3BD-06AD-4770-9087-0315727124A6}" dt="2020-05-23T08:04:23.567" v="266" actId="255"/>
        <pc:sldMkLst>
          <pc:docMk/>
          <pc:sldMk cId="1015868682" sldId="276"/>
        </pc:sldMkLst>
        <pc:spChg chg="del">
          <ac:chgData name="Tegischer Lukas" userId="f78daebb-0565-485c-bd0e-1cd035e796ff" providerId="ADAL" clId="{E08FD3BD-06AD-4770-9087-0315727124A6}" dt="2020-05-23T08:03:31.201" v="250" actId="478"/>
          <ac:spMkLst>
            <pc:docMk/>
            <pc:sldMk cId="1015868682" sldId="276"/>
            <ac:spMk id="2" creationId="{00000000-0000-0000-0000-000000000000}"/>
          </ac:spMkLst>
        </pc:spChg>
        <pc:spChg chg="del">
          <ac:chgData name="Tegischer Lukas" userId="f78daebb-0565-485c-bd0e-1cd035e796ff" providerId="ADAL" clId="{E08FD3BD-06AD-4770-9087-0315727124A6}" dt="2020-05-23T08:03:33.116" v="251" actId="478"/>
          <ac:spMkLst>
            <pc:docMk/>
            <pc:sldMk cId="1015868682" sldId="276"/>
            <ac:spMk id="3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4:23.567" v="266" actId="255"/>
          <ac:spMkLst>
            <pc:docMk/>
            <pc:sldMk cId="1015868682" sldId="276"/>
            <ac:spMk id="4" creationId="{00000000-0000-0000-0000-000000000000}"/>
          </ac:spMkLst>
        </pc:spChg>
        <pc:spChg chg="add del mod">
          <ac:chgData name="Tegischer Lukas" userId="f78daebb-0565-485c-bd0e-1cd035e796ff" providerId="ADAL" clId="{E08FD3BD-06AD-4770-9087-0315727124A6}" dt="2020-05-23T08:03:40.316" v="252" actId="478"/>
          <ac:spMkLst>
            <pc:docMk/>
            <pc:sldMk cId="1015868682" sldId="276"/>
            <ac:spMk id="6" creationId="{F92C26C2-A0F6-4610-9E73-B2729EEC27EA}"/>
          </ac:spMkLst>
        </pc:spChg>
        <pc:spChg chg="add">
          <ac:chgData name="Tegischer Lukas" userId="f78daebb-0565-485c-bd0e-1cd035e796ff" providerId="ADAL" clId="{E08FD3BD-06AD-4770-9087-0315727124A6}" dt="2020-05-23T08:03:40.659" v="253"/>
          <ac:spMkLst>
            <pc:docMk/>
            <pc:sldMk cId="1015868682" sldId="276"/>
            <ac:spMk id="7" creationId="{209B0B82-304E-4395-BFDD-50080010ECD5}"/>
          </ac:spMkLst>
        </pc:spChg>
        <pc:spChg chg="add">
          <ac:chgData name="Tegischer Lukas" userId="f78daebb-0565-485c-bd0e-1cd035e796ff" providerId="ADAL" clId="{E08FD3BD-06AD-4770-9087-0315727124A6}" dt="2020-05-23T08:03:40.659" v="253"/>
          <ac:spMkLst>
            <pc:docMk/>
            <pc:sldMk cId="1015868682" sldId="276"/>
            <ac:spMk id="8" creationId="{A466118D-9439-488F-A883-691610A1EF8F}"/>
          </ac:spMkLst>
        </pc:spChg>
        <pc:picChg chg="add">
          <ac:chgData name="Tegischer Lukas" userId="f78daebb-0565-485c-bd0e-1cd035e796ff" providerId="ADAL" clId="{E08FD3BD-06AD-4770-9087-0315727124A6}" dt="2020-05-23T08:03:40.659" v="253"/>
          <ac:picMkLst>
            <pc:docMk/>
            <pc:sldMk cId="1015868682" sldId="276"/>
            <ac:picMk id="9" creationId="{93E66083-44A9-477D-AD78-C2AADF960F77}"/>
          </ac:picMkLst>
        </pc:picChg>
      </pc:sldChg>
      <pc:sldChg chg="addSp delSp modSp add ord">
        <pc:chgData name="Tegischer Lukas" userId="f78daebb-0565-485c-bd0e-1cd035e796ff" providerId="ADAL" clId="{E08FD3BD-06AD-4770-9087-0315727124A6}" dt="2020-05-23T08:07:00.791" v="297"/>
        <pc:sldMkLst>
          <pc:docMk/>
          <pc:sldMk cId="2470963280" sldId="277"/>
        </pc:sldMkLst>
        <pc:spChg chg="del">
          <ac:chgData name="Tegischer Lukas" userId="f78daebb-0565-485c-bd0e-1cd035e796ff" providerId="ADAL" clId="{E08FD3BD-06AD-4770-9087-0315727124A6}" dt="2020-05-23T08:04:56.411" v="268" actId="478"/>
          <ac:spMkLst>
            <pc:docMk/>
            <pc:sldMk cId="2470963280" sldId="277"/>
            <ac:spMk id="2" creationId="{00000000-0000-0000-0000-000000000000}"/>
          </ac:spMkLst>
        </pc:spChg>
        <pc:spChg chg="del">
          <ac:chgData name="Tegischer Lukas" userId="f78daebb-0565-485c-bd0e-1cd035e796ff" providerId="ADAL" clId="{E08FD3BD-06AD-4770-9087-0315727124A6}" dt="2020-05-23T08:04:55.414" v="267" actId="478"/>
          <ac:spMkLst>
            <pc:docMk/>
            <pc:sldMk cId="2470963280" sldId="277"/>
            <ac:spMk id="3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5:03.574" v="270" actId="2711"/>
          <ac:spMkLst>
            <pc:docMk/>
            <pc:sldMk cId="2470963280" sldId="277"/>
            <ac:spMk id="4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5:09.503" v="272" actId="2711"/>
          <ac:spMkLst>
            <pc:docMk/>
            <pc:sldMk cId="2470963280" sldId="277"/>
            <ac:spMk id="5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5:14.767" v="273" actId="2711"/>
          <ac:spMkLst>
            <pc:docMk/>
            <pc:sldMk cId="2470963280" sldId="277"/>
            <ac:spMk id="6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5:18.375" v="275" actId="207"/>
          <ac:spMkLst>
            <pc:docMk/>
            <pc:sldMk cId="2470963280" sldId="277"/>
            <ac:spMk id="8" creationId="{00000000-0000-0000-0000-000000000000}"/>
          </ac:spMkLst>
        </pc:spChg>
        <pc:spChg chg="add del mod">
          <ac:chgData name="Tegischer Lukas" userId="f78daebb-0565-485c-bd0e-1cd035e796ff" providerId="ADAL" clId="{E08FD3BD-06AD-4770-9087-0315727124A6}" dt="2020-05-23T08:05:05.596" v="271" actId="478"/>
          <ac:spMkLst>
            <pc:docMk/>
            <pc:sldMk cId="2470963280" sldId="277"/>
            <ac:spMk id="10" creationId="{67BD1716-A07A-42DB-8A25-7CD2A1F9A0B9}"/>
          </ac:spMkLst>
        </pc:spChg>
        <pc:spChg chg="add">
          <ac:chgData name="Tegischer Lukas" userId="f78daebb-0565-485c-bd0e-1cd035e796ff" providerId="ADAL" clId="{E08FD3BD-06AD-4770-9087-0315727124A6}" dt="2020-05-23T08:04:57.291" v="269"/>
          <ac:spMkLst>
            <pc:docMk/>
            <pc:sldMk cId="2470963280" sldId="277"/>
            <ac:spMk id="11" creationId="{2B6F8B94-40E9-42BD-966C-38477AE4447F}"/>
          </ac:spMkLst>
        </pc:spChg>
        <pc:spChg chg="add">
          <ac:chgData name="Tegischer Lukas" userId="f78daebb-0565-485c-bd0e-1cd035e796ff" providerId="ADAL" clId="{E08FD3BD-06AD-4770-9087-0315727124A6}" dt="2020-05-23T08:04:57.291" v="269"/>
          <ac:spMkLst>
            <pc:docMk/>
            <pc:sldMk cId="2470963280" sldId="277"/>
            <ac:spMk id="12" creationId="{84AF38EB-3E73-4D7C-B68F-81648900406F}"/>
          </ac:spMkLst>
        </pc:spChg>
        <pc:picChg chg="add">
          <ac:chgData name="Tegischer Lukas" userId="f78daebb-0565-485c-bd0e-1cd035e796ff" providerId="ADAL" clId="{E08FD3BD-06AD-4770-9087-0315727124A6}" dt="2020-05-23T08:04:57.291" v="269"/>
          <ac:picMkLst>
            <pc:docMk/>
            <pc:sldMk cId="2470963280" sldId="277"/>
            <ac:picMk id="13" creationId="{1524BA0B-5DB0-4DDC-B906-4E4BB45AC8F9}"/>
          </ac:picMkLst>
        </pc:picChg>
      </pc:sldChg>
      <pc:sldChg chg="addSp delSp modSp delAnim modAnim">
        <pc:chgData name="Tegischer Lukas" userId="f78daebb-0565-485c-bd0e-1cd035e796ff" providerId="ADAL" clId="{E08FD3BD-06AD-4770-9087-0315727124A6}" dt="2020-05-23T08:01:31.435" v="124"/>
        <pc:sldMkLst>
          <pc:docMk/>
          <pc:sldMk cId="4068653008" sldId="278"/>
        </pc:sldMkLst>
        <pc:spChg chg="mod">
          <ac:chgData name="Tegischer Lukas" userId="f78daebb-0565-485c-bd0e-1cd035e796ff" providerId="ADAL" clId="{E08FD3BD-06AD-4770-9087-0315727124A6}" dt="2020-05-23T08:00:20.105" v="119" actId="404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0:05.382" v="61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E08FD3BD-06AD-4770-9087-0315727124A6}" dt="2020-05-23T08:00:21.799" v="120" actId="478"/>
          <ac:spMkLst>
            <pc:docMk/>
            <pc:sldMk cId="4068653008" sldId="278"/>
            <ac:spMk id="5" creationId="{7EE91FD2-51F4-4804-B7F0-6498D5659433}"/>
          </ac:spMkLst>
        </pc:spChg>
        <pc:spChg chg="del">
          <ac:chgData name="Tegischer Lukas" userId="f78daebb-0565-485c-bd0e-1cd035e796ff" providerId="ADAL" clId="{E08FD3BD-06AD-4770-9087-0315727124A6}" dt="2020-05-23T08:00:23.173" v="121" actId="478"/>
          <ac:spMkLst>
            <pc:docMk/>
            <pc:sldMk cId="4068653008" sldId="278"/>
            <ac:spMk id="7" creationId="{F6687852-DC7F-41E3-9EED-182AC446CEE3}"/>
          </ac:spMkLst>
        </pc:spChg>
        <pc:spChg chg="del">
          <ac:chgData name="Tegischer Lukas" userId="f78daebb-0565-485c-bd0e-1cd035e796ff" providerId="ADAL" clId="{E08FD3BD-06AD-4770-9087-0315727124A6}" dt="2020-05-23T08:00:23.173" v="121" actId="478"/>
          <ac:spMkLst>
            <pc:docMk/>
            <pc:sldMk cId="4068653008" sldId="278"/>
            <ac:spMk id="8" creationId="{C6CDB57E-65EB-4CD4-A7C1-EA0F8CCAF47C}"/>
          </ac:spMkLst>
        </pc:spChg>
        <pc:spChg chg="del">
          <ac:chgData name="Tegischer Lukas" userId="f78daebb-0565-485c-bd0e-1cd035e796ff" providerId="ADAL" clId="{E08FD3BD-06AD-4770-9087-0315727124A6}" dt="2020-05-23T08:00:23.173" v="121" actId="478"/>
          <ac:spMkLst>
            <pc:docMk/>
            <pc:sldMk cId="4068653008" sldId="278"/>
            <ac:spMk id="9" creationId="{EAC17C2A-9CD7-4903-B665-315DC15E9CCF}"/>
          </ac:spMkLst>
        </pc:spChg>
        <pc:spChg chg="add del">
          <ac:chgData name="Tegischer Lukas" userId="f78daebb-0565-485c-bd0e-1cd035e796ff" providerId="ADAL" clId="{E08FD3BD-06AD-4770-9087-0315727124A6}" dt="2020-05-23T08:01:31.435" v="124"/>
          <ac:spMkLst>
            <pc:docMk/>
            <pc:sldMk cId="4068653008" sldId="278"/>
            <ac:spMk id="11" creationId="{9053A2DB-3D6B-4F53-BEC5-1C848A1F62D7}"/>
          </ac:spMkLst>
        </pc:spChg>
        <pc:spChg chg="add del">
          <ac:chgData name="Tegischer Lukas" userId="f78daebb-0565-485c-bd0e-1cd035e796ff" providerId="ADAL" clId="{E08FD3BD-06AD-4770-9087-0315727124A6}" dt="2020-05-23T08:01:31.435" v="124"/>
          <ac:spMkLst>
            <pc:docMk/>
            <pc:sldMk cId="4068653008" sldId="278"/>
            <ac:spMk id="17" creationId="{F7BD6E36-9783-4674-B3E9-1D1C56C0CBF6}"/>
          </ac:spMkLst>
        </pc:spChg>
        <pc:spChg chg="add del">
          <ac:chgData name="Tegischer Lukas" userId="f78daebb-0565-485c-bd0e-1cd035e796ff" providerId="ADAL" clId="{E08FD3BD-06AD-4770-9087-0315727124A6}" dt="2020-05-23T08:01:31.435" v="124"/>
          <ac:spMkLst>
            <pc:docMk/>
            <pc:sldMk cId="4068653008" sldId="278"/>
            <ac:spMk id="18" creationId="{C63AB8D7-CAA0-4DDD-9A5F-25F592B66B57}"/>
          </ac:spMkLst>
        </pc:spChg>
        <pc:spChg chg="add del">
          <ac:chgData name="Tegischer Lukas" userId="f78daebb-0565-485c-bd0e-1cd035e796ff" providerId="ADAL" clId="{E08FD3BD-06AD-4770-9087-0315727124A6}" dt="2020-05-23T08:01:31.435" v="124"/>
          <ac:spMkLst>
            <pc:docMk/>
            <pc:sldMk cId="4068653008" sldId="278"/>
            <ac:spMk id="19" creationId="{40F50F0F-4937-4A74-BFD0-D0DE2F89578D}"/>
          </ac:spMkLst>
        </pc:spChg>
        <pc:spChg chg="add del">
          <ac:chgData name="Tegischer Lukas" userId="f78daebb-0565-485c-bd0e-1cd035e796ff" providerId="ADAL" clId="{E08FD3BD-06AD-4770-9087-0315727124A6}" dt="2020-05-23T08:01:31.435" v="124"/>
          <ac:spMkLst>
            <pc:docMk/>
            <pc:sldMk cId="4068653008" sldId="278"/>
            <ac:spMk id="20" creationId="{055746DC-9BC0-4F96-A758-8A14496CE47E}"/>
          </ac:spMkLst>
        </pc:sp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10" creationId="{DC2C0F7D-5826-4DDC-9AE8-BD7D79174792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12" creationId="{9AD63B1E-8E1B-477F-94F0-EAB9E34742A2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13" creationId="{DE23F848-7607-496C-AA71-B88F9417D674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15" creationId="{80CB622D-93D3-47AB-AD1B-EF5D1C14B762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16" creationId="{D58840F6-7CEC-4E75-8B53-C8C2DC782168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21" creationId="{C364F876-C6AF-43A3-B845-8881CABE271D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22" creationId="{FF7E7F97-15A7-4636-8290-B129DD1B55DF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23" creationId="{DA500734-A314-4CAD-8819-8ADF80841A4B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24" creationId="{CB923A2F-40A9-409B-BA96-3605E74B4E97}"/>
          </ac:graphicFrameMkLst>
        </pc:graphicFrameChg>
      </pc:sldChg>
      <pc:sldChg chg="modSp">
        <pc:chgData name="Tegischer Lukas" userId="f78daebb-0565-485c-bd0e-1cd035e796ff" providerId="ADAL" clId="{E08FD3BD-06AD-4770-9087-0315727124A6}" dt="2020-05-23T08:08:44.229" v="369" actId="6549"/>
        <pc:sldMkLst>
          <pc:docMk/>
          <pc:sldMk cId="3932101437" sldId="291"/>
        </pc:sldMkLst>
        <pc:spChg chg="mod">
          <ac:chgData name="Tegischer Lukas" userId="f78daebb-0565-485c-bd0e-1cd035e796ff" providerId="ADAL" clId="{E08FD3BD-06AD-4770-9087-0315727124A6}" dt="2020-05-23T08:08:44.229" v="369" actId="6549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E08FD3BD-06AD-4770-9087-0315727124A6}" dt="2020-05-23T08:07:57.240" v="310"/>
        <pc:sldMkLst>
          <pc:docMk/>
          <pc:sldMk cId="3227496293" sldId="292"/>
        </pc:sldMkLst>
        <pc:spChg chg="add mod">
          <ac:chgData name="Tegischer Lukas" userId="f78daebb-0565-485c-bd0e-1cd035e796ff" providerId="ADAL" clId="{E08FD3BD-06AD-4770-9087-0315727124A6}" dt="2020-05-23T08:06:02.906" v="283" actId="14100"/>
          <ac:spMkLst>
            <pc:docMk/>
            <pc:sldMk cId="3227496293" sldId="292"/>
            <ac:spMk id="2" creationId="{797A8527-55FD-424B-9BAD-02BF32A6E2E2}"/>
          </ac:spMkLst>
        </pc:spChg>
        <pc:spChg chg="mod">
          <ac:chgData name="Tegischer Lukas" userId="f78daebb-0565-485c-bd0e-1cd035e796ff" providerId="ADAL" clId="{E08FD3BD-06AD-4770-9087-0315727124A6}" dt="2020-05-23T08:05:48.081" v="276" actId="20577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E08FD3BD-06AD-4770-9087-0315727124A6}" dt="2020-05-23T08:05:49.199" v="277" actId="478"/>
          <ac:spMkLst>
            <pc:docMk/>
            <pc:sldMk cId="3227496293" sldId="292"/>
            <ac:spMk id="4" creationId="{C81AC999-DD13-46B1-AC75-1D630465C574}"/>
          </ac:spMkLst>
        </pc:spChg>
        <pc:spChg chg="add mod">
          <ac:chgData name="Tegischer Lukas" userId="f78daebb-0565-485c-bd0e-1cd035e796ff" providerId="ADAL" clId="{E08FD3BD-06AD-4770-9087-0315727124A6}" dt="2020-05-23T08:06:56.679" v="296" actId="1076"/>
          <ac:spMkLst>
            <pc:docMk/>
            <pc:sldMk cId="3227496293" sldId="292"/>
            <ac:spMk id="5" creationId="{FF7A54A7-E10C-496A-B33D-9DED4F8027F4}"/>
          </ac:spMkLst>
        </pc:spChg>
        <pc:spChg chg="del mod">
          <ac:chgData name="Tegischer Lukas" userId="f78daebb-0565-485c-bd0e-1cd035e796ff" providerId="ADAL" clId="{E08FD3BD-06AD-4770-9087-0315727124A6}" dt="2020-05-23T08:05:50.161" v="279" actId="478"/>
          <ac:spMkLst>
            <pc:docMk/>
            <pc:sldMk cId="3227496293" sldId="292"/>
            <ac:spMk id="6" creationId="{C99A6FE1-64F8-454A-B0A3-B55D8E021AC6}"/>
          </ac:spMkLst>
        </pc:spChg>
        <pc:spChg chg="add mod">
          <ac:chgData name="Tegischer Lukas" userId="f78daebb-0565-485c-bd0e-1cd035e796ff" providerId="ADAL" clId="{E08FD3BD-06AD-4770-9087-0315727124A6}" dt="2020-05-23T08:06:53.845" v="295" actId="1076"/>
          <ac:spMkLst>
            <pc:docMk/>
            <pc:sldMk cId="3227496293" sldId="292"/>
            <ac:spMk id="7" creationId="{3D1C9663-36AC-42DF-82D5-B66E7B822617}"/>
          </ac:spMkLst>
        </pc:spChg>
        <pc:spChg chg="del">
          <ac:chgData name="Tegischer Lukas" userId="f78daebb-0565-485c-bd0e-1cd035e796ff" providerId="ADAL" clId="{E08FD3BD-06AD-4770-9087-0315727124A6}" dt="2020-05-23T08:05:51.295" v="280" actId="478"/>
          <ac:spMkLst>
            <pc:docMk/>
            <pc:sldMk cId="3227496293" sldId="292"/>
            <ac:spMk id="8" creationId="{A3294BBF-FFF4-4AA5-9C57-B335446C860F}"/>
          </ac:spMkLst>
        </pc:spChg>
        <pc:spChg chg="add mod">
          <ac:chgData name="Tegischer Lukas" userId="f78daebb-0565-485c-bd0e-1cd035e796ff" providerId="ADAL" clId="{E08FD3BD-06AD-4770-9087-0315727124A6}" dt="2020-05-23T08:06:51.861" v="294" actId="1076"/>
          <ac:spMkLst>
            <pc:docMk/>
            <pc:sldMk cId="3227496293" sldId="292"/>
            <ac:spMk id="9" creationId="{90DB2894-5DC2-47FB-A8B9-9D165539EA4C}"/>
          </ac:spMkLst>
        </pc:spChg>
      </pc:sldChg>
      <pc:sldChg chg="addSp delSp modSp">
        <pc:chgData name="Tegischer Lukas" userId="f78daebb-0565-485c-bd0e-1cd035e796ff" providerId="ADAL" clId="{E08FD3BD-06AD-4770-9087-0315727124A6}" dt="2020-05-23T08:07:47.240" v="308" actId="20577"/>
        <pc:sldMkLst>
          <pc:docMk/>
          <pc:sldMk cId="3076503073" sldId="293"/>
        </pc:sldMkLst>
        <pc:spChg chg="del">
          <ac:chgData name="Tegischer Lukas" userId="f78daebb-0565-485c-bd0e-1cd035e796ff" providerId="ADAL" clId="{E08FD3BD-06AD-4770-9087-0315727124A6}" dt="2020-05-23T08:07:02.926" v="298" actId="478"/>
          <ac:spMkLst>
            <pc:docMk/>
            <pc:sldMk cId="3076503073" sldId="293"/>
            <ac:spMk id="2" creationId="{AFD9B1A0-0168-4600-A789-991C0558F7A5}"/>
          </ac:spMkLst>
        </pc:spChg>
        <pc:spChg chg="mod">
          <ac:chgData name="Tegischer Lukas" userId="f78daebb-0565-485c-bd0e-1cd035e796ff" providerId="ADAL" clId="{E08FD3BD-06AD-4770-9087-0315727124A6}" dt="2020-05-23T08:07:47.240" v="308" actId="20577"/>
          <ac:spMkLst>
            <pc:docMk/>
            <pc:sldMk cId="3076503073" sldId="293"/>
            <ac:spMk id="3" creationId="{00000000-0000-0000-0000-000000000000}"/>
          </ac:spMkLst>
        </pc:spChg>
        <pc:spChg chg="add mod">
          <ac:chgData name="Tegischer Lukas" userId="f78daebb-0565-485c-bd0e-1cd035e796ff" providerId="ADAL" clId="{E08FD3BD-06AD-4770-9087-0315727124A6}" dt="2020-05-23T08:07:16.446" v="303" actId="14100"/>
          <ac:spMkLst>
            <pc:docMk/>
            <pc:sldMk cId="3076503073" sldId="293"/>
            <ac:spMk id="4" creationId="{361967CD-C828-428D-BFC9-938B45AEAD10}"/>
          </ac:spMkLst>
        </pc:spChg>
        <pc:spChg chg="del">
          <ac:chgData name="Tegischer Lukas" userId="f78daebb-0565-485c-bd0e-1cd035e796ff" providerId="ADAL" clId="{E08FD3BD-06AD-4770-9087-0315727124A6}" dt="2020-05-23T08:07:03.532" v="299" actId="478"/>
          <ac:spMkLst>
            <pc:docMk/>
            <pc:sldMk cId="3076503073" sldId="293"/>
            <ac:spMk id="5" creationId="{EB769CC0-7B92-44DD-912B-796027D54147}"/>
          </ac:spMkLst>
        </pc:spChg>
        <pc:spChg chg="add mod">
          <ac:chgData name="Tegischer Lukas" userId="f78daebb-0565-485c-bd0e-1cd035e796ff" providerId="ADAL" clId="{E08FD3BD-06AD-4770-9087-0315727124A6}" dt="2020-05-23T08:07:33.225" v="307" actId="207"/>
          <ac:spMkLst>
            <pc:docMk/>
            <pc:sldMk cId="3076503073" sldId="293"/>
            <ac:spMk id="6" creationId="{01A7177A-EC16-4914-905F-353E4CBEDF6D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43799B89-988D-4D79-9E63-2988D73B8B0D}"/>
    <pc:docChg chg="custSel delSld modSld">
      <pc:chgData name="Tegischer Lukas" userId="f78daebb-0565-485c-bd0e-1cd035e796ff" providerId="ADAL" clId="{43799B89-988D-4D79-9E63-2988D73B8B0D}" dt="2020-05-23T07:58:22.180" v="259" actId="20577"/>
      <pc:docMkLst>
        <pc:docMk/>
      </pc:docMkLst>
      <pc:sldChg chg="modSp">
        <pc:chgData name="Tegischer Lukas" userId="f78daebb-0565-485c-bd0e-1cd035e796ff" providerId="ADAL" clId="{43799B89-988D-4D79-9E63-2988D73B8B0D}" dt="2020-05-23T07:57:44.020" v="25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3799B89-988D-4D79-9E63-2988D73B8B0D}" dt="2020-05-23T07:57:44.020" v="25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3799B89-988D-4D79-9E63-2988D73B8B0D}" dt="2020-05-23T07:57:47.981" v="251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43799B89-988D-4D79-9E63-2988D73B8B0D}" dt="2020-05-22T19:48:10.775" v="74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43799B89-988D-4D79-9E63-2988D73B8B0D}" dt="2020-05-23T07:57:47.981" v="251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43799B89-988D-4D79-9E63-2988D73B8B0D}" dt="2020-05-22T19:48:12.976" v="75" actId="478"/>
          <ac:spMkLst>
            <pc:docMk/>
            <pc:sldMk cId="4068653008" sldId="278"/>
            <ac:spMk id="4" creationId="{1D4636F7-B5A4-47E2-AB25-46F28DE8BC11}"/>
          </ac:spMkLst>
        </pc:spChg>
        <pc:spChg chg="add mod">
          <ac:chgData name="Tegischer Lukas" userId="f78daebb-0565-485c-bd0e-1cd035e796ff" providerId="ADAL" clId="{43799B89-988D-4D79-9E63-2988D73B8B0D}" dt="2020-05-22T19:49:18.270" v="162" actId="1076"/>
          <ac:spMkLst>
            <pc:docMk/>
            <pc:sldMk cId="4068653008" sldId="278"/>
            <ac:spMk id="5" creationId="{7EE91FD2-51F4-4804-B7F0-6498D5659433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6" creationId="{841E6C53-ACFD-41DD-8C67-13B42FF6DDCB}"/>
          </ac:spMkLst>
        </pc:spChg>
        <pc:spChg chg="add mod">
          <ac:chgData name="Tegischer Lukas" userId="f78daebb-0565-485c-bd0e-1cd035e796ff" providerId="ADAL" clId="{43799B89-988D-4D79-9E63-2988D73B8B0D}" dt="2020-05-22T19:49:40.076" v="170" actId="113"/>
          <ac:spMkLst>
            <pc:docMk/>
            <pc:sldMk cId="4068653008" sldId="278"/>
            <ac:spMk id="7" creationId="{F6687852-DC7F-41E3-9EED-182AC446CEE3}"/>
          </ac:spMkLst>
        </pc:spChg>
        <pc:spChg chg="add mod">
          <ac:chgData name="Tegischer Lukas" userId="f78daebb-0565-485c-bd0e-1cd035e796ff" providerId="ADAL" clId="{43799B89-988D-4D79-9E63-2988D73B8B0D}" dt="2020-05-22T19:51:18.908" v="202" actId="1076"/>
          <ac:spMkLst>
            <pc:docMk/>
            <pc:sldMk cId="4068653008" sldId="278"/>
            <ac:spMk id="8" creationId="{C6CDB57E-65EB-4CD4-A7C1-EA0F8CCAF47C}"/>
          </ac:spMkLst>
        </pc:spChg>
        <pc:spChg chg="add mod">
          <ac:chgData name="Tegischer Lukas" userId="f78daebb-0565-485c-bd0e-1cd035e796ff" providerId="ADAL" clId="{43799B89-988D-4D79-9E63-2988D73B8B0D}" dt="2020-05-22T19:52:19.424" v="220" actId="6549"/>
          <ac:spMkLst>
            <pc:docMk/>
            <pc:sldMk cId="4068653008" sldId="278"/>
            <ac:spMk id="9" creationId="{EAC17C2A-9CD7-4903-B665-315DC15E9CCF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1" creationId="{C4B87A1D-E065-46EB-BB17-98EC3897089D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2" creationId="{9EB5E05B-8D48-4DEB-8D11-498726520BFD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3" creationId="{D80CADCA-C310-4E6D-B307-5D4B6A9D252C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5" creationId="{2BA1BCFE-5B0E-4FDB-9F69-774D4C401A0E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6" creationId="{9D661F2B-4F56-4D2A-98A9-A53E2A3C9EB1}"/>
          </ac:spMkLst>
        </pc:spChg>
        <pc:cxnChg chg="del">
          <ac:chgData name="Tegischer Lukas" userId="f78daebb-0565-485c-bd0e-1cd035e796ff" providerId="ADAL" clId="{43799B89-988D-4D79-9E63-2988D73B8B0D}" dt="2020-05-22T19:48:20.257" v="76" actId="478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modSp">
        <pc:chgData name="Tegischer Lukas" userId="f78daebb-0565-485c-bd0e-1cd035e796ff" providerId="ADAL" clId="{43799B89-988D-4D79-9E63-2988D73B8B0D}" dt="2020-05-23T07:58:04.342" v="25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3799B89-988D-4D79-9E63-2988D73B8B0D}" dt="2020-05-23T07:58:04.342" v="25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43799B89-988D-4D79-9E63-2988D73B8B0D}" dt="2020-05-23T07:57:57.340" v="254" actId="20577"/>
        <pc:sldMkLst>
          <pc:docMk/>
          <pc:sldMk cId="3227496293" sldId="292"/>
        </pc:sldMkLst>
        <pc:spChg chg="del">
          <ac:chgData name="Tegischer Lukas" userId="f78daebb-0565-485c-bd0e-1cd035e796ff" providerId="ADAL" clId="{43799B89-988D-4D79-9E63-2988D73B8B0D}" dt="2020-05-22T19:52:37.863" v="225" actId="478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43799B89-988D-4D79-9E63-2988D73B8B0D}" dt="2020-05-23T07:57:55.721" v="252" actId="20577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43799B89-988D-4D79-9E63-2988D73B8B0D}" dt="2020-05-23T07:57:57.340" v="254" actId="20577"/>
          <ac:spMkLst>
            <pc:docMk/>
            <pc:sldMk cId="3227496293" sldId="292"/>
            <ac:spMk id="4" creationId="{C81AC999-DD13-46B1-AC75-1D630465C574}"/>
          </ac:spMkLst>
        </pc:spChg>
        <pc:spChg chg="del">
          <ac:chgData name="Tegischer Lukas" userId="f78daebb-0565-485c-bd0e-1cd035e796ff" providerId="ADAL" clId="{43799B89-988D-4D79-9E63-2988D73B8B0D}" dt="2020-05-22T19:52:35.304" v="223" actId="478"/>
          <ac:spMkLst>
            <pc:docMk/>
            <pc:sldMk cId="3227496293" sldId="292"/>
            <ac:spMk id="5" creationId="{29238AFD-4F41-499B-9784-23E538C6CBAB}"/>
          </ac:spMkLst>
        </pc:spChg>
        <pc:spChg chg="add mod">
          <ac:chgData name="Tegischer Lukas" userId="f78daebb-0565-485c-bd0e-1cd035e796ff" providerId="ADAL" clId="{43799B89-988D-4D79-9E63-2988D73B8B0D}" dt="2020-05-22T19:53:03.107" v="231" actId="403"/>
          <ac:spMkLst>
            <pc:docMk/>
            <pc:sldMk cId="3227496293" sldId="292"/>
            <ac:spMk id="6" creationId="{C99A6FE1-64F8-454A-B0A3-B55D8E021AC6}"/>
          </ac:spMkLst>
        </pc:spChg>
        <pc:spChg chg="del">
          <ac:chgData name="Tegischer Lukas" userId="f78daebb-0565-485c-bd0e-1cd035e796ff" providerId="ADAL" clId="{43799B89-988D-4D79-9E63-2988D73B8B0D}" dt="2020-05-22T19:52:36.954" v="224" actId="478"/>
          <ac:spMkLst>
            <pc:docMk/>
            <pc:sldMk cId="3227496293" sldId="292"/>
            <ac:spMk id="7" creationId="{D3E89D36-DE5C-42A2-8B88-649351C8F8A8}"/>
          </ac:spMkLst>
        </pc:spChg>
        <pc:spChg chg="add mod">
          <ac:chgData name="Tegischer Lukas" userId="f78daebb-0565-485c-bd0e-1cd035e796ff" providerId="ADAL" clId="{43799B89-988D-4D79-9E63-2988D73B8B0D}" dt="2020-05-22T19:53:16.832" v="233" actId="1076"/>
          <ac:spMkLst>
            <pc:docMk/>
            <pc:sldMk cId="3227496293" sldId="292"/>
            <ac:spMk id="8" creationId="{A3294BBF-FFF4-4AA5-9C57-B335446C860F}"/>
          </ac:spMkLst>
        </pc:spChg>
      </pc:sldChg>
      <pc:sldChg chg="addSp delSp modSp">
        <pc:chgData name="Tegischer Lukas" userId="f78daebb-0565-485c-bd0e-1cd035e796ff" providerId="ADAL" clId="{43799B89-988D-4D79-9E63-2988D73B8B0D}" dt="2020-05-23T07:58:22.180" v="259" actId="20577"/>
        <pc:sldMkLst>
          <pc:docMk/>
          <pc:sldMk cId="3076503073" sldId="293"/>
        </pc:sldMkLst>
        <pc:spChg chg="add mod">
          <ac:chgData name="Tegischer Lukas" userId="f78daebb-0565-485c-bd0e-1cd035e796ff" providerId="ADAL" clId="{43799B89-988D-4D79-9E63-2988D73B8B0D}" dt="2020-05-23T07:58:01.520" v="257" actId="20577"/>
          <ac:spMkLst>
            <pc:docMk/>
            <pc:sldMk cId="3076503073" sldId="293"/>
            <ac:spMk id="2" creationId="{AFD9B1A0-0168-4600-A789-991C0558F7A5}"/>
          </ac:spMkLst>
        </pc:spChg>
        <pc:spChg chg="mod">
          <ac:chgData name="Tegischer Lukas" userId="f78daebb-0565-485c-bd0e-1cd035e796ff" providerId="ADAL" clId="{43799B89-988D-4D79-9E63-2988D73B8B0D}" dt="2020-05-23T07:58:22.180" v="259" actId="20577"/>
          <ac:spMkLst>
            <pc:docMk/>
            <pc:sldMk cId="3076503073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43799B89-988D-4D79-9E63-2988D73B8B0D}" dt="2020-05-22T19:53:57.973" v="234" actId="478"/>
          <ac:spMkLst>
            <pc:docMk/>
            <pc:sldMk cId="3076503073" sldId="293"/>
            <ac:spMk id="4" creationId="{3C20DB2F-A55D-4D28-81D3-74A68F588302}"/>
          </ac:spMkLst>
        </pc:spChg>
        <pc:spChg chg="add mod">
          <ac:chgData name="Tegischer Lukas" userId="f78daebb-0565-485c-bd0e-1cd035e796ff" providerId="ADAL" clId="{43799B89-988D-4D79-9E63-2988D73B8B0D}" dt="2020-05-22T19:54:27.901" v="248" actId="207"/>
          <ac:spMkLst>
            <pc:docMk/>
            <pc:sldMk cId="3076503073" sldId="293"/>
            <ac:spMk id="5" creationId="{EB769CC0-7B92-44DD-912B-796027D54147}"/>
          </ac:spMkLst>
        </pc:spChg>
        <pc:spChg chg="del mod">
          <ac:chgData name="Tegischer Lukas" userId="f78daebb-0565-485c-bd0e-1cd035e796ff" providerId="ADAL" clId="{43799B89-988D-4D79-9E63-2988D73B8B0D}" dt="2020-05-22T19:54:15.748" v="243" actId="478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43799B89-988D-4D79-9E63-2988D73B8B0D}" dt="2020-05-22T19:54:16.274" v="244" actId="478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43799B89-988D-4D79-9E63-2988D73B8B0D}" dt="2020-05-22T19:54:31.803" v="249" actId="2696"/>
        <pc:sldMkLst>
          <pc:docMk/>
          <pc:sldMk cId="3743411893" sldId="294"/>
        </pc:sldMkLst>
      </pc:sldChg>
    </pc:docChg>
  </pc:docChgLst>
  <pc:docChgLst>
    <pc:chgData name="Tegischer Lukas" userId="f78daebb-0565-485c-bd0e-1cd035e796ff" providerId="ADAL" clId="{FE2354D2-347F-4B9B-A8DB-CB75B4CD3668}"/>
    <pc:docChg chg="undo custSel addSld delSld modSld">
      <pc:chgData name="Tegischer Lukas" userId="f78daebb-0565-485c-bd0e-1cd035e796ff" providerId="ADAL" clId="{FE2354D2-347F-4B9B-A8DB-CB75B4CD3668}" dt="2020-05-23T08:19:48.700" v="186"/>
      <pc:docMkLst>
        <pc:docMk/>
      </pc:docMkLst>
      <pc:sldChg chg="modSp">
        <pc:chgData name="Tegischer Lukas" userId="f78daebb-0565-485c-bd0e-1cd035e796ff" providerId="ADAL" clId="{FE2354D2-347F-4B9B-A8DB-CB75B4CD3668}" dt="2020-05-23T08:14:03.36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E2354D2-347F-4B9B-A8DB-CB75B4CD3668}" dt="2020-05-23T08:14:03.36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E2354D2-347F-4B9B-A8DB-CB75B4CD3668}" dt="2020-05-23T08:16:27.823" v="80" actId="2696"/>
        <pc:sldMkLst>
          <pc:docMk/>
          <pc:sldMk cId="1293193737" sldId="257"/>
        </pc:sldMkLst>
      </pc:sldChg>
      <pc:sldChg chg="del">
        <pc:chgData name="Tegischer Lukas" userId="f78daebb-0565-485c-bd0e-1cd035e796ff" providerId="ADAL" clId="{FE2354D2-347F-4B9B-A8DB-CB75B4CD3668}" dt="2020-05-23T08:16:29.170" v="81" actId="2696"/>
        <pc:sldMkLst>
          <pc:docMk/>
          <pc:sldMk cId="1015868682" sldId="276"/>
        </pc:sldMkLst>
      </pc:sldChg>
      <pc:sldChg chg="del">
        <pc:chgData name="Tegischer Lukas" userId="f78daebb-0565-485c-bd0e-1cd035e796ff" providerId="ADAL" clId="{FE2354D2-347F-4B9B-A8DB-CB75B4CD3668}" dt="2020-05-23T08:18:41.456" v="110" actId="2696"/>
        <pc:sldMkLst>
          <pc:docMk/>
          <pc:sldMk cId="2470963280" sldId="277"/>
        </pc:sldMkLst>
      </pc:sldChg>
      <pc:sldChg chg="modSp del">
        <pc:chgData name="Tegischer Lukas" userId="f78daebb-0565-485c-bd0e-1cd035e796ff" providerId="ADAL" clId="{FE2354D2-347F-4B9B-A8DB-CB75B4CD3668}" dt="2020-05-23T08:19:41.614" v="184" actId="2696"/>
        <pc:sldMkLst>
          <pc:docMk/>
          <pc:sldMk cId="4068653008" sldId="278"/>
        </pc:sldMkLst>
        <pc:spChg chg="mod">
          <ac:chgData name="Tegischer Lukas" userId="f78daebb-0565-485c-bd0e-1cd035e796ff" providerId="ADAL" clId="{FE2354D2-347F-4B9B-A8DB-CB75B4CD3668}" dt="2020-05-23T08:14:13.471" v="53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FE2354D2-347F-4B9B-A8DB-CB75B4CD3668}" dt="2020-05-23T08:14:17.149" v="54" actId="20577"/>
          <ac:spMkLst>
            <pc:docMk/>
            <pc:sldMk cId="4068653008" sldId="278"/>
            <ac:spMk id="3" creationId="{00000000-0000-0000-0000-000000000000}"/>
          </ac:spMkLst>
        </pc:spChg>
      </pc:sldChg>
      <pc:sldChg chg="addSp delSp modSp add modTransition">
        <pc:chgData name="Tegischer Lukas" userId="f78daebb-0565-485c-bd0e-1cd035e796ff" providerId="ADAL" clId="{FE2354D2-347F-4B9B-A8DB-CB75B4CD3668}" dt="2020-05-23T08:19:37.656" v="183"/>
        <pc:sldMkLst>
          <pc:docMk/>
          <pc:sldMk cId="203257665" sldId="280"/>
        </pc:sldMkLst>
        <pc:spChg chg="del">
          <ac:chgData name="Tegischer Lukas" userId="f78daebb-0565-485c-bd0e-1cd035e796ff" providerId="ADAL" clId="{FE2354D2-347F-4B9B-A8DB-CB75B4CD3668}" dt="2020-05-23T08:15:44.020" v="67" actId="478"/>
          <ac:spMkLst>
            <pc:docMk/>
            <pc:sldMk cId="203257665" sldId="280"/>
            <ac:spMk id="2" creationId="{00000000-0000-0000-0000-000000000000}"/>
          </ac:spMkLst>
        </pc:spChg>
        <pc:spChg chg="del">
          <ac:chgData name="Tegischer Lukas" userId="f78daebb-0565-485c-bd0e-1cd035e796ff" providerId="ADAL" clId="{FE2354D2-347F-4B9B-A8DB-CB75B4CD3668}" dt="2020-05-23T08:15:45.834" v="68" actId="478"/>
          <ac:spMkLst>
            <pc:docMk/>
            <pc:sldMk cId="203257665" sldId="280"/>
            <ac:spMk id="3" creationId="{00000000-0000-0000-0000-000000000000}"/>
          </ac:spMkLst>
        </pc:spChg>
        <pc:spChg chg="mod">
          <ac:chgData name="Tegischer Lukas" userId="f78daebb-0565-485c-bd0e-1cd035e796ff" providerId="ADAL" clId="{FE2354D2-347F-4B9B-A8DB-CB75B4CD3668}" dt="2020-05-23T08:16:16.091" v="78" actId="115"/>
          <ac:spMkLst>
            <pc:docMk/>
            <pc:sldMk cId="203257665" sldId="280"/>
            <ac:spMk id="4" creationId="{00000000-0000-0000-0000-000000000000}"/>
          </ac:spMkLst>
        </pc:spChg>
        <pc:spChg chg="add del mod">
          <ac:chgData name="Tegischer Lukas" userId="f78daebb-0565-485c-bd0e-1cd035e796ff" providerId="ADAL" clId="{FE2354D2-347F-4B9B-A8DB-CB75B4CD3668}" dt="2020-05-23T08:15:47.867" v="69" actId="478"/>
          <ac:spMkLst>
            <pc:docMk/>
            <pc:sldMk cId="203257665" sldId="280"/>
            <ac:spMk id="6" creationId="{BB6B3672-1D3E-4325-BB66-D7FBB9E2D142}"/>
          </ac:spMkLst>
        </pc:spChg>
        <pc:spChg chg="mod">
          <ac:chgData name="Tegischer Lukas" userId="f78daebb-0565-485c-bd0e-1cd035e796ff" providerId="ADAL" clId="{FE2354D2-347F-4B9B-A8DB-CB75B4CD3668}" dt="2020-05-23T08:16:24.358" v="79" actId="1076"/>
          <ac:spMkLst>
            <pc:docMk/>
            <pc:sldMk cId="203257665" sldId="280"/>
            <ac:spMk id="13" creationId="{00000000-0000-0000-0000-000000000000}"/>
          </ac:spMkLst>
        </pc:spChg>
        <pc:spChg chg="mod">
          <ac:chgData name="Tegischer Lukas" userId="f78daebb-0565-485c-bd0e-1cd035e796ff" providerId="ADAL" clId="{FE2354D2-347F-4B9B-A8DB-CB75B4CD3668}" dt="2020-05-23T08:16:24.358" v="79" actId="1076"/>
          <ac:spMkLst>
            <pc:docMk/>
            <pc:sldMk cId="203257665" sldId="280"/>
            <ac:spMk id="15" creationId="{00000000-0000-0000-0000-000000000000}"/>
          </ac:spMkLst>
        </pc:spChg>
        <pc:spChg chg="mod">
          <ac:chgData name="Tegischer Lukas" userId="f78daebb-0565-485c-bd0e-1cd035e796ff" providerId="ADAL" clId="{FE2354D2-347F-4B9B-A8DB-CB75B4CD3668}" dt="2020-05-23T08:16:24.358" v="79" actId="1076"/>
          <ac:spMkLst>
            <pc:docMk/>
            <pc:sldMk cId="203257665" sldId="280"/>
            <ac:spMk id="16" creationId="{00000000-0000-0000-0000-000000000000}"/>
          </ac:spMkLst>
        </pc:spChg>
        <pc:spChg chg="add">
          <ac:chgData name="Tegischer Lukas" userId="f78daebb-0565-485c-bd0e-1cd035e796ff" providerId="ADAL" clId="{FE2354D2-347F-4B9B-A8DB-CB75B4CD3668}" dt="2020-05-23T08:15:48.886" v="70"/>
          <ac:spMkLst>
            <pc:docMk/>
            <pc:sldMk cId="203257665" sldId="280"/>
            <ac:spMk id="17" creationId="{CB9FF74D-379E-477E-9FAF-A2B89AEB03C5}"/>
          </ac:spMkLst>
        </pc:spChg>
        <pc:spChg chg="add mod">
          <ac:chgData name="Tegischer Lukas" userId="f78daebb-0565-485c-bd0e-1cd035e796ff" providerId="ADAL" clId="{FE2354D2-347F-4B9B-A8DB-CB75B4CD3668}" dt="2020-05-23T08:15:56.871" v="71" actId="207"/>
          <ac:spMkLst>
            <pc:docMk/>
            <pc:sldMk cId="203257665" sldId="280"/>
            <ac:spMk id="18" creationId="{8CBB3FE0-6EA2-47A1-AE5A-28CD4E34C46A}"/>
          </ac:spMkLst>
        </pc:spChg>
        <pc:graphicFrameChg chg="mod">
          <ac:chgData name="Tegischer Lukas" userId="f78daebb-0565-485c-bd0e-1cd035e796ff" providerId="ADAL" clId="{FE2354D2-347F-4B9B-A8DB-CB75B4CD3668}" dt="2020-05-23T08:16:24.358" v="79" actId="1076"/>
          <ac:graphicFrameMkLst>
            <pc:docMk/>
            <pc:sldMk cId="203257665" sldId="280"/>
            <ac:graphicFrameMk id="7" creationId="{00000000-0000-0000-0000-000000000000}"/>
          </ac:graphicFrameMkLst>
        </pc:graphicFrameChg>
        <pc:graphicFrameChg chg="mod">
          <ac:chgData name="Tegischer Lukas" userId="f78daebb-0565-485c-bd0e-1cd035e796ff" providerId="ADAL" clId="{FE2354D2-347F-4B9B-A8DB-CB75B4CD3668}" dt="2020-05-23T08:16:24.358" v="79" actId="1076"/>
          <ac:graphicFrameMkLst>
            <pc:docMk/>
            <pc:sldMk cId="203257665" sldId="280"/>
            <ac:graphicFrameMk id="8" creationId="{00000000-0000-0000-0000-000000000000}"/>
          </ac:graphicFrameMkLst>
        </pc:graphicFrameChg>
        <pc:graphicFrameChg chg="mod">
          <ac:chgData name="Tegischer Lukas" userId="f78daebb-0565-485c-bd0e-1cd035e796ff" providerId="ADAL" clId="{FE2354D2-347F-4B9B-A8DB-CB75B4CD3668}" dt="2020-05-23T08:16:24.358" v="79" actId="1076"/>
          <ac:graphicFrameMkLst>
            <pc:docMk/>
            <pc:sldMk cId="203257665" sldId="280"/>
            <ac:graphicFrameMk id="9" creationId="{00000000-0000-0000-0000-000000000000}"/>
          </ac:graphicFrameMkLst>
        </pc:graphicFrameChg>
        <pc:graphicFrameChg chg="mod">
          <ac:chgData name="Tegischer Lukas" userId="f78daebb-0565-485c-bd0e-1cd035e796ff" providerId="ADAL" clId="{FE2354D2-347F-4B9B-A8DB-CB75B4CD3668}" dt="2020-05-23T08:16:24.358" v="79" actId="1076"/>
          <ac:graphicFrameMkLst>
            <pc:docMk/>
            <pc:sldMk cId="203257665" sldId="280"/>
            <ac:graphicFrameMk id="10" creationId="{00000000-0000-0000-0000-000000000000}"/>
          </ac:graphicFrameMkLst>
        </pc:graphicFrameChg>
        <pc:graphicFrameChg chg="mod">
          <ac:chgData name="Tegischer Lukas" userId="f78daebb-0565-485c-bd0e-1cd035e796ff" providerId="ADAL" clId="{FE2354D2-347F-4B9B-A8DB-CB75B4CD3668}" dt="2020-05-23T08:16:24.358" v="79" actId="1076"/>
          <ac:graphicFrameMkLst>
            <pc:docMk/>
            <pc:sldMk cId="203257665" sldId="280"/>
            <ac:graphicFrameMk id="11" creationId="{00000000-0000-0000-0000-000000000000}"/>
          </ac:graphicFrameMkLst>
        </pc:graphicFrameChg>
        <pc:graphicFrameChg chg="mod">
          <ac:chgData name="Tegischer Lukas" userId="f78daebb-0565-485c-bd0e-1cd035e796ff" providerId="ADAL" clId="{FE2354D2-347F-4B9B-A8DB-CB75B4CD3668}" dt="2020-05-23T08:16:24.358" v="79" actId="1076"/>
          <ac:graphicFrameMkLst>
            <pc:docMk/>
            <pc:sldMk cId="203257665" sldId="280"/>
            <ac:graphicFrameMk id="14" creationId="{00000000-0000-0000-0000-000000000000}"/>
          </ac:graphicFrameMkLst>
        </pc:graphicFrameChg>
        <pc:picChg chg="add">
          <ac:chgData name="Tegischer Lukas" userId="f78daebb-0565-485c-bd0e-1cd035e796ff" providerId="ADAL" clId="{FE2354D2-347F-4B9B-A8DB-CB75B4CD3668}" dt="2020-05-23T08:15:48.886" v="70"/>
          <ac:picMkLst>
            <pc:docMk/>
            <pc:sldMk cId="203257665" sldId="280"/>
            <ac:picMk id="19" creationId="{4ECB926B-C98D-4D1F-9D6B-C7E403E336CD}"/>
          </ac:picMkLst>
        </pc:picChg>
      </pc:sldChg>
      <pc:sldChg chg="modSp">
        <pc:chgData name="Tegischer Lukas" userId="f78daebb-0565-485c-bd0e-1cd035e796ff" providerId="ADAL" clId="{FE2354D2-347F-4B9B-A8DB-CB75B4CD3668}" dt="2020-05-23T08:19:03.843" v="181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E2354D2-347F-4B9B-A8DB-CB75B4CD3668}" dt="2020-05-23T08:19:03.843" v="181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delAnim">
        <pc:chgData name="Tegischer Lukas" userId="f78daebb-0565-485c-bd0e-1cd035e796ff" providerId="ADAL" clId="{FE2354D2-347F-4B9B-A8DB-CB75B4CD3668}" dt="2020-05-23T08:19:37.656" v="183"/>
        <pc:sldMkLst>
          <pc:docMk/>
          <pc:sldMk cId="3227496293" sldId="292"/>
        </pc:sldMkLst>
        <pc:spChg chg="del">
          <ac:chgData name="Tegischer Lukas" userId="f78daebb-0565-485c-bd0e-1cd035e796ff" providerId="ADAL" clId="{FE2354D2-347F-4B9B-A8DB-CB75B4CD3668}" dt="2020-05-23T08:16:33.420" v="83" actId="478"/>
          <ac:spMkLst>
            <pc:docMk/>
            <pc:sldMk cId="3227496293" sldId="292"/>
            <ac:spMk id="2" creationId="{797A8527-55FD-424B-9BAD-02BF32A6E2E2}"/>
          </ac:spMkLst>
        </pc:spChg>
        <pc:spChg chg="mod">
          <ac:chgData name="Tegischer Lukas" userId="f78daebb-0565-485c-bd0e-1cd035e796ff" providerId="ADAL" clId="{FE2354D2-347F-4B9B-A8DB-CB75B4CD3668}" dt="2020-05-23T08:16:32.416" v="82" actId="20577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FE2354D2-347F-4B9B-A8DB-CB75B4CD3668}" dt="2020-05-23T08:16:45.154" v="87" actId="14100"/>
          <ac:spMkLst>
            <pc:docMk/>
            <pc:sldMk cId="3227496293" sldId="292"/>
            <ac:spMk id="4" creationId="{C554F6BB-E0BA-4D17-964B-9D57BED74B50}"/>
          </ac:spMkLst>
        </pc:spChg>
        <pc:spChg chg="del">
          <ac:chgData name="Tegischer Lukas" userId="f78daebb-0565-485c-bd0e-1cd035e796ff" providerId="ADAL" clId="{FE2354D2-347F-4B9B-A8DB-CB75B4CD3668}" dt="2020-05-23T08:16:35.183" v="84" actId="478"/>
          <ac:spMkLst>
            <pc:docMk/>
            <pc:sldMk cId="3227496293" sldId="292"/>
            <ac:spMk id="5" creationId="{FF7A54A7-E10C-496A-B33D-9DED4F8027F4}"/>
          </ac:spMkLst>
        </pc:spChg>
        <pc:spChg chg="add mod">
          <ac:chgData name="Tegischer Lukas" userId="f78daebb-0565-485c-bd0e-1cd035e796ff" providerId="ADAL" clId="{FE2354D2-347F-4B9B-A8DB-CB75B4CD3668}" dt="2020-05-23T08:17:38.236" v="99" actId="403"/>
          <ac:spMkLst>
            <pc:docMk/>
            <pc:sldMk cId="3227496293" sldId="292"/>
            <ac:spMk id="6" creationId="{3A2AAE02-05A2-4FF3-941E-BC84682BB1BC}"/>
          </ac:spMkLst>
        </pc:spChg>
        <pc:spChg chg="del">
          <ac:chgData name="Tegischer Lukas" userId="f78daebb-0565-485c-bd0e-1cd035e796ff" providerId="ADAL" clId="{FE2354D2-347F-4B9B-A8DB-CB75B4CD3668}" dt="2020-05-23T08:16:35.183" v="84" actId="478"/>
          <ac:spMkLst>
            <pc:docMk/>
            <pc:sldMk cId="3227496293" sldId="292"/>
            <ac:spMk id="7" creationId="{3D1C9663-36AC-42DF-82D5-B66E7B822617}"/>
          </ac:spMkLst>
        </pc:spChg>
        <pc:spChg chg="add mod">
          <ac:chgData name="Tegischer Lukas" userId="f78daebb-0565-485c-bd0e-1cd035e796ff" providerId="ADAL" clId="{FE2354D2-347F-4B9B-A8DB-CB75B4CD3668}" dt="2020-05-23T08:17:38.236" v="99" actId="403"/>
          <ac:spMkLst>
            <pc:docMk/>
            <pc:sldMk cId="3227496293" sldId="292"/>
            <ac:spMk id="8" creationId="{CE06EF15-504C-47E1-AD13-C5B1892FDB01}"/>
          </ac:spMkLst>
        </pc:spChg>
        <pc:spChg chg="del">
          <ac:chgData name="Tegischer Lukas" userId="f78daebb-0565-485c-bd0e-1cd035e796ff" providerId="ADAL" clId="{FE2354D2-347F-4B9B-A8DB-CB75B4CD3668}" dt="2020-05-23T08:16:35.183" v="84" actId="478"/>
          <ac:spMkLst>
            <pc:docMk/>
            <pc:sldMk cId="3227496293" sldId="292"/>
            <ac:spMk id="9" creationId="{90DB2894-5DC2-47FB-A8B9-9D165539EA4C}"/>
          </ac:spMkLst>
        </pc:spChg>
        <pc:spChg chg="add mod">
          <ac:chgData name="Tegischer Lukas" userId="f78daebb-0565-485c-bd0e-1cd035e796ff" providerId="ADAL" clId="{FE2354D2-347F-4B9B-A8DB-CB75B4CD3668}" dt="2020-05-23T08:17:38.236" v="99" actId="403"/>
          <ac:spMkLst>
            <pc:docMk/>
            <pc:sldMk cId="3227496293" sldId="292"/>
            <ac:spMk id="10" creationId="{46506ED0-C42F-47ED-9F15-B64CFC698EB0}"/>
          </ac:spMkLst>
        </pc:spChg>
      </pc:sldChg>
      <pc:sldChg chg="addSp delSp modSp modTransition">
        <pc:chgData name="Tegischer Lukas" userId="f78daebb-0565-485c-bd0e-1cd035e796ff" providerId="ADAL" clId="{FE2354D2-347F-4B9B-A8DB-CB75B4CD3668}" dt="2020-05-23T08:19:37.656" v="183"/>
        <pc:sldMkLst>
          <pc:docMk/>
          <pc:sldMk cId="3076503073" sldId="293"/>
        </pc:sldMkLst>
        <pc:spChg chg="mod">
          <ac:chgData name="Tegischer Lukas" userId="f78daebb-0565-485c-bd0e-1cd035e796ff" providerId="ADAL" clId="{FE2354D2-347F-4B9B-A8DB-CB75B4CD3668}" dt="2020-05-23T08:17:45.243" v="100" actId="20577"/>
          <ac:spMkLst>
            <pc:docMk/>
            <pc:sldMk cId="3076503073" sldId="293"/>
            <ac:spMk id="3" creationId="{00000000-0000-0000-0000-000000000000}"/>
          </ac:spMkLst>
        </pc:spChg>
        <pc:spChg chg="mod">
          <ac:chgData name="Tegischer Lukas" userId="f78daebb-0565-485c-bd0e-1cd035e796ff" providerId="ADAL" clId="{FE2354D2-347F-4B9B-A8DB-CB75B4CD3668}" dt="2020-05-23T08:17:47.040" v="101" actId="20577"/>
          <ac:spMkLst>
            <pc:docMk/>
            <pc:sldMk cId="3076503073" sldId="293"/>
            <ac:spMk id="4" creationId="{361967CD-C828-428D-BFC9-938B45AEAD10}"/>
          </ac:spMkLst>
        </pc:spChg>
        <pc:spChg chg="add mod">
          <ac:chgData name="Tegischer Lukas" userId="f78daebb-0565-485c-bd0e-1cd035e796ff" providerId="ADAL" clId="{FE2354D2-347F-4B9B-A8DB-CB75B4CD3668}" dt="2020-05-23T08:18:28.786" v="109" actId="207"/>
          <ac:spMkLst>
            <pc:docMk/>
            <pc:sldMk cId="3076503073" sldId="293"/>
            <ac:spMk id="5" creationId="{6DB0F017-BD09-4C7A-BF5E-057B805ABB09}"/>
          </ac:spMkLst>
        </pc:spChg>
        <pc:spChg chg="del">
          <ac:chgData name="Tegischer Lukas" userId="f78daebb-0565-485c-bd0e-1cd035e796ff" providerId="ADAL" clId="{FE2354D2-347F-4B9B-A8DB-CB75B4CD3668}" dt="2020-05-23T08:17:59.699" v="102" actId="478"/>
          <ac:spMkLst>
            <pc:docMk/>
            <pc:sldMk cId="3076503073" sldId="293"/>
            <ac:spMk id="6" creationId="{01A7177A-EC16-4914-905F-353E4CBEDF6D}"/>
          </ac:spMkLst>
        </pc:spChg>
        <pc:graphicFrameChg chg="add del">
          <ac:chgData name="Tegischer Lukas" userId="f78daebb-0565-485c-bd0e-1cd035e796ff" providerId="ADAL" clId="{FE2354D2-347F-4B9B-A8DB-CB75B4CD3668}" dt="2020-05-23T08:18:19.570" v="105" actId="478"/>
          <ac:graphicFrameMkLst>
            <pc:docMk/>
            <pc:sldMk cId="3076503073" sldId="293"/>
            <ac:graphicFrameMk id="2" creationId="{1CE691B9-A7E5-4E2B-9894-470C99BA1FE4}"/>
          </ac:graphicFrameMkLst>
        </pc:graphicFrameChg>
      </pc:sldChg>
      <pc:sldChg chg="addSp delSp modSp add modTransition modAnim">
        <pc:chgData name="Tegischer Lukas" userId="f78daebb-0565-485c-bd0e-1cd035e796ff" providerId="ADAL" clId="{FE2354D2-347F-4B9B-A8DB-CB75B4CD3668}" dt="2020-05-23T08:19:48.700" v="186"/>
        <pc:sldMkLst>
          <pc:docMk/>
          <pc:sldMk cId="2079534370" sldId="294"/>
        </pc:sldMkLst>
        <pc:spChg chg="del">
          <ac:chgData name="Tegischer Lukas" userId="f78daebb-0565-485c-bd0e-1cd035e796ff" providerId="ADAL" clId="{FE2354D2-347F-4B9B-A8DB-CB75B4CD3668}" dt="2020-05-23T08:14:52.282" v="56" actId="478"/>
          <ac:spMkLst>
            <pc:docMk/>
            <pc:sldMk cId="2079534370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FE2354D2-347F-4B9B-A8DB-CB75B4CD3668}" dt="2020-05-23T08:14:53.521" v="57" actId="478"/>
          <ac:spMkLst>
            <pc:docMk/>
            <pc:sldMk cId="2079534370" sldId="294"/>
            <ac:spMk id="3" creationId="{00000000-0000-0000-0000-000000000000}"/>
          </ac:spMkLst>
        </pc:spChg>
        <pc:spChg chg="mod">
          <ac:chgData name="Tegischer Lukas" userId="f78daebb-0565-485c-bd0e-1cd035e796ff" providerId="ADAL" clId="{FE2354D2-347F-4B9B-A8DB-CB75B4CD3668}" dt="2020-05-23T08:15:18.121" v="66" actId="1076"/>
          <ac:spMkLst>
            <pc:docMk/>
            <pc:sldMk cId="2079534370" sldId="294"/>
            <ac:spMk id="4" creationId="{00000000-0000-0000-0000-000000000000}"/>
          </ac:spMkLst>
        </pc:spChg>
        <pc:spChg chg="mod">
          <ac:chgData name="Tegischer Lukas" userId="f78daebb-0565-485c-bd0e-1cd035e796ff" providerId="ADAL" clId="{FE2354D2-347F-4B9B-A8DB-CB75B4CD3668}" dt="2020-05-23T08:16:01.841" v="74" actId="403"/>
          <ac:spMkLst>
            <pc:docMk/>
            <pc:sldMk cId="2079534370" sldId="294"/>
            <ac:spMk id="5" creationId="{00000000-0000-0000-0000-000000000000}"/>
          </ac:spMkLst>
        </pc:spChg>
        <pc:spChg chg="add del mod">
          <ac:chgData name="Tegischer Lukas" userId="f78daebb-0565-485c-bd0e-1cd035e796ff" providerId="ADAL" clId="{FE2354D2-347F-4B9B-A8DB-CB75B4CD3668}" dt="2020-05-23T08:15:14.254" v="64" actId="478"/>
          <ac:spMkLst>
            <pc:docMk/>
            <pc:sldMk cId="2079534370" sldId="294"/>
            <ac:spMk id="7" creationId="{2C720D90-F0B6-4117-A9F7-48443D46A979}"/>
          </ac:spMkLst>
        </pc:spChg>
        <pc:spChg chg="add">
          <ac:chgData name="Tegischer Lukas" userId="f78daebb-0565-485c-bd0e-1cd035e796ff" providerId="ADAL" clId="{FE2354D2-347F-4B9B-A8DB-CB75B4CD3668}" dt="2020-05-23T08:14:54.443" v="58"/>
          <ac:spMkLst>
            <pc:docMk/>
            <pc:sldMk cId="2079534370" sldId="294"/>
            <ac:spMk id="8" creationId="{ACAD411D-B518-4D02-B2E6-76DEF6DE4A84}"/>
          </ac:spMkLst>
        </pc:spChg>
        <pc:spChg chg="add mod">
          <ac:chgData name="Tegischer Lukas" userId="f78daebb-0565-485c-bd0e-1cd035e796ff" providerId="ADAL" clId="{FE2354D2-347F-4B9B-A8DB-CB75B4CD3668}" dt="2020-05-23T08:14:59.778" v="59" actId="207"/>
          <ac:spMkLst>
            <pc:docMk/>
            <pc:sldMk cId="2079534370" sldId="294"/>
            <ac:spMk id="9" creationId="{87A2523B-91CE-442C-9FD3-3BBE96591016}"/>
          </ac:spMkLst>
        </pc:spChg>
        <pc:picChg chg="add">
          <ac:chgData name="Tegischer Lukas" userId="f78daebb-0565-485c-bd0e-1cd035e796ff" providerId="ADAL" clId="{FE2354D2-347F-4B9B-A8DB-CB75B4CD3668}" dt="2020-05-23T08:14:54.443" v="58"/>
          <ac:picMkLst>
            <pc:docMk/>
            <pc:sldMk cId="2079534370" sldId="294"/>
            <ac:picMk id="10" creationId="{49849B57-578D-4515-8F48-31259AEE839D}"/>
          </ac:picMkLst>
        </pc:picChg>
      </pc:sldChg>
    </pc:docChg>
  </pc:docChgLst>
  <pc:docChgLst>
    <pc:chgData name="Tegischer Lukas" userId="f78daebb-0565-485c-bd0e-1cd035e796ff" providerId="ADAL" clId="{5500073A-BFED-4952-B194-86E7AA0CB7BC}"/>
    <pc:docChg chg="undo custSel addSld delSld modSld">
      <pc:chgData name="Tegischer Lukas" userId="f78daebb-0565-485c-bd0e-1cd035e796ff" providerId="ADAL" clId="{5500073A-BFED-4952-B194-86E7AA0CB7BC}" dt="2020-05-22T19:47:30.684" v="337" actId="20577"/>
      <pc:docMkLst>
        <pc:docMk/>
      </pc:docMkLst>
      <pc:sldChg chg="modSp">
        <pc:chgData name="Tegischer Lukas" userId="f78daebb-0565-485c-bd0e-1cd035e796ff" providerId="ADAL" clId="{5500073A-BFED-4952-B194-86E7AA0CB7BC}" dt="2020-05-22T19:32:14.933" v="5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500073A-BFED-4952-B194-86E7AA0CB7BC}" dt="2020-05-22T19:32:14.933" v="5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500073A-BFED-4952-B194-86E7AA0CB7BC}" dt="2020-05-22T19:44:10.907" v="222"/>
        <pc:sldMkLst>
          <pc:docMk/>
          <pc:sldMk cId="4068653008" sldId="278"/>
        </pc:sldMkLst>
        <pc:spChg chg="mod">
          <ac:chgData name="Tegischer Lukas" userId="f78daebb-0565-485c-bd0e-1cd035e796ff" providerId="ADAL" clId="{5500073A-BFED-4952-B194-86E7AA0CB7BC}" dt="2020-05-22T19:40:52.437" v="97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500073A-BFED-4952-B194-86E7AA0CB7BC}" dt="2020-05-22T19:41:07.477" v="101" actId="14100"/>
          <ac:spMkLst>
            <pc:docMk/>
            <pc:sldMk cId="4068653008" sldId="278"/>
            <ac:spMk id="4" creationId="{1D4636F7-B5A4-47E2-AB25-46F28DE8BC11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5500073A-BFED-4952-B194-86E7AA0CB7BC}" dt="2020-05-22T19:42:54.650" v="199" actId="255"/>
          <ac:spMkLst>
            <pc:docMk/>
            <pc:sldMk cId="4068653008" sldId="278"/>
            <ac:spMk id="6" creationId="{841E6C53-ACFD-41DD-8C67-13B42FF6DDC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5500073A-BFED-4952-B194-86E7AA0CB7BC}" dt="2020-05-22T19:40:23.352" v="59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5500073A-BFED-4952-B194-86E7AA0CB7BC}" dt="2020-05-22T19:43:10.278" v="204" actId="207"/>
          <ac:spMkLst>
            <pc:docMk/>
            <pc:sldMk cId="4068653008" sldId="278"/>
            <ac:spMk id="11" creationId="{C4B87A1D-E065-46EB-BB17-98EC3897089D}"/>
          </ac:spMkLst>
        </pc:spChg>
        <pc:spChg chg="add mod">
          <ac:chgData name="Tegischer Lukas" userId="f78daebb-0565-485c-bd0e-1cd035e796ff" providerId="ADAL" clId="{5500073A-BFED-4952-B194-86E7AA0CB7BC}" dt="2020-05-22T19:42:10.134" v="185" actId="20577"/>
          <ac:spMkLst>
            <pc:docMk/>
            <pc:sldMk cId="4068653008" sldId="278"/>
            <ac:spMk id="12" creationId="{9EB5E05B-8D48-4DEB-8D11-498726520BFD}"/>
          </ac:spMkLst>
        </pc:spChg>
        <pc:spChg chg="add mod">
          <ac:chgData name="Tegischer Lukas" userId="f78daebb-0565-485c-bd0e-1cd035e796ff" providerId="ADAL" clId="{5500073A-BFED-4952-B194-86E7AA0CB7BC}" dt="2020-05-22T19:43:12.459" v="205" actId="207"/>
          <ac:spMkLst>
            <pc:docMk/>
            <pc:sldMk cId="4068653008" sldId="278"/>
            <ac:spMk id="13" creationId="{D80CADCA-C310-4E6D-B307-5D4B6A9D252C}"/>
          </ac:spMkLst>
        </pc:spChg>
        <pc:spChg chg="add mod">
          <ac:chgData name="Tegischer Lukas" userId="f78daebb-0565-485c-bd0e-1cd035e796ff" providerId="ADAL" clId="{5500073A-BFED-4952-B194-86E7AA0CB7BC}" dt="2020-05-22T19:43:15.087" v="206" actId="207"/>
          <ac:spMkLst>
            <pc:docMk/>
            <pc:sldMk cId="4068653008" sldId="278"/>
            <ac:spMk id="15" creationId="{2BA1BCFE-5B0E-4FDB-9F69-774D4C401A0E}"/>
          </ac:spMkLst>
        </pc:spChg>
        <pc:spChg chg="add mod">
          <ac:chgData name="Tegischer Lukas" userId="f78daebb-0565-485c-bd0e-1cd035e796ff" providerId="ADAL" clId="{5500073A-BFED-4952-B194-86E7AA0CB7BC}" dt="2020-05-22T19:42:46.347" v="196" actId="1076"/>
          <ac:spMkLst>
            <pc:docMk/>
            <pc:sldMk cId="4068653008" sldId="278"/>
            <ac:spMk id="16" creationId="{9D661F2B-4F56-4D2A-98A9-A53E2A3C9EB1}"/>
          </ac:spMkLst>
        </pc:spChg>
        <pc:picChg chg="del mod">
          <ac:chgData name="Tegischer Lukas" userId="f78daebb-0565-485c-bd0e-1cd035e796ff" providerId="ADAL" clId="{5500073A-BFED-4952-B194-86E7AA0CB7BC}" dt="2020-05-22T19:40:20.890" v="57" actId="478"/>
          <ac:picMkLst>
            <pc:docMk/>
            <pc:sldMk cId="4068653008" sldId="278"/>
            <ac:picMk id="8" creationId="{E7E8DFF7-EE0A-45CF-B66B-55B4756DF225}"/>
          </ac:picMkLst>
        </pc:picChg>
        <pc:cxnChg chg="add mod">
          <ac:chgData name="Tegischer Lukas" userId="f78daebb-0565-485c-bd0e-1cd035e796ff" providerId="ADAL" clId="{5500073A-BFED-4952-B194-86E7AA0CB7BC}" dt="2020-05-22T19:44:04.847" v="220" actId="14100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modSp">
        <pc:chgData name="Tegischer Lukas" userId="f78daebb-0565-485c-bd0e-1cd035e796ff" providerId="ADAL" clId="{5500073A-BFED-4952-B194-86E7AA0CB7BC}" dt="2020-05-22T19:47:30.684" v="33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500073A-BFED-4952-B194-86E7AA0CB7BC}" dt="2020-05-22T19:47:30.684" v="33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5500073A-BFED-4952-B194-86E7AA0CB7BC}" dt="2020-05-22T19:44:48.151" v="231" actId="1076"/>
        <pc:sldMkLst>
          <pc:docMk/>
          <pc:sldMk cId="3227496293" sldId="292"/>
        </pc:sldMkLst>
        <pc:spChg chg="add mod">
          <ac:chgData name="Tegischer Lukas" userId="f78daebb-0565-485c-bd0e-1cd035e796ff" providerId="ADAL" clId="{5500073A-BFED-4952-B194-86E7AA0CB7BC}" dt="2020-05-22T19:44:28.072" v="225" actId="14100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5500073A-BFED-4952-B194-86E7AA0CB7BC}" dt="2020-05-22T19:40:30.324" v="62" actId="1076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0:32.374" v="64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5500073A-BFED-4952-B194-86E7AA0CB7BC}" dt="2020-05-22T19:44:48.151" v="231" actId="1076"/>
          <ac:spMkLst>
            <pc:docMk/>
            <pc:sldMk cId="3227496293" sldId="292"/>
            <ac:spMk id="5" creationId="{29238AFD-4F41-499B-9784-23E538C6CBAB}"/>
          </ac:spMkLst>
        </pc:spChg>
        <pc:spChg chg="del">
          <ac:chgData name="Tegischer Lukas" userId="f78daebb-0565-485c-bd0e-1cd035e796ff" providerId="ADAL" clId="{5500073A-BFED-4952-B194-86E7AA0CB7BC}" dt="2020-05-22T19:40:31.327" v="63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5500073A-BFED-4952-B194-86E7AA0CB7BC}" dt="2020-05-22T19:44:46.380" v="230" actId="1076"/>
          <ac:spMkLst>
            <pc:docMk/>
            <pc:sldMk cId="3227496293" sldId="292"/>
            <ac:spMk id="7" creationId="{D3E89D36-DE5C-42A2-8B88-649351C8F8A8}"/>
          </ac:spMkLst>
        </pc:spChg>
        <pc:spChg chg="del">
          <ac:chgData name="Tegischer Lukas" userId="f78daebb-0565-485c-bd0e-1cd035e796ff" providerId="ADAL" clId="{5500073A-BFED-4952-B194-86E7AA0CB7BC}" dt="2020-05-22T19:40:33.612" v="66" actId="478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5500073A-BFED-4952-B194-86E7AA0CB7BC}" dt="2020-05-22T19:40:32.822" v="65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addSp delSp modSp add">
        <pc:chgData name="Tegischer Lukas" userId="f78daebb-0565-485c-bd0e-1cd035e796ff" providerId="ADAL" clId="{5500073A-BFED-4952-B194-86E7AA0CB7BC}" dt="2020-05-22T19:45:59.157" v="254" actId="1076"/>
        <pc:sldMkLst>
          <pc:docMk/>
          <pc:sldMk cId="3076503073" sldId="293"/>
        </pc:sldMkLst>
        <pc:spChg chg="del">
          <ac:chgData name="Tegischer Lukas" userId="f78daebb-0565-485c-bd0e-1cd035e796ff" providerId="ADAL" clId="{5500073A-BFED-4952-B194-86E7AA0CB7BC}" dt="2020-05-22T19:45:06.555" v="233" actId="478"/>
          <ac:spMkLst>
            <pc:docMk/>
            <pc:sldMk cId="3076503073" sldId="293"/>
            <ac:spMk id="2" creationId="{FF755FC5-2C0F-4B64-9620-271A33AEB735}"/>
          </ac:spMkLst>
        </pc:spChg>
        <pc:spChg chg="add mod">
          <ac:chgData name="Tegischer Lukas" userId="f78daebb-0565-485c-bd0e-1cd035e796ff" providerId="ADAL" clId="{5500073A-BFED-4952-B194-86E7AA0CB7BC}" dt="2020-05-22T19:45:28.846" v="243" actId="403"/>
          <ac:spMkLst>
            <pc:docMk/>
            <pc:sldMk cId="3076503073" sldId="293"/>
            <ac:spMk id="4" creationId="{3C20DB2F-A55D-4D28-81D3-74A68F588302}"/>
          </ac:spMkLst>
        </pc:spChg>
        <pc:spChg chg="del">
          <ac:chgData name="Tegischer Lukas" userId="f78daebb-0565-485c-bd0e-1cd035e796ff" providerId="ADAL" clId="{5500073A-BFED-4952-B194-86E7AA0CB7BC}" dt="2020-05-22T19:45:07.460" v="234" actId="478"/>
          <ac:spMkLst>
            <pc:docMk/>
            <pc:sldMk cId="3076503073" sldId="293"/>
            <ac:spMk id="5" creationId="{29238AFD-4F41-499B-9784-23E538C6CBAB}"/>
          </ac:spMkLst>
        </pc:spChg>
        <pc:spChg chg="add mod">
          <ac:chgData name="Tegischer Lukas" userId="f78daebb-0565-485c-bd0e-1cd035e796ff" providerId="ADAL" clId="{5500073A-BFED-4952-B194-86E7AA0CB7BC}" dt="2020-05-22T19:45:59.157" v="254" actId="1076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5:08.912" v="235" actId="478"/>
          <ac:spMkLst>
            <pc:docMk/>
            <pc:sldMk cId="3076503073" sldId="293"/>
            <ac:spMk id="7" creationId="{D3E89D36-DE5C-42A2-8B88-649351C8F8A8}"/>
          </ac:spMkLst>
        </pc:spChg>
        <pc:spChg chg="add del mod">
          <ac:chgData name="Tegischer Lukas" userId="f78daebb-0565-485c-bd0e-1cd035e796ff" providerId="ADAL" clId="{5500073A-BFED-4952-B194-86E7AA0CB7BC}" dt="2020-05-22T19:45:45.231" v="248" actId="478"/>
          <ac:spMkLst>
            <pc:docMk/>
            <pc:sldMk cId="3076503073" sldId="293"/>
            <ac:spMk id="8" creationId="{C0A36731-FE05-4553-AD1F-D15182222E38}"/>
          </ac:spMkLst>
        </pc:spChg>
        <pc:spChg chg="add mod">
          <ac:chgData name="Tegischer Lukas" userId="f78daebb-0565-485c-bd0e-1cd035e796ff" providerId="ADAL" clId="{5500073A-BFED-4952-B194-86E7AA0CB7BC}" dt="2020-05-22T19:45:55.549" v="253" actId="1076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5500073A-BFED-4952-B194-86E7AA0CB7BC}" dt="2020-05-22T19:40:26.705" v="60" actId="2696"/>
        <pc:sldMkLst>
          <pc:docMk/>
          <pc:sldMk cId="3291215939" sldId="293"/>
        </pc:sldMkLst>
      </pc:sldChg>
      <pc:sldChg chg="addSp delSp modSp add">
        <pc:chgData name="Tegischer Lukas" userId="f78daebb-0565-485c-bd0e-1cd035e796ff" providerId="ADAL" clId="{5500073A-BFED-4952-B194-86E7AA0CB7BC}" dt="2020-05-22T19:47:01.483" v="271" actId="1076"/>
        <pc:sldMkLst>
          <pc:docMk/>
          <pc:sldMk cId="3743411893" sldId="294"/>
        </pc:sldMkLst>
        <pc:spChg chg="add mod">
          <ac:chgData name="Tegischer Lukas" userId="f78daebb-0565-485c-bd0e-1cd035e796ff" providerId="ADAL" clId="{5500073A-BFED-4952-B194-86E7AA0CB7BC}" dt="2020-05-22T19:46:32.746" v="264" actId="255"/>
          <ac:spMkLst>
            <pc:docMk/>
            <pc:sldMk cId="3743411893" sldId="294"/>
            <ac:spMk id="2" creationId="{D7A12815-A18B-4568-92EE-EABEC2463BCD}"/>
          </ac:spMkLst>
        </pc:spChg>
        <pc:spChg chg="mod">
          <ac:chgData name="Tegischer Lukas" userId="f78daebb-0565-485c-bd0e-1cd035e796ff" providerId="ADAL" clId="{5500073A-BFED-4952-B194-86E7AA0CB7BC}" dt="2020-05-22T19:46:04.368" v="256" actId="20577"/>
          <ac:spMkLst>
            <pc:docMk/>
            <pc:sldMk cId="3743411893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6:08.540" v="257" actId="478"/>
          <ac:spMkLst>
            <pc:docMk/>
            <pc:sldMk cId="3743411893" sldId="294"/>
            <ac:spMk id="4" creationId="{3C20DB2F-A55D-4D28-81D3-74A68F588302}"/>
          </ac:spMkLst>
        </pc:spChg>
        <pc:spChg chg="add mod">
          <ac:chgData name="Tegischer Lukas" userId="f78daebb-0565-485c-bd0e-1cd035e796ff" providerId="ADAL" clId="{5500073A-BFED-4952-B194-86E7AA0CB7BC}" dt="2020-05-22T19:47:01.483" v="271" actId="1076"/>
          <ac:spMkLst>
            <pc:docMk/>
            <pc:sldMk cId="3743411893" sldId="294"/>
            <ac:spMk id="5" creationId="{314E4250-F34A-4912-BC5D-A493D648CEDF}"/>
          </ac:spMkLst>
        </pc:spChg>
        <pc:spChg chg="del">
          <ac:chgData name="Tegischer Lukas" userId="f78daebb-0565-485c-bd0e-1cd035e796ff" providerId="ADAL" clId="{5500073A-BFED-4952-B194-86E7AA0CB7BC}" dt="2020-05-22T19:46:09.221" v="258" actId="478"/>
          <ac:spMkLst>
            <pc:docMk/>
            <pc:sldMk cId="3743411893" sldId="294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6:10.320" v="259" actId="478"/>
          <ac:spMkLst>
            <pc:docMk/>
            <pc:sldMk cId="3743411893" sldId="294"/>
            <ac:spMk id="9" creationId="{C941392C-7927-445D-A82E-B3815BE04FFE}"/>
          </ac:spMkLst>
        </pc:spChg>
      </pc:sldChg>
    </pc:docChg>
  </pc:docChgLst>
  <pc:docChgLst>
    <pc:chgData name="Tegischer Lukas" userId="f78daebb-0565-485c-bd0e-1cd035e796ff" providerId="ADAL" clId="{57473753-5644-4706-8BC0-41CFE5165496}"/>
    <pc:docChg chg="custSel addSld delSld modSld">
      <pc:chgData name="Tegischer Lukas" userId="f78daebb-0565-485c-bd0e-1cd035e796ff" providerId="ADAL" clId="{57473753-5644-4706-8BC0-41CFE5165496}" dt="2020-05-25T12:51:44.862" v="194" actId="20577"/>
      <pc:docMkLst>
        <pc:docMk/>
      </pc:docMkLst>
      <pc:sldChg chg="modSp">
        <pc:chgData name="Tegischer Lukas" userId="f78daebb-0565-485c-bd0e-1cd035e796ff" providerId="ADAL" clId="{57473753-5644-4706-8BC0-41CFE5165496}" dt="2020-05-23T08:20:53.889" v="9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7473753-5644-4706-8BC0-41CFE5165496}" dt="2020-05-23T08:20:53.889" v="9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">
        <pc:chgData name="Tegischer Lukas" userId="f78daebb-0565-485c-bd0e-1cd035e796ff" providerId="ADAL" clId="{57473753-5644-4706-8BC0-41CFE5165496}" dt="2020-05-25T12:51:44.862" v="194" actId="20577"/>
        <pc:sldMkLst>
          <pc:docMk/>
          <pc:sldMk cId="1293193737" sldId="257"/>
        </pc:sldMkLst>
        <pc:spChg chg="del">
          <ac:chgData name="Tegischer Lukas" userId="f78daebb-0565-485c-bd0e-1cd035e796ff" providerId="ADAL" clId="{57473753-5644-4706-8BC0-41CFE5165496}" dt="2020-05-23T08:21:45.463" v="104" actId="478"/>
          <ac:spMkLst>
            <pc:docMk/>
            <pc:sldMk cId="1293193737" sldId="257"/>
            <ac:spMk id="2" creationId="{00000000-0000-0000-0000-000000000000}"/>
          </ac:spMkLst>
        </pc:spChg>
        <pc:spChg chg="del">
          <ac:chgData name="Tegischer Lukas" userId="f78daebb-0565-485c-bd0e-1cd035e796ff" providerId="ADAL" clId="{57473753-5644-4706-8BC0-41CFE5165496}" dt="2020-05-23T08:21:43.611" v="103" actId="478"/>
          <ac:spMkLst>
            <pc:docMk/>
            <pc:sldMk cId="1293193737" sldId="257"/>
            <ac:spMk id="3" creationId="{00000000-0000-0000-0000-000000000000}"/>
          </ac:spMkLst>
        </pc:spChg>
        <pc:spChg chg="mod">
          <ac:chgData name="Tegischer Lukas" userId="f78daebb-0565-485c-bd0e-1cd035e796ff" providerId="ADAL" clId="{57473753-5644-4706-8BC0-41CFE5165496}" dt="2020-05-25T12:51:37.764" v="181" actId="20577"/>
          <ac:spMkLst>
            <pc:docMk/>
            <pc:sldMk cId="1293193737" sldId="257"/>
            <ac:spMk id="4" creationId="{00000000-0000-0000-0000-000000000000}"/>
          </ac:spMkLst>
        </pc:spChg>
        <pc:spChg chg="mod">
          <ac:chgData name="Tegischer Lukas" userId="f78daebb-0565-485c-bd0e-1cd035e796ff" providerId="ADAL" clId="{57473753-5644-4706-8BC0-41CFE5165496}" dt="2020-05-25T12:51:44.862" v="194" actId="20577"/>
          <ac:spMkLst>
            <pc:docMk/>
            <pc:sldMk cId="1293193737" sldId="257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57473753-5644-4706-8BC0-41CFE5165496}" dt="2020-05-23T08:21:47.433" v="106" actId="478"/>
          <ac:spMkLst>
            <pc:docMk/>
            <pc:sldMk cId="1293193737" sldId="257"/>
            <ac:spMk id="7" creationId="{47772CB2-C6BA-4361-AA1A-F7D436E0EB94}"/>
          </ac:spMkLst>
        </pc:spChg>
        <pc:spChg chg="add">
          <ac:chgData name="Tegischer Lukas" userId="f78daebb-0565-485c-bd0e-1cd035e796ff" providerId="ADAL" clId="{57473753-5644-4706-8BC0-41CFE5165496}" dt="2020-05-23T08:21:45.689" v="105"/>
          <ac:spMkLst>
            <pc:docMk/>
            <pc:sldMk cId="1293193737" sldId="257"/>
            <ac:spMk id="8" creationId="{AED1CB39-20EF-45DC-8B4C-8B822C3F77AC}"/>
          </ac:spMkLst>
        </pc:spChg>
        <pc:spChg chg="add">
          <ac:chgData name="Tegischer Lukas" userId="f78daebb-0565-485c-bd0e-1cd035e796ff" providerId="ADAL" clId="{57473753-5644-4706-8BC0-41CFE5165496}" dt="2020-05-23T08:21:45.689" v="105"/>
          <ac:spMkLst>
            <pc:docMk/>
            <pc:sldMk cId="1293193737" sldId="257"/>
            <ac:spMk id="9" creationId="{FE3B7E83-AD6C-4B45-ADBB-3F53360C0104}"/>
          </ac:spMkLst>
        </pc:spChg>
        <pc:picChg chg="add">
          <ac:chgData name="Tegischer Lukas" userId="f78daebb-0565-485c-bd0e-1cd035e796ff" providerId="ADAL" clId="{57473753-5644-4706-8BC0-41CFE5165496}" dt="2020-05-23T08:21:45.689" v="105"/>
          <ac:picMkLst>
            <pc:docMk/>
            <pc:sldMk cId="1293193737" sldId="257"/>
            <ac:picMk id="10" creationId="{424DFD89-C0F9-4CD6-A1AB-F1C23EE1E3B7}"/>
          </ac:picMkLst>
        </pc:picChg>
      </pc:sldChg>
      <pc:sldChg chg="addSp delSp modSp add">
        <pc:chgData name="Tegischer Lukas" userId="f78daebb-0565-485c-bd0e-1cd035e796ff" providerId="ADAL" clId="{57473753-5644-4706-8BC0-41CFE5165496}" dt="2020-05-23T08:23:55.531" v="140" actId="2711"/>
        <pc:sldMkLst>
          <pc:docMk/>
          <pc:sldMk cId="2970629913" sldId="276"/>
        </pc:sldMkLst>
        <pc:spChg chg="mod">
          <ac:chgData name="Tegischer Lukas" userId="f78daebb-0565-485c-bd0e-1cd035e796ff" providerId="ADAL" clId="{57473753-5644-4706-8BC0-41CFE5165496}" dt="2020-05-23T08:23:27.309" v="131" actId="2711"/>
          <ac:spMkLst>
            <pc:docMk/>
            <pc:sldMk cId="2970629913" sldId="276"/>
            <ac:spMk id="2" creationId="{00000000-0000-0000-0000-000000000000}"/>
          </ac:spMkLst>
        </pc:spChg>
        <pc:spChg chg="del">
          <ac:chgData name="Tegischer Lukas" userId="f78daebb-0565-485c-bd0e-1cd035e796ff" providerId="ADAL" clId="{57473753-5644-4706-8BC0-41CFE5165496}" dt="2020-05-23T08:23:11.701" v="129" actId="478"/>
          <ac:spMkLst>
            <pc:docMk/>
            <pc:sldMk cId="2970629913" sldId="27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57473753-5644-4706-8BC0-41CFE5165496}" dt="2020-05-23T08:23:35.879" v="133" actId="478"/>
          <ac:spMkLst>
            <pc:docMk/>
            <pc:sldMk cId="2970629913" sldId="276"/>
            <ac:spMk id="6" creationId="{7175DD5C-8F3E-4172-9D21-66BA1B17DE4C}"/>
          </ac:spMkLst>
        </pc:spChg>
        <pc:spChg chg="mod">
          <ac:chgData name="Tegischer Lukas" userId="f78daebb-0565-485c-bd0e-1cd035e796ff" providerId="ADAL" clId="{57473753-5644-4706-8BC0-41CFE5165496}" dt="2020-05-23T08:23:30.392" v="132" actId="2711"/>
          <ac:spMkLst>
            <pc:docMk/>
            <pc:sldMk cId="2970629913" sldId="276"/>
            <ac:spMk id="7" creationId="{00000000-0000-0000-0000-000000000000}"/>
          </ac:spMkLst>
        </pc:spChg>
        <pc:spChg chg="mod">
          <ac:chgData name="Tegischer Lukas" userId="f78daebb-0565-485c-bd0e-1cd035e796ff" providerId="ADAL" clId="{57473753-5644-4706-8BC0-41CFE5165496}" dt="2020-05-23T08:23:38.812" v="134" actId="2711"/>
          <ac:spMkLst>
            <pc:docMk/>
            <pc:sldMk cId="2970629913" sldId="276"/>
            <ac:spMk id="9" creationId="{00000000-0000-0000-0000-000000000000}"/>
          </ac:spMkLst>
        </pc:spChg>
        <pc:spChg chg="mod">
          <ac:chgData name="Tegischer Lukas" userId="f78daebb-0565-485c-bd0e-1cd035e796ff" providerId="ADAL" clId="{57473753-5644-4706-8BC0-41CFE5165496}" dt="2020-05-23T08:23:42.898" v="135" actId="2711"/>
          <ac:spMkLst>
            <pc:docMk/>
            <pc:sldMk cId="2970629913" sldId="276"/>
            <ac:spMk id="12" creationId="{00000000-0000-0000-0000-000000000000}"/>
          </ac:spMkLst>
        </pc:spChg>
        <pc:spChg chg="mod">
          <ac:chgData name="Tegischer Lukas" userId="f78daebb-0565-485c-bd0e-1cd035e796ff" providerId="ADAL" clId="{57473753-5644-4706-8BC0-41CFE5165496}" dt="2020-05-23T08:23:45.930" v="136" actId="2711"/>
          <ac:spMkLst>
            <pc:docMk/>
            <pc:sldMk cId="2970629913" sldId="276"/>
            <ac:spMk id="14" creationId="{00000000-0000-0000-0000-000000000000}"/>
          </ac:spMkLst>
        </pc:spChg>
        <pc:spChg chg="mod">
          <ac:chgData name="Tegischer Lukas" userId="f78daebb-0565-485c-bd0e-1cd035e796ff" providerId="ADAL" clId="{57473753-5644-4706-8BC0-41CFE5165496}" dt="2020-05-23T08:23:48.796" v="138" actId="2711"/>
          <ac:spMkLst>
            <pc:docMk/>
            <pc:sldMk cId="2970629913" sldId="276"/>
            <ac:spMk id="16" creationId="{00000000-0000-0000-0000-000000000000}"/>
          </ac:spMkLst>
        </pc:spChg>
        <pc:spChg chg="mod">
          <ac:chgData name="Tegischer Lukas" userId="f78daebb-0565-485c-bd0e-1cd035e796ff" providerId="ADAL" clId="{57473753-5644-4706-8BC0-41CFE5165496}" dt="2020-05-23T08:23:52.435" v="139" actId="2711"/>
          <ac:spMkLst>
            <pc:docMk/>
            <pc:sldMk cId="2970629913" sldId="276"/>
            <ac:spMk id="18" creationId="{00000000-0000-0000-0000-000000000000}"/>
          </ac:spMkLst>
        </pc:spChg>
        <pc:spChg chg="mod">
          <ac:chgData name="Tegischer Lukas" userId="f78daebb-0565-485c-bd0e-1cd035e796ff" providerId="ADAL" clId="{57473753-5644-4706-8BC0-41CFE5165496}" dt="2020-05-23T08:23:55.531" v="140" actId="2711"/>
          <ac:spMkLst>
            <pc:docMk/>
            <pc:sldMk cId="2970629913" sldId="276"/>
            <ac:spMk id="20" creationId="{00000000-0000-0000-0000-000000000000}"/>
          </ac:spMkLst>
        </pc:spChg>
        <pc:spChg chg="add">
          <ac:chgData name="Tegischer Lukas" userId="f78daebb-0565-485c-bd0e-1cd035e796ff" providerId="ADAL" clId="{57473753-5644-4706-8BC0-41CFE5165496}" dt="2020-05-23T08:23:17.566" v="130"/>
          <ac:spMkLst>
            <pc:docMk/>
            <pc:sldMk cId="2970629913" sldId="276"/>
            <ac:spMk id="21" creationId="{CD3F2CD2-3962-468D-8F70-5FFE27FDFDF0}"/>
          </ac:spMkLst>
        </pc:spChg>
        <pc:picChg chg="add">
          <ac:chgData name="Tegischer Lukas" userId="f78daebb-0565-485c-bd0e-1cd035e796ff" providerId="ADAL" clId="{57473753-5644-4706-8BC0-41CFE5165496}" dt="2020-05-23T08:23:17.566" v="130"/>
          <ac:picMkLst>
            <pc:docMk/>
            <pc:sldMk cId="2970629913" sldId="276"/>
            <ac:picMk id="22" creationId="{C74BD901-1063-4A9A-9014-3450CDA4379A}"/>
          </ac:picMkLst>
        </pc:picChg>
      </pc:sldChg>
      <pc:sldChg chg="del">
        <pc:chgData name="Tegischer Lukas" userId="f78daebb-0565-485c-bd0e-1cd035e796ff" providerId="ADAL" clId="{57473753-5644-4706-8BC0-41CFE5165496}" dt="2020-05-23T08:24:00.179" v="141" actId="2696"/>
        <pc:sldMkLst>
          <pc:docMk/>
          <pc:sldMk cId="203257665" sldId="280"/>
        </pc:sldMkLst>
      </pc:sldChg>
      <pc:sldChg chg="delSp modSp">
        <pc:chgData name="Tegischer Lukas" userId="f78daebb-0565-485c-bd0e-1cd035e796ff" providerId="ADAL" clId="{57473753-5644-4706-8BC0-41CFE5165496}" dt="2020-05-23T08:26:17.344" v="167" actId="255"/>
        <pc:sldMkLst>
          <pc:docMk/>
          <pc:sldMk cId="3932101437" sldId="291"/>
        </pc:sldMkLst>
        <pc:spChg chg="mod">
          <ac:chgData name="Tegischer Lukas" userId="f78daebb-0565-485c-bd0e-1cd035e796ff" providerId="ADAL" clId="{57473753-5644-4706-8BC0-41CFE5165496}" dt="2020-05-23T08:26:17.344" v="167" actId="255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57473753-5644-4706-8BC0-41CFE5165496}" dt="2020-05-23T08:25:42.781" v="162" actId="478"/>
          <ac:spMkLst>
            <pc:docMk/>
            <pc:sldMk cId="3932101437" sldId="291"/>
            <ac:spMk id="5" creationId="{00000000-0000-0000-0000-000000000000}"/>
          </ac:spMkLst>
        </pc:spChg>
      </pc:sldChg>
      <pc:sldChg chg="addSp delSp modSp">
        <pc:chgData name="Tegischer Lukas" userId="f78daebb-0565-485c-bd0e-1cd035e796ff" providerId="ADAL" clId="{57473753-5644-4706-8BC0-41CFE5165496}" dt="2020-05-23T08:25:24.110" v="158" actId="1076"/>
        <pc:sldMkLst>
          <pc:docMk/>
          <pc:sldMk cId="3227496293" sldId="292"/>
        </pc:sldMkLst>
        <pc:spChg chg="add mod">
          <ac:chgData name="Tegischer Lukas" userId="f78daebb-0565-485c-bd0e-1cd035e796ff" providerId="ADAL" clId="{57473753-5644-4706-8BC0-41CFE5165496}" dt="2020-05-23T08:24:16.144" v="147" actId="207"/>
          <ac:spMkLst>
            <pc:docMk/>
            <pc:sldMk cId="3227496293" sldId="292"/>
            <ac:spMk id="2" creationId="{348CE923-A616-4680-8F20-3A087819DD88}"/>
          </ac:spMkLst>
        </pc:spChg>
        <pc:spChg chg="mod">
          <ac:chgData name="Tegischer Lukas" userId="f78daebb-0565-485c-bd0e-1cd035e796ff" providerId="ADAL" clId="{57473753-5644-4706-8BC0-41CFE5165496}" dt="2020-05-23T08:24:03.352" v="142" actId="20577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57473753-5644-4706-8BC0-41CFE5165496}" dt="2020-05-23T08:24:04.842" v="143" actId="478"/>
          <ac:spMkLst>
            <pc:docMk/>
            <pc:sldMk cId="3227496293" sldId="292"/>
            <ac:spMk id="4" creationId="{C554F6BB-E0BA-4D17-964B-9D57BED74B50}"/>
          </ac:spMkLst>
        </pc:spChg>
        <pc:spChg chg="add mod">
          <ac:chgData name="Tegischer Lukas" userId="f78daebb-0565-485c-bd0e-1cd035e796ff" providerId="ADAL" clId="{57473753-5644-4706-8BC0-41CFE5165496}" dt="2020-05-23T08:25:24.110" v="158" actId="1076"/>
          <ac:spMkLst>
            <pc:docMk/>
            <pc:sldMk cId="3227496293" sldId="292"/>
            <ac:spMk id="5" creationId="{76614AD1-5A47-4DE5-A6A2-4CB4055D3472}"/>
          </ac:spMkLst>
        </pc:spChg>
        <pc:spChg chg="del">
          <ac:chgData name="Tegischer Lukas" userId="f78daebb-0565-485c-bd0e-1cd035e796ff" providerId="ADAL" clId="{57473753-5644-4706-8BC0-41CFE5165496}" dt="2020-05-23T08:24:06.040" v="144" actId="478"/>
          <ac:spMkLst>
            <pc:docMk/>
            <pc:sldMk cId="3227496293" sldId="292"/>
            <ac:spMk id="6" creationId="{3A2AAE02-05A2-4FF3-941E-BC84682BB1BC}"/>
          </ac:spMkLst>
        </pc:spChg>
        <pc:spChg chg="del">
          <ac:chgData name="Tegischer Lukas" userId="f78daebb-0565-485c-bd0e-1cd035e796ff" providerId="ADAL" clId="{57473753-5644-4706-8BC0-41CFE5165496}" dt="2020-05-23T08:24:06.040" v="144" actId="478"/>
          <ac:spMkLst>
            <pc:docMk/>
            <pc:sldMk cId="3227496293" sldId="292"/>
            <ac:spMk id="8" creationId="{CE06EF15-504C-47E1-AD13-C5B1892FDB01}"/>
          </ac:spMkLst>
        </pc:spChg>
        <pc:spChg chg="del">
          <ac:chgData name="Tegischer Lukas" userId="f78daebb-0565-485c-bd0e-1cd035e796ff" providerId="ADAL" clId="{57473753-5644-4706-8BC0-41CFE5165496}" dt="2020-05-23T08:24:06.040" v="144" actId="478"/>
          <ac:spMkLst>
            <pc:docMk/>
            <pc:sldMk cId="3227496293" sldId="292"/>
            <ac:spMk id="10" creationId="{46506ED0-C42F-47ED-9F15-B64CFC698EB0}"/>
          </ac:spMkLst>
        </pc:spChg>
      </pc:sldChg>
      <pc:sldChg chg="del">
        <pc:chgData name="Tegischer Lukas" userId="f78daebb-0565-485c-bd0e-1cd035e796ff" providerId="ADAL" clId="{57473753-5644-4706-8BC0-41CFE5165496}" dt="2020-05-23T08:24:40.501" v="154" actId="2696"/>
        <pc:sldMkLst>
          <pc:docMk/>
          <pc:sldMk cId="3076503073" sldId="293"/>
        </pc:sldMkLst>
      </pc:sldChg>
      <pc:sldChg chg="delSp modSp del delAnim">
        <pc:chgData name="Tegischer Lukas" userId="f78daebb-0565-485c-bd0e-1cd035e796ff" providerId="ADAL" clId="{57473753-5644-4706-8BC0-41CFE5165496}" dt="2020-05-24T20:47:21.082" v="168" actId="2696"/>
        <pc:sldMkLst>
          <pc:docMk/>
          <pc:sldMk cId="2079534370" sldId="294"/>
        </pc:sldMkLst>
        <pc:spChg chg="del">
          <ac:chgData name="Tegischer Lukas" userId="f78daebb-0565-485c-bd0e-1cd035e796ff" providerId="ADAL" clId="{57473753-5644-4706-8BC0-41CFE5165496}" dt="2020-05-23T08:20:58.273" v="100" actId="478"/>
          <ac:spMkLst>
            <pc:docMk/>
            <pc:sldMk cId="2079534370" sldId="294"/>
            <ac:spMk id="4" creationId="{00000000-0000-0000-0000-000000000000}"/>
          </ac:spMkLst>
        </pc:spChg>
        <pc:spChg chg="del">
          <ac:chgData name="Tegischer Lukas" userId="f78daebb-0565-485c-bd0e-1cd035e796ff" providerId="ADAL" clId="{57473753-5644-4706-8BC0-41CFE5165496}" dt="2020-05-23T08:20:59.433" v="101" actId="478"/>
          <ac:spMkLst>
            <pc:docMk/>
            <pc:sldMk cId="2079534370" sldId="294"/>
            <ac:spMk id="5" creationId="{00000000-0000-0000-0000-000000000000}"/>
          </ac:spMkLst>
        </pc:spChg>
        <pc:spChg chg="mod">
          <ac:chgData name="Tegischer Lukas" userId="f78daebb-0565-485c-bd0e-1cd035e796ff" providerId="ADAL" clId="{57473753-5644-4706-8BC0-41CFE5165496}" dt="2020-05-23T08:20:30.649" v="1" actId="20577"/>
          <ac:spMkLst>
            <pc:docMk/>
            <pc:sldMk cId="2079534370" sldId="294"/>
            <ac:spMk id="8" creationId="{ACAD411D-B518-4D02-B2E6-76DEF6DE4A84}"/>
          </ac:spMkLst>
        </pc:spChg>
        <pc:spChg chg="mod">
          <ac:chgData name="Tegischer Lukas" userId="f78daebb-0565-485c-bd0e-1cd035e796ff" providerId="ADAL" clId="{57473753-5644-4706-8BC0-41CFE5165496}" dt="2020-05-23T08:20:44.192" v="60" actId="20577"/>
          <ac:spMkLst>
            <pc:docMk/>
            <pc:sldMk cId="2079534370" sldId="294"/>
            <ac:spMk id="9" creationId="{87A2523B-91CE-442C-9FD3-3BBE96591016}"/>
          </ac:spMkLst>
        </pc:spChg>
      </pc:sldChg>
      <pc:sldChg chg="addSp delSp modSp add">
        <pc:chgData name="Tegischer Lukas" userId="f78daebb-0565-485c-bd0e-1cd035e796ff" providerId="ADAL" clId="{57473753-5644-4706-8BC0-41CFE5165496}" dt="2020-05-23T08:25:29.774" v="160" actId="1076"/>
        <pc:sldMkLst>
          <pc:docMk/>
          <pc:sldMk cId="2661594538" sldId="295"/>
        </pc:sldMkLst>
        <pc:spChg chg="add mod">
          <ac:chgData name="Tegischer Lukas" userId="f78daebb-0565-485c-bd0e-1cd035e796ff" providerId="ADAL" clId="{57473753-5644-4706-8BC0-41CFE5165496}" dt="2020-05-23T08:25:29.774" v="160" actId="1076"/>
          <ac:spMkLst>
            <pc:docMk/>
            <pc:sldMk cId="2661594538" sldId="295"/>
            <ac:spMk id="4" creationId="{7C640EBC-CF75-414B-830B-8B690A279EF5}"/>
          </ac:spMkLst>
        </pc:spChg>
        <pc:spChg chg="del">
          <ac:chgData name="Tegischer Lukas" userId="f78daebb-0565-485c-bd0e-1cd035e796ff" providerId="ADAL" clId="{57473753-5644-4706-8BC0-41CFE5165496}" dt="2020-05-23T08:24:57.300" v="155" actId="478"/>
          <ac:spMkLst>
            <pc:docMk/>
            <pc:sldMk cId="2661594538" sldId="295"/>
            <ac:spMk id="5" creationId="{76614AD1-5A47-4DE5-A6A2-4CB4055D3472}"/>
          </ac:spMkLst>
        </pc:spChg>
      </pc:sldChg>
    </pc:docChg>
  </pc:docChgLst>
  <pc:docChgLst>
    <pc:chgData name="Tegischer Lukas" userId="f78daebb-0565-485c-bd0e-1cd035e796ff" providerId="ADAL" clId="{9A0363E0-38F4-4C37-8352-5F74B707F68F}"/>
    <pc:docChg chg="custSel delSld modSld">
      <pc:chgData name="Tegischer Lukas" userId="f78daebb-0565-485c-bd0e-1cd035e796ff" providerId="ADAL" clId="{9A0363E0-38F4-4C37-8352-5F74B707F68F}" dt="2022-11-04T15:51:59.966" v="12" actId="478"/>
      <pc:docMkLst>
        <pc:docMk/>
      </pc:docMkLst>
      <pc:sldChg chg="delSp modSp mod">
        <pc:chgData name="Tegischer Lukas" userId="f78daebb-0565-485c-bd0e-1cd035e796ff" providerId="ADAL" clId="{9A0363E0-38F4-4C37-8352-5F74B707F68F}" dt="2022-11-04T15:51:44.852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9A0363E0-38F4-4C37-8352-5F74B707F68F}" dt="2022-11-04T15:51:44.525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9A0363E0-38F4-4C37-8352-5F74B707F68F}" dt="2022-11-04T15:51:44.852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9A0363E0-38F4-4C37-8352-5F74B707F68F}" dt="2022-11-04T15:51:54.674" v="10" actId="478"/>
        <pc:sldMkLst>
          <pc:docMk/>
          <pc:sldMk cId="1293193737" sldId="257"/>
        </pc:sldMkLst>
        <pc:spChg chg="del">
          <ac:chgData name="Tegischer Lukas" userId="f78daebb-0565-485c-bd0e-1cd035e796ff" providerId="ADAL" clId="{9A0363E0-38F4-4C37-8352-5F74B707F68F}" dt="2022-11-04T15:51:54.674" v="10" actId="478"/>
          <ac:spMkLst>
            <pc:docMk/>
            <pc:sldMk cId="1293193737" sldId="257"/>
            <ac:spMk id="8" creationId="{AED1CB39-20EF-45DC-8B4C-8B822C3F77AC}"/>
          </ac:spMkLst>
        </pc:spChg>
        <pc:picChg chg="del">
          <ac:chgData name="Tegischer Lukas" userId="f78daebb-0565-485c-bd0e-1cd035e796ff" providerId="ADAL" clId="{9A0363E0-38F4-4C37-8352-5F74B707F68F}" dt="2022-11-04T15:51:46.440" v="2" actId="478"/>
          <ac:picMkLst>
            <pc:docMk/>
            <pc:sldMk cId="1293193737" sldId="257"/>
            <ac:picMk id="10" creationId="{424DFD89-C0F9-4CD6-A1AB-F1C23EE1E3B7}"/>
          </ac:picMkLst>
        </pc:picChg>
      </pc:sldChg>
      <pc:sldChg chg="delSp mod">
        <pc:chgData name="Tegischer Lukas" userId="f78daebb-0565-485c-bd0e-1cd035e796ff" providerId="ADAL" clId="{9A0363E0-38F4-4C37-8352-5F74B707F68F}" dt="2022-11-04T15:51:53.844" v="9" actId="478"/>
        <pc:sldMkLst>
          <pc:docMk/>
          <pc:sldMk cId="2970629913" sldId="276"/>
        </pc:sldMkLst>
        <pc:spChg chg="del">
          <ac:chgData name="Tegischer Lukas" userId="f78daebb-0565-485c-bd0e-1cd035e796ff" providerId="ADAL" clId="{9A0363E0-38F4-4C37-8352-5F74B707F68F}" dt="2022-11-04T15:51:53.844" v="9" actId="478"/>
          <ac:spMkLst>
            <pc:docMk/>
            <pc:sldMk cId="2970629913" sldId="276"/>
            <ac:spMk id="21" creationId="{CD3F2CD2-3962-468D-8F70-5FFE27FDFDF0}"/>
          </ac:spMkLst>
        </pc:spChg>
        <pc:picChg chg="del">
          <ac:chgData name="Tegischer Lukas" userId="f78daebb-0565-485c-bd0e-1cd035e796ff" providerId="ADAL" clId="{9A0363E0-38F4-4C37-8352-5F74B707F68F}" dt="2022-11-04T15:51:47.064" v="3" actId="478"/>
          <ac:picMkLst>
            <pc:docMk/>
            <pc:sldMk cId="2970629913" sldId="276"/>
            <ac:picMk id="22" creationId="{C74BD901-1063-4A9A-9014-3450CDA4379A}"/>
          </ac:picMkLst>
        </pc:picChg>
      </pc:sldChg>
      <pc:sldChg chg="del">
        <pc:chgData name="Tegischer Lukas" userId="f78daebb-0565-485c-bd0e-1cd035e796ff" providerId="ADAL" clId="{9A0363E0-38F4-4C37-8352-5F74B707F68F}" dt="2022-11-04T15:51:50.697" v="6" actId="47"/>
        <pc:sldMkLst>
          <pc:docMk/>
          <pc:sldMk cId="3932101437" sldId="291"/>
        </pc:sldMkLst>
      </pc:sldChg>
      <pc:sldChg chg="addSp delSp modSp mod">
        <pc:chgData name="Tegischer Lukas" userId="f78daebb-0565-485c-bd0e-1cd035e796ff" providerId="ADAL" clId="{9A0363E0-38F4-4C37-8352-5F74B707F68F}" dt="2022-11-04T15:51:58.479" v="11" actId="478"/>
        <pc:sldMkLst>
          <pc:docMk/>
          <pc:sldMk cId="3227496293" sldId="292"/>
        </pc:sldMkLst>
        <pc:spChg chg="del">
          <ac:chgData name="Tegischer Lukas" userId="f78daebb-0565-485c-bd0e-1cd035e796ff" providerId="ADAL" clId="{9A0363E0-38F4-4C37-8352-5F74B707F68F}" dt="2022-11-04T15:51:52.964" v="8" actId="478"/>
          <ac:spMkLst>
            <pc:docMk/>
            <pc:sldMk cId="3227496293" sldId="292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9A0363E0-38F4-4C37-8352-5F74B707F68F}" dt="2022-11-04T15:51:58.479" v="11" actId="478"/>
          <ac:spMkLst>
            <pc:docMk/>
            <pc:sldMk cId="3227496293" sldId="292"/>
            <ac:spMk id="6" creationId="{1803CD5B-D703-A423-E289-2FFCC2E36E9F}"/>
          </ac:spMkLst>
        </pc:spChg>
        <pc:picChg chg="del">
          <ac:chgData name="Tegischer Lukas" userId="f78daebb-0565-485c-bd0e-1cd035e796ff" providerId="ADAL" clId="{9A0363E0-38F4-4C37-8352-5F74B707F68F}" dt="2022-11-04T15:51:47.950" v="4" actId="478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mod">
        <pc:chgData name="Tegischer Lukas" userId="f78daebb-0565-485c-bd0e-1cd035e796ff" providerId="ADAL" clId="{9A0363E0-38F4-4C37-8352-5F74B707F68F}" dt="2022-11-04T15:51:59.966" v="12" actId="478"/>
        <pc:sldMkLst>
          <pc:docMk/>
          <pc:sldMk cId="2661594538" sldId="295"/>
        </pc:sldMkLst>
        <pc:spChg chg="del">
          <ac:chgData name="Tegischer Lukas" userId="f78daebb-0565-485c-bd0e-1cd035e796ff" providerId="ADAL" clId="{9A0363E0-38F4-4C37-8352-5F74B707F68F}" dt="2022-11-04T15:51:52.206" v="7" actId="478"/>
          <ac:spMkLst>
            <pc:docMk/>
            <pc:sldMk cId="2661594538" sldId="295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9A0363E0-38F4-4C37-8352-5F74B707F68F}" dt="2022-11-04T15:51:59.966" v="12" actId="478"/>
          <ac:spMkLst>
            <pc:docMk/>
            <pc:sldMk cId="2661594538" sldId="295"/>
            <ac:spMk id="6" creationId="{D9014395-F5A2-723E-169D-E81BFBED3A00}"/>
          </ac:spMkLst>
        </pc:spChg>
        <pc:picChg chg="del">
          <ac:chgData name="Tegischer Lukas" userId="f78daebb-0565-485c-bd0e-1cd035e796ff" providerId="ADAL" clId="{9A0363E0-38F4-4C37-8352-5F74B707F68F}" dt="2022-11-04T15:51:48.790" v="5" actId="478"/>
          <ac:picMkLst>
            <pc:docMk/>
            <pc:sldMk cId="2661594538" sldId="295"/>
            <ac:picMk id="13" creationId="{4D3EDFA6-C8E8-4043-888D-81D97C6F411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Rechnen mit Bruchzahlen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Verbindung der vier Grundrechnungsarten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91062" y="1201158"/>
            <a:ext cx="11491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Für die Verbindung der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Grundrechnungsarten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mit Brüchen gelten die </a:t>
            </a:r>
            <a:r>
              <a:rPr lang="de-AT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gleichen Vorrangregeln</a:t>
            </a:r>
            <a:r>
              <a:rPr lang="de-AT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wie für das </a:t>
            </a:r>
            <a:r>
              <a:rPr lang="de-AT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Rechnen</a:t>
            </a:r>
            <a:r>
              <a:rPr lang="de-AT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mit </a:t>
            </a:r>
            <a:r>
              <a:rPr lang="de-AT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natürlichen Zahlen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6" name="Rechteck 5"/>
          <p:cNvSpPr/>
          <p:nvPr/>
        </p:nvSpPr>
        <p:spPr>
          <a:xfrm>
            <a:off x="725579" y="2378265"/>
            <a:ext cx="10716127" cy="3517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tabLst>
                <a:tab pos="539750" algn="l"/>
              </a:tabLst>
            </a:pPr>
            <a:r>
              <a:rPr lang="de-AT" sz="28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 gelten die bekannten Vorrangregeln (Klammer – Punkt – Strich):</a:t>
            </a:r>
            <a:endParaRPr lang="de-AT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+mj-lt"/>
              <a:buAutoNum type="arabicPeriod"/>
              <a:tabLst>
                <a:tab pos="539750" algn="l"/>
              </a:tabLst>
            </a:pP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Klammern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(Bemerkung: auch in Klammern gilt: Punkt vor Strich)</a:t>
            </a:r>
            <a:endParaRPr lang="de-AT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106000"/>
              </a:lnSpc>
              <a:spcAft>
                <a:spcPts val="0"/>
              </a:spcAft>
              <a:buFont typeface="+mj-lt"/>
              <a:buAutoNum type="alphaLcPeriod"/>
              <a:tabLst>
                <a:tab pos="539750" algn="l"/>
              </a:tabLst>
            </a:pP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Runde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Klammern ( )</a:t>
            </a:r>
            <a:endParaRPr lang="de-AT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106000"/>
              </a:lnSpc>
              <a:spcAft>
                <a:spcPts val="0"/>
              </a:spcAft>
              <a:buFont typeface="+mj-lt"/>
              <a:buAutoNum type="alphaLcPeriod"/>
              <a:tabLst>
                <a:tab pos="539750" algn="l"/>
              </a:tabLst>
            </a:pP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Eckige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Klammern [ ]</a:t>
            </a:r>
            <a:endParaRPr lang="de-AT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106000"/>
              </a:lnSpc>
              <a:spcAft>
                <a:spcPts val="0"/>
              </a:spcAft>
              <a:buFont typeface="+mj-lt"/>
              <a:buAutoNum type="alphaLcPeriod"/>
              <a:tabLst>
                <a:tab pos="539750" algn="l"/>
              </a:tabLst>
            </a:pP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Geschwungene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Klammern { }</a:t>
            </a:r>
            <a:b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de-AT" sz="17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+mj-lt"/>
              <a:buAutoNum type="arabicPeriod"/>
              <a:tabLst>
                <a:tab pos="539750" algn="l"/>
              </a:tabLst>
            </a:pP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Punktrechnungen 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(Multiplizieren, Dividieren)</a:t>
            </a:r>
            <a:b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de-AT" sz="17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600"/>
              </a:spcAft>
              <a:buFont typeface="+mj-lt"/>
              <a:buAutoNum type="arabicPeriod"/>
              <a:tabLst>
                <a:tab pos="539750" algn="l"/>
              </a:tabLst>
            </a:pP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Strichrechnungen 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(Addieren, Subtrahieren)</a:t>
            </a:r>
            <a:endParaRPr lang="de-AT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E3B7E83-AD6C-4B45-ADBB-3F53360C0104}"/>
              </a:ext>
            </a:extLst>
          </p:cNvPr>
          <p:cNvSpPr/>
          <p:nvPr/>
        </p:nvSpPr>
        <p:spPr>
          <a:xfrm>
            <a:off x="309153" y="271699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Brüche: Verbindung der vier Grundrechnungsarten</a:t>
            </a:r>
          </a:p>
        </p:txBody>
      </p:sp>
    </p:spTree>
    <p:extLst>
      <p:ext uri="{BB962C8B-B14F-4D97-AF65-F5344CB8AC3E}">
        <p14:creationId xmlns:p14="http://schemas.microsoft.com/office/powerpoint/2010/main" val="129319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03574" y="625642"/>
            <a:ext cx="566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Musterbeispiel: 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Vereinfache so weit wie möglich.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498366" y="1223420"/>
                <a:ext cx="3149837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de-A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de-AT" i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de-AT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de-AT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i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de-AT" i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de-AT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66" y="1223420"/>
                <a:ext cx="3149837" cy="71468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/>
          <p:cNvSpPr txBox="1"/>
          <p:nvPr/>
        </p:nvSpPr>
        <p:spPr>
          <a:xfrm>
            <a:off x="4028905" y="1349928"/>
            <a:ext cx="3207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1.) Runde Klammer: Addition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/>
              <p:cNvSpPr/>
              <p:nvPr/>
            </p:nvSpPr>
            <p:spPr>
              <a:xfrm>
                <a:off x="719837" y="2074216"/>
                <a:ext cx="2478755" cy="620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de-A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AT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f>
                            <m:fPr>
                              <m:ctrlPr>
                                <a:rPr lang="de-AT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de-AT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de-AT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837" y="2074216"/>
                <a:ext cx="2478755" cy="62023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/>
          <p:cNvSpPr txBox="1"/>
          <p:nvPr/>
        </p:nvSpPr>
        <p:spPr>
          <a:xfrm>
            <a:off x="4028905" y="2232785"/>
            <a:ext cx="6669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2.) Umwandlung der gemischten Zahl in einen unechten Bruch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/>
              <p:cNvSpPr/>
              <p:nvPr/>
            </p:nvSpPr>
            <p:spPr>
              <a:xfrm>
                <a:off x="719836" y="2830563"/>
                <a:ext cx="2440283" cy="620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de-A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AT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de-AT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de-AT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de-AT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836" y="2830563"/>
                <a:ext cx="2440283" cy="62023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/>
          <p:cNvSpPr txBox="1"/>
          <p:nvPr/>
        </p:nvSpPr>
        <p:spPr>
          <a:xfrm>
            <a:off x="4028905" y="2940625"/>
            <a:ext cx="5539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3.) Es gilt in der eckigen Klammer: PUNKT vor Strich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/>
              <p:cNvSpPr/>
              <p:nvPr/>
            </p:nvSpPr>
            <p:spPr>
              <a:xfrm>
                <a:off x="719836" y="3716501"/>
                <a:ext cx="2143728" cy="620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de-A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AT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num>
                            <m:den>
                              <m:r>
                                <a:rPr lang="de-AT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de-AT" i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i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de-AT" i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836" y="3716501"/>
                <a:ext cx="2143728" cy="62023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feld 13"/>
          <p:cNvSpPr txBox="1"/>
          <p:nvPr/>
        </p:nvSpPr>
        <p:spPr>
          <a:xfrm>
            <a:off x="4028905" y="3839928"/>
            <a:ext cx="5406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4.) Auflösen der eckigen Klammer: Strichrechnung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/>
              <p:cNvSpPr/>
              <p:nvPr/>
            </p:nvSpPr>
            <p:spPr>
              <a:xfrm>
                <a:off x="1073395" y="4465647"/>
                <a:ext cx="1436612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AT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de-AT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5" name="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395" y="4465647"/>
                <a:ext cx="1436612" cy="6127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/>
          <p:cNvSpPr txBox="1"/>
          <p:nvPr/>
        </p:nvSpPr>
        <p:spPr>
          <a:xfrm>
            <a:off x="4028904" y="4573864"/>
            <a:ext cx="72406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5.) Da alle Klammern aufgelöst wurden, gilt wieder: Punkt vor Strich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eck 16"/>
              <p:cNvSpPr/>
              <p:nvPr/>
            </p:nvSpPr>
            <p:spPr>
              <a:xfrm>
                <a:off x="1221673" y="5215810"/>
                <a:ext cx="1140056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b="0" i="1" smtClean="0">
                              <a:solidFill>
                                <a:schemeClr val="accent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solidFill>
                                <a:schemeClr val="accent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26</m:t>
                          </m:r>
                        </m:num>
                        <m:den>
                          <m:r>
                            <a:rPr lang="de-AT" b="0" i="1" smtClean="0">
                              <a:solidFill>
                                <a:schemeClr val="accent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AT" i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accent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chemeClr val="accent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i="1">
                              <a:solidFill>
                                <a:schemeClr val="accent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7" name="Rechtec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673" y="5215810"/>
                <a:ext cx="1140056" cy="61279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feld 17"/>
          <p:cNvSpPr txBox="1"/>
          <p:nvPr/>
        </p:nvSpPr>
        <p:spPr>
          <a:xfrm>
            <a:off x="4028904" y="5285241"/>
            <a:ext cx="1407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6.) Addition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hteck 18"/>
              <p:cNvSpPr/>
              <p:nvPr/>
            </p:nvSpPr>
            <p:spPr>
              <a:xfrm>
                <a:off x="1221673" y="5962467"/>
                <a:ext cx="1241943" cy="670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𝟐𝟕</m:t>
                          </m:r>
                        </m:num>
                        <m:den>
                          <m: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de-AT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f>
                        <m:fPr>
                          <m:ctrlP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AT" b="1" dirty="0"/>
              </a:p>
            </p:txBody>
          </p:sp>
        </mc:Choice>
        <mc:Fallback xmlns="">
          <p:sp>
            <p:nvSpPr>
              <p:cNvPr id="19" name="Rechtec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673" y="5962467"/>
                <a:ext cx="1241943" cy="67050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feld 19"/>
          <p:cNvSpPr txBox="1"/>
          <p:nvPr/>
        </p:nvSpPr>
        <p:spPr>
          <a:xfrm>
            <a:off x="4028904" y="6074266"/>
            <a:ext cx="60808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7.) Ergebnis vereinfachen: Darstellung als gemischte Zahl</a:t>
            </a:r>
          </a:p>
        </p:txBody>
      </p:sp>
    </p:spTree>
    <p:extLst>
      <p:ext uri="{BB962C8B-B14F-4D97-AF65-F5344CB8AC3E}">
        <p14:creationId xmlns:p14="http://schemas.microsoft.com/office/powerpoint/2010/main" val="297062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348CE923-A616-4680-8F20-3A087819DD88}"/>
              </a:ext>
            </a:extLst>
          </p:cNvPr>
          <p:cNvSpPr/>
          <p:nvPr/>
        </p:nvSpPr>
        <p:spPr>
          <a:xfrm>
            <a:off x="203574" y="524749"/>
            <a:ext cx="5078891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539750" algn="l"/>
              </a:tabLs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16)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Berechne. Vereinfache so weit wie möglich.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6614AD1-5A47-4DE5-A6A2-4CB4055D3472}"/>
                  </a:ext>
                </a:extLst>
              </p:cNvPr>
              <p:cNvSpPr/>
              <p:nvPr/>
            </p:nvSpPr>
            <p:spPr>
              <a:xfrm>
                <a:off x="355974" y="1073700"/>
                <a:ext cx="2936958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:2+2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:12=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6614AD1-5A47-4DE5-A6A2-4CB4055D34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74" y="1073700"/>
                <a:ext cx="2936958" cy="6169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49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348CE923-A616-4680-8F20-3A087819DD88}"/>
              </a:ext>
            </a:extLst>
          </p:cNvPr>
          <p:cNvSpPr/>
          <p:nvPr/>
        </p:nvSpPr>
        <p:spPr>
          <a:xfrm>
            <a:off x="203574" y="524749"/>
            <a:ext cx="5078891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539750" algn="l"/>
              </a:tabLs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16)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Berechne. Vereinfache so weit wie möglich.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C640EBC-CF75-414B-830B-8B690A279EF5}"/>
                  </a:ext>
                </a:extLst>
              </p:cNvPr>
              <p:cNvSpPr/>
              <p:nvPr/>
            </p:nvSpPr>
            <p:spPr>
              <a:xfrm>
                <a:off x="368523" y="1223809"/>
                <a:ext cx="2374496" cy="783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+1</m:t>
                          </m:r>
                          <m:f>
                            <m:fPr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de-AT" sz="2000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C640EBC-CF75-414B-830B-8B690A279E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523" y="1223809"/>
                <a:ext cx="2374496" cy="7838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1594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234</Words>
  <Application>Microsoft Office PowerPoint</Application>
  <PresentationFormat>Breitbild</PresentationFormat>
  <Paragraphs>29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Rechnen mit Bruchzahlen  Verbindung der vier Grundrechnungsarten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2022-11-04T15:52:00Z</dcterms:modified>
</cp:coreProperties>
</file>