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432" r:id="rId3"/>
    <p:sldId id="437" r:id="rId4"/>
    <p:sldId id="433" r:id="rId5"/>
    <p:sldId id="438" r:id="rId6"/>
    <p:sldId id="439" r:id="rId7"/>
    <p:sldId id="440" r:id="rId8"/>
    <p:sldId id="441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7349A75B-7405-4DB0-9588-6E2529C1325D}"/>
    <pc:docChg chg="undo custSel addSld delSld modSld">
      <pc:chgData name="Tegischer Lukas" userId="f78daebb-0565-485c-bd0e-1cd035e796ff" providerId="ADAL" clId="{7349A75B-7405-4DB0-9588-6E2529C1325D}" dt="2022-10-14T06:24:25.896" v="243"/>
      <pc:docMkLst>
        <pc:docMk/>
      </pc:docMkLst>
      <pc:sldChg chg="modSp mod">
        <pc:chgData name="Tegischer Lukas" userId="f78daebb-0565-485c-bd0e-1cd035e796ff" providerId="ADAL" clId="{7349A75B-7405-4DB0-9588-6E2529C1325D}" dt="2022-10-13T19:04:13.554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349A75B-7405-4DB0-9588-6E2529C1325D}" dt="2022-10-13T19:04:13.554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349A75B-7405-4DB0-9588-6E2529C1325D}" dt="2022-10-13T19:09:31.335" v="128" actId="47"/>
        <pc:sldMkLst>
          <pc:docMk/>
          <pc:sldMk cId="1318793251" sldId="410"/>
        </pc:sldMkLst>
      </pc:sldChg>
      <pc:sldChg chg="addSp delSp modSp mod delAnim modAnim">
        <pc:chgData name="Tegischer Lukas" userId="f78daebb-0565-485c-bd0e-1cd035e796ff" providerId="ADAL" clId="{7349A75B-7405-4DB0-9588-6E2529C1325D}" dt="2022-10-13T19:12:55.518" v="225" actId="208"/>
        <pc:sldMkLst>
          <pc:docMk/>
          <pc:sldMk cId="797636677" sldId="421"/>
        </pc:sldMkLst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3" creationId="{7FDD932A-8876-2205-E5C7-89401503A4B9}"/>
          </ac:spMkLst>
        </pc:spChg>
        <pc:spChg chg="add mod">
          <ac:chgData name="Tegischer Lukas" userId="f78daebb-0565-485c-bd0e-1cd035e796ff" providerId="ADAL" clId="{7349A75B-7405-4DB0-9588-6E2529C1325D}" dt="2022-10-13T19:09:54.541" v="134" actId="20577"/>
          <ac:spMkLst>
            <pc:docMk/>
            <pc:sldMk cId="797636677" sldId="421"/>
            <ac:spMk id="4" creationId="{977161CD-3A16-B4D4-67BA-CF7DD94EA0FA}"/>
          </ac:spMkLst>
        </pc:spChg>
        <pc:spChg chg="add mod">
          <ac:chgData name="Tegischer Lukas" userId="f78daebb-0565-485c-bd0e-1cd035e796ff" providerId="ADAL" clId="{7349A75B-7405-4DB0-9588-6E2529C1325D}" dt="2022-10-13T19:07:53.798" v="76" actId="207"/>
          <ac:spMkLst>
            <pc:docMk/>
            <pc:sldMk cId="797636677" sldId="42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7349A75B-7405-4DB0-9588-6E2529C1325D}" dt="2022-10-13T19:07:20.930" v="56" actId="1076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7349A75B-7405-4DB0-9588-6E2529C1325D}" dt="2022-10-13T19:07:26.620" v="59" actId="20577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7349A75B-7405-4DB0-9588-6E2529C1325D}" dt="2022-10-13T19:07:30.602" v="62" actId="20577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6" creationId="{55F81109-2F35-B88B-37D3-A93957AED234}"/>
          </ac:spMkLst>
        </pc:spChg>
        <pc:spChg chg="add mod">
          <ac:chgData name="Tegischer Lukas" userId="f78daebb-0565-485c-bd0e-1cd035e796ff" providerId="ADAL" clId="{7349A75B-7405-4DB0-9588-6E2529C1325D}" dt="2022-10-13T19:07:36.525" v="67" actId="20577"/>
          <ac:spMkLst>
            <pc:docMk/>
            <pc:sldMk cId="797636677" sldId="421"/>
            <ac:spMk id="17" creationId="{556EED97-F0F3-EFCF-D63B-0D2182FDD6A4}"/>
          </ac:spMkLst>
        </pc:spChg>
        <pc:spChg chg="add mod">
          <ac:chgData name="Tegischer Lukas" userId="f78daebb-0565-485c-bd0e-1cd035e796ff" providerId="ADAL" clId="{7349A75B-7405-4DB0-9588-6E2529C1325D}" dt="2022-10-13T19:07:41.526" v="70" actId="20577"/>
          <ac:spMkLst>
            <pc:docMk/>
            <pc:sldMk cId="797636677" sldId="421"/>
            <ac:spMk id="18" creationId="{31C473D1-7CBF-80EA-384D-2A3BA958532E}"/>
          </ac:spMkLst>
        </pc:spChg>
        <pc:spChg chg="add mod">
          <ac:chgData name="Tegischer Lukas" userId="f78daebb-0565-485c-bd0e-1cd035e796ff" providerId="ADAL" clId="{7349A75B-7405-4DB0-9588-6E2529C1325D}" dt="2022-10-13T19:07:47.922" v="73" actId="1076"/>
          <ac:spMkLst>
            <pc:docMk/>
            <pc:sldMk cId="797636677" sldId="421"/>
            <ac:spMk id="19" creationId="{136ADD14-EC88-A3E6-4A07-08169E8A8F95}"/>
          </ac:spMkLst>
        </pc:spChg>
        <pc:spChg chg="add mod">
          <ac:chgData name="Tegischer Lukas" userId="f78daebb-0565-485c-bd0e-1cd035e796ff" providerId="ADAL" clId="{7349A75B-7405-4DB0-9588-6E2529C1325D}" dt="2022-10-13T19:07:57.738" v="80" actId="20577"/>
          <ac:spMkLst>
            <pc:docMk/>
            <pc:sldMk cId="797636677" sldId="421"/>
            <ac:spMk id="20" creationId="{E0711896-9916-1E53-6860-8B30914F0994}"/>
          </ac:spMkLst>
        </pc:spChg>
        <pc:spChg chg="add mod">
          <ac:chgData name="Tegischer Lukas" userId="f78daebb-0565-485c-bd0e-1cd035e796ff" providerId="ADAL" clId="{7349A75B-7405-4DB0-9588-6E2529C1325D}" dt="2022-10-13T19:08:02.907" v="84" actId="1076"/>
          <ac:spMkLst>
            <pc:docMk/>
            <pc:sldMk cId="797636677" sldId="421"/>
            <ac:spMk id="21" creationId="{29B20951-658E-7A92-4574-6122686F6C4F}"/>
          </ac:spMkLst>
        </pc:spChg>
        <pc:spChg chg="add mod">
          <ac:chgData name="Tegischer Lukas" userId="f78daebb-0565-485c-bd0e-1cd035e796ff" providerId="ADAL" clId="{7349A75B-7405-4DB0-9588-6E2529C1325D}" dt="2022-10-13T19:08:07.754" v="88" actId="1076"/>
          <ac:spMkLst>
            <pc:docMk/>
            <pc:sldMk cId="797636677" sldId="421"/>
            <ac:spMk id="22" creationId="{15552723-281B-AEFB-4A5B-0C36C1745375}"/>
          </ac:spMkLst>
        </pc:spChg>
        <pc:spChg chg="add mod">
          <ac:chgData name="Tegischer Lukas" userId="f78daebb-0565-485c-bd0e-1cd035e796ff" providerId="ADAL" clId="{7349A75B-7405-4DB0-9588-6E2529C1325D}" dt="2022-10-13T19:08:12.138" v="92" actId="1076"/>
          <ac:spMkLst>
            <pc:docMk/>
            <pc:sldMk cId="797636677" sldId="421"/>
            <ac:spMk id="23" creationId="{A42121BE-935E-4775-1C20-79B382BB3BAB}"/>
          </ac:spMkLst>
        </pc:spChg>
        <pc:spChg chg="add mod">
          <ac:chgData name="Tegischer Lukas" userId="f78daebb-0565-485c-bd0e-1cd035e796ff" providerId="ADAL" clId="{7349A75B-7405-4DB0-9588-6E2529C1325D}" dt="2022-10-13T19:08:33.169" v="102" actId="1076"/>
          <ac:spMkLst>
            <pc:docMk/>
            <pc:sldMk cId="797636677" sldId="421"/>
            <ac:spMk id="24" creationId="{76C60C2B-6981-9402-FB49-DEA2BA828629}"/>
          </ac:spMkLst>
        </pc:spChg>
        <pc:spChg chg="add mod">
          <ac:chgData name="Tegischer Lukas" userId="f78daebb-0565-485c-bd0e-1cd035e796ff" providerId="ADAL" clId="{7349A75B-7405-4DB0-9588-6E2529C1325D}" dt="2022-10-13T19:08:30.730" v="101" actId="1076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7349A75B-7405-4DB0-9588-6E2529C1325D}" dt="2022-10-13T19:09:12.719" v="122" actId="20577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add mod">
          <ac:chgData name="Tegischer Lukas" userId="f78daebb-0565-485c-bd0e-1cd035e796ff" providerId="ADAL" clId="{7349A75B-7405-4DB0-9588-6E2529C1325D}" dt="2022-10-13T19:06:12.425" v="36" actId="1076"/>
          <ac:picMkLst>
            <pc:docMk/>
            <pc:sldMk cId="797636677" sldId="421"/>
            <ac:picMk id="5" creationId="{CFBD7211-CD24-5B50-1849-49296753F504}"/>
          </ac:picMkLst>
        </pc:picChg>
        <pc:cxnChg chg="add mod">
          <ac:chgData name="Tegischer Lukas" userId="f78daebb-0565-485c-bd0e-1cd035e796ff" providerId="ADAL" clId="{7349A75B-7405-4DB0-9588-6E2529C1325D}" dt="2022-10-13T19:06:47.746" v="42" actId="14100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2:46.706" v="221" actId="1076"/>
          <ac:cxnSpMkLst>
            <pc:docMk/>
            <pc:sldMk cId="797636677" sldId="421"/>
            <ac:cxnSpMk id="27" creationId="{E800B138-7325-2DA5-31AD-5490272B8894}"/>
          </ac:cxnSpMkLst>
        </pc:cxnChg>
        <pc:cxnChg chg="add mod">
          <ac:chgData name="Tegischer Lukas" userId="f78daebb-0565-485c-bd0e-1cd035e796ff" providerId="ADAL" clId="{7349A75B-7405-4DB0-9588-6E2529C1325D}" dt="2022-10-13T19:12:55.518" v="225" actId="208"/>
          <ac:cxnSpMkLst>
            <pc:docMk/>
            <pc:sldMk cId="797636677" sldId="421"/>
            <ac:cxnSpMk id="28" creationId="{5B463100-66D4-9D86-A7DD-B137252960F6}"/>
          </ac:cxnSpMkLst>
        </pc:cxnChg>
      </pc:sldChg>
      <pc:sldChg chg="del">
        <pc:chgData name="Tegischer Lukas" userId="f78daebb-0565-485c-bd0e-1cd035e796ff" providerId="ADAL" clId="{7349A75B-7405-4DB0-9588-6E2529C1325D}" dt="2022-10-13T19:09:32.511" v="129" actId="47"/>
        <pc:sldMkLst>
          <pc:docMk/>
          <pc:sldMk cId="1563104509" sldId="428"/>
        </pc:sldMkLst>
      </pc:sldChg>
      <pc:sldChg chg="del">
        <pc:chgData name="Tegischer Lukas" userId="f78daebb-0565-485c-bd0e-1cd035e796ff" providerId="ADAL" clId="{7349A75B-7405-4DB0-9588-6E2529C1325D}" dt="2022-10-13T19:09:30.512" v="127" actId="47"/>
        <pc:sldMkLst>
          <pc:docMk/>
          <pc:sldMk cId="3061398160" sldId="429"/>
        </pc:sldMkLst>
      </pc:sldChg>
      <pc:sldChg chg="del">
        <pc:chgData name="Tegischer Lukas" userId="f78daebb-0565-485c-bd0e-1cd035e796ff" providerId="ADAL" clId="{7349A75B-7405-4DB0-9588-6E2529C1325D}" dt="2022-10-13T19:09:27.841" v="126" actId="47"/>
        <pc:sldMkLst>
          <pc:docMk/>
          <pc:sldMk cId="1494766319" sldId="430"/>
        </pc:sldMkLst>
      </pc:sldChg>
      <pc:sldChg chg="addSp delSp modSp add mod delAnim modAnim">
        <pc:chgData name="Tegischer Lukas" userId="f78daebb-0565-485c-bd0e-1cd035e796ff" providerId="ADAL" clId="{7349A75B-7405-4DB0-9588-6E2529C1325D}" dt="2022-10-13T19:13:44.615" v="242" actId="20577"/>
        <pc:sldMkLst>
          <pc:docMk/>
          <pc:sldMk cId="2145426605" sldId="431"/>
        </pc:sldMkLst>
        <pc:spChg chg="add mod">
          <ac:chgData name="Tegischer Lukas" userId="f78daebb-0565-485c-bd0e-1cd035e796ff" providerId="ADAL" clId="{7349A75B-7405-4DB0-9588-6E2529C1325D}" dt="2022-10-13T19:09:58.279" v="136" actId="14100"/>
          <ac:spMkLst>
            <pc:docMk/>
            <pc:sldMk cId="2145426605" sldId="431"/>
            <ac:spMk id="3" creationId="{992E88CE-D52C-E018-FFB9-8C95B3A3F612}"/>
          </ac:spMkLst>
        </pc:spChg>
        <pc:spChg chg="del">
          <ac:chgData name="Tegischer Lukas" userId="f78daebb-0565-485c-bd0e-1cd035e796ff" providerId="ADAL" clId="{7349A75B-7405-4DB0-9588-6E2529C1325D}" dt="2022-10-13T19:09:36.705" v="130" actId="478"/>
          <ac:spMkLst>
            <pc:docMk/>
            <pc:sldMk cId="2145426605" sldId="431"/>
            <ac:spMk id="4" creationId="{977161CD-3A16-B4D4-67BA-CF7DD94EA0FA}"/>
          </ac:spMkLst>
        </pc:spChg>
        <pc:spChg chg="add del">
          <ac:chgData name="Tegischer Lukas" userId="f78daebb-0565-485c-bd0e-1cd035e796ff" providerId="ADAL" clId="{7349A75B-7405-4DB0-9588-6E2529C1325D}" dt="2022-10-13T19:10:08.155" v="138" actId="22"/>
          <ac:spMkLst>
            <pc:docMk/>
            <pc:sldMk cId="2145426605" sldId="431"/>
            <ac:spMk id="8" creationId="{D1F8ABF2-7DB3-F256-8C75-E0EC2718C73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1" creationId="{735E34C0-CF34-DCB7-E8DC-812C745361CC}"/>
          </ac:spMkLst>
        </pc:spChg>
        <pc:spChg chg="add mod">
          <ac:chgData name="Tegischer Lukas" userId="f78daebb-0565-485c-bd0e-1cd035e796ff" providerId="ADAL" clId="{7349A75B-7405-4DB0-9588-6E2529C1325D}" dt="2022-10-13T19:13:28.586" v="236" actId="1076"/>
          <ac:spMkLst>
            <pc:docMk/>
            <pc:sldMk cId="2145426605" sldId="431"/>
            <ac:spMk id="12" creationId="{5CFCFCF2-A24B-A757-A0F3-E21CE517AD53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3" creationId="{64D2270F-90CB-173D-69EA-60589CB078C8}"/>
          </ac:spMkLst>
        </pc:spChg>
        <pc:spChg chg="add mod">
          <ac:chgData name="Tegischer Lukas" userId="f78daebb-0565-485c-bd0e-1cd035e796ff" providerId="ADAL" clId="{7349A75B-7405-4DB0-9588-6E2529C1325D}" dt="2022-10-13T19:11:01.574" v="159" actId="404"/>
          <ac:spMkLst>
            <pc:docMk/>
            <pc:sldMk cId="2145426605" sldId="431"/>
            <ac:spMk id="14" creationId="{93A8165C-E213-9C86-3334-AF99EF59E64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5" creationId="{4C832D24-FC99-99B9-2E1F-56AA04C85B35}"/>
          </ac:spMkLst>
        </pc:spChg>
        <pc:spChg chg="add mod">
          <ac:chgData name="Tegischer Lukas" userId="f78daebb-0565-485c-bd0e-1cd035e796ff" providerId="ADAL" clId="{7349A75B-7405-4DB0-9588-6E2529C1325D}" dt="2022-10-13T19:12:02.241" v="206" actId="1076"/>
          <ac:spMkLst>
            <pc:docMk/>
            <pc:sldMk cId="2145426605" sldId="431"/>
            <ac:spMk id="16" creationId="{B75ECBE6-A2ED-F356-0F77-48D60DA5A15D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7" creationId="{556EED97-F0F3-EFCF-D63B-0D2182FDD6A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8" creationId="{31C473D1-7CBF-80EA-384D-2A3BA958532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9" creationId="{136ADD14-EC88-A3E6-4A07-08169E8A8F9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0" creationId="{E0711896-9916-1E53-6860-8B30914F099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1" creationId="{29B20951-658E-7A92-4574-6122686F6C4F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2" creationId="{15552723-281B-AEFB-4A5B-0C36C174537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3" creationId="{A42121BE-935E-4775-1C20-79B382BB3BAB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4" creationId="{76C60C2B-6981-9402-FB49-DEA2BA828629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5" creationId="{C8B19C10-3FDE-A779-1722-48886949844F}"/>
          </ac:spMkLst>
        </pc:spChg>
        <pc:spChg chg="add mod">
          <ac:chgData name="Tegischer Lukas" userId="f78daebb-0565-485c-bd0e-1cd035e796ff" providerId="ADAL" clId="{7349A75B-7405-4DB0-9588-6E2529C1325D}" dt="2022-10-13T19:12:05.497" v="207" actId="1076"/>
          <ac:spMkLst>
            <pc:docMk/>
            <pc:sldMk cId="2145426605" sldId="431"/>
            <ac:spMk id="27" creationId="{8266055F-E16B-52AB-46A4-46BC1DEC99EF}"/>
          </ac:spMkLst>
        </pc:spChg>
        <pc:spChg chg="add mod">
          <ac:chgData name="Tegischer Lukas" userId="f78daebb-0565-485c-bd0e-1cd035e796ff" providerId="ADAL" clId="{7349A75B-7405-4DB0-9588-6E2529C1325D}" dt="2022-10-13T19:11:55.722" v="204" actId="1076"/>
          <ac:spMkLst>
            <pc:docMk/>
            <pc:sldMk cId="2145426605" sldId="431"/>
            <ac:spMk id="28" creationId="{4600FF19-DA06-2EE6-9D9A-B263225DD4A8}"/>
          </ac:spMkLst>
        </pc:spChg>
        <pc:spChg chg="add mod">
          <ac:chgData name="Tegischer Lukas" userId="f78daebb-0565-485c-bd0e-1cd035e796ff" providerId="ADAL" clId="{7349A75B-7405-4DB0-9588-6E2529C1325D}" dt="2022-10-13T19:11:53.938" v="203" actId="1076"/>
          <ac:spMkLst>
            <pc:docMk/>
            <pc:sldMk cId="2145426605" sldId="431"/>
            <ac:spMk id="29" creationId="{44C3B9CE-29EA-31A5-4B3D-DA1E29FDE801}"/>
          </ac:spMkLst>
        </pc:spChg>
        <pc:spChg chg="add mod">
          <ac:chgData name="Tegischer Lukas" userId="f78daebb-0565-485c-bd0e-1cd035e796ff" providerId="ADAL" clId="{7349A75B-7405-4DB0-9588-6E2529C1325D}" dt="2022-10-13T19:11:31.352" v="198" actId="1076"/>
          <ac:spMkLst>
            <pc:docMk/>
            <pc:sldMk cId="2145426605" sldId="431"/>
            <ac:spMk id="30" creationId="{B32C8D88-61F3-6270-F6BD-AEF16F93502B}"/>
          </ac:spMkLst>
        </pc:spChg>
        <pc:spChg chg="add mod">
          <ac:chgData name="Tegischer Lukas" userId="f78daebb-0565-485c-bd0e-1cd035e796ff" providerId="ADAL" clId="{7349A75B-7405-4DB0-9588-6E2529C1325D}" dt="2022-10-13T19:11:27.440" v="197" actId="1076"/>
          <ac:spMkLst>
            <pc:docMk/>
            <pc:sldMk cId="2145426605" sldId="431"/>
            <ac:spMk id="31" creationId="{C9CEC25C-E3A1-3C02-2CF3-1FC9A88C03BC}"/>
          </ac:spMkLst>
        </pc:spChg>
        <pc:spChg chg="add mod">
          <ac:chgData name="Tegischer Lukas" userId="f78daebb-0565-485c-bd0e-1cd035e796ff" providerId="ADAL" clId="{7349A75B-7405-4DB0-9588-6E2529C1325D}" dt="2022-10-13T19:11:48.978" v="202" actId="1076"/>
          <ac:spMkLst>
            <pc:docMk/>
            <pc:sldMk cId="2145426605" sldId="431"/>
            <ac:spMk id="32" creationId="{11FF67D9-CFC0-0702-9DBF-8CB8D7C7301A}"/>
          </ac:spMkLst>
        </pc:spChg>
        <pc:spChg chg="add mod">
          <ac:chgData name="Tegischer Lukas" userId="f78daebb-0565-485c-bd0e-1cd035e796ff" providerId="ADAL" clId="{7349A75B-7405-4DB0-9588-6E2529C1325D}" dt="2022-10-13T19:11:35.258" v="199" actId="1076"/>
          <ac:spMkLst>
            <pc:docMk/>
            <pc:sldMk cId="2145426605" sldId="431"/>
            <ac:spMk id="33" creationId="{AB352179-7048-0622-8114-13093CF991BF}"/>
          </ac:spMkLst>
        </pc:spChg>
        <pc:spChg chg="add mod">
          <ac:chgData name="Tegischer Lukas" userId="f78daebb-0565-485c-bd0e-1cd035e796ff" providerId="ADAL" clId="{7349A75B-7405-4DB0-9588-6E2529C1325D}" dt="2022-10-13T19:11:46.658" v="201" actId="1076"/>
          <ac:spMkLst>
            <pc:docMk/>
            <pc:sldMk cId="2145426605" sldId="431"/>
            <ac:spMk id="34" creationId="{4A265381-FC5A-16CA-3558-D9D0F5787741}"/>
          </ac:spMkLst>
        </pc:spChg>
        <pc:graphicFrameChg chg="del">
          <ac:chgData name="Tegischer Lukas" userId="f78daebb-0565-485c-bd0e-1cd035e796ff" providerId="ADAL" clId="{7349A75B-7405-4DB0-9588-6E2529C1325D}" dt="2022-10-13T19:09:38.080" v="131" actId="478"/>
          <ac:graphicFrameMkLst>
            <pc:docMk/>
            <pc:sldMk cId="2145426605" sldId="431"/>
            <ac:graphicFrameMk id="26" creationId="{9BB5B0F0-A9E9-2C1C-07D2-C91DB561D9A9}"/>
          </ac:graphicFrameMkLst>
        </pc:graphicFrameChg>
        <pc:graphicFrameChg chg="add mod modGraphic">
          <ac:chgData name="Tegischer Lukas" userId="f78daebb-0565-485c-bd0e-1cd035e796ff" providerId="ADAL" clId="{7349A75B-7405-4DB0-9588-6E2529C1325D}" dt="2022-10-13T19:13:44.615" v="242" actId="20577"/>
          <ac:graphicFrameMkLst>
            <pc:docMk/>
            <pc:sldMk cId="2145426605" sldId="431"/>
            <ac:graphicFrameMk id="35" creationId="{EDBA631C-314E-BD4E-A069-B4B1ECF0BBD9}"/>
          </ac:graphicFrameMkLst>
        </pc:graphicFrameChg>
        <pc:picChg chg="del">
          <ac:chgData name="Tegischer Lukas" userId="f78daebb-0565-485c-bd0e-1cd035e796ff" providerId="ADAL" clId="{7349A75B-7405-4DB0-9588-6E2529C1325D}" dt="2022-10-13T19:09:38.080" v="131" actId="478"/>
          <ac:picMkLst>
            <pc:docMk/>
            <pc:sldMk cId="2145426605" sldId="43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7349A75B-7405-4DB0-9588-6E2529C1325D}" dt="2022-10-13T19:10:14.314" v="142" actId="1076"/>
          <ac:picMkLst>
            <pc:docMk/>
            <pc:sldMk cId="2145426605" sldId="431"/>
            <ac:picMk id="10" creationId="{5460F1A9-F42C-1D90-C1CC-2A5AF2699728}"/>
          </ac:picMkLst>
        </pc:picChg>
        <pc:cxnChg chg="del">
          <ac:chgData name="Tegischer Lukas" userId="f78daebb-0565-485c-bd0e-1cd035e796ff" providerId="ADAL" clId="{7349A75B-7405-4DB0-9588-6E2529C1325D}" dt="2022-10-13T19:09:38.080" v="131" actId="478"/>
          <ac:cxnSpMkLst>
            <pc:docMk/>
            <pc:sldMk cId="2145426605" sldId="43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3:05.978" v="228" actId="14100"/>
          <ac:cxnSpMkLst>
            <pc:docMk/>
            <pc:sldMk cId="2145426605" sldId="431"/>
            <ac:cxnSpMk id="36" creationId="{78052449-4904-6A01-A747-320C9B408A62}"/>
          </ac:cxnSpMkLst>
        </pc:cxnChg>
        <pc:cxnChg chg="add mod">
          <ac:chgData name="Tegischer Lukas" userId="f78daebb-0565-485c-bd0e-1cd035e796ff" providerId="ADAL" clId="{7349A75B-7405-4DB0-9588-6E2529C1325D}" dt="2022-10-13T19:13:17.714" v="231" actId="1076"/>
          <ac:cxnSpMkLst>
            <pc:docMk/>
            <pc:sldMk cId="2145426605" sldId="431"/>
            <ac:cxnSpMk id="38" creationId="{147B9F06-0365-87A9-E14F-E6A5A0EA4ACE}"/>
          </ac:cxnSpMkLst>
        </pc:cxnChg>
        <pc:cxnChg chg="add mod">
          <ac:chgData name="Tegischer Lukas" userId="f78daebb-0565-485c-bd0e-1cd035e796ff" providerId="ADAL" clId="{7349A75B-7405-4DB0-9588-6E2529C1325D}" dt="2022-10-13T19:13:34.171" v="238" actId="208"/>
          <ac:cxnSpMkLst>
            <pc:docMk/>
            <pc:sldMk cId="2145426605" sldId="431"/>
            <ac:cxnSpMk id="39" creationId="{712149FA-7477-0F33-109C-BCD58AB591B5}"/>
          </ac:cxnSpMkLst>
        </pc:cxnChg>
      </pc:sldChg>
      <pc:sldChg chg="add">
        <pc:chgData name="Tegischer Lukas" userId="f78daebb-0565-485c-bd0e-1cd035e796ff" providerId="ADAL" clId="{7349A75B-7405-4DB0-9588-6E2529C1325D}" dt="2022-10-14T06:24:25.896" v="243"/>
        <pc:sldMkLst>
          <pc:docMk/>
          <pc:sldMk cId="3181727187" sldId="432"/>
        </pc:sldMkLst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DF170F6F-E080-4418-AAE8-BE91B3F3334D}"/>
    <pc:docChg chg="custSel delSld modSld">
      <pc:chgData name="Tegischer Lukas" userId="f78daebb-0565-485c-bd0e-1cd035e796ff" providerId="ADAL" clId="{DF170F6F-E080-4418-AAE8-BE91B3F3334D}" dt="2022-11-04T11:39:37.332" v="2" actId="47"/>
      <pc:docMkLst>
        <pc:docMk/>
      </pc:docMkLst>
      <pc:sldChg chg="delSp mod delAnim">
        <pc:chgData name="Tegischer Lukas" userId="f78daebb-0565-485c-bd0e-1cd035e796ff" providerId="ADAL" clId="{DF170F6F-E080-4418-AAE8-BE91B3F3334D}" dt="2022-11-04T11:39:36.141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DF170F6F-E080-4418-AAE8-BE91B3F3334D}" dt="2022-11-04T11:39:36.141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DF170F6F-E080-4418-AAE8-BE91B3F3334D}" dt="2022-11-04T11:39:35.182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DF170F6F-E080-4418-AAE8-BE91B3F3334D}" dt="2022-11-04T11:39:37.332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1D31D871-8296-45F7-ACD7-FA8FF68D837F}"/>
    <pc:docChg chg="undo custSel addSld delSld modSld">
      <pc:chgData name="Tegischer Lukas" userId="f78daebb-0565-485c-bd0e-1cd035e796ff" providerId="ADAL" clId="{1D31D871-8296-45F7-ACD7-FA8FF68D837F}" dt="2022-10-13T19:03:45.467" v="208"/>
      <pc:docMkLst>
        <pc:docMk/>
      </pc:docMkLst>
      <pc:sldChg chg="modSp mod">
        <pc:chgData name="Tegischer Lukas" userId="f78daebb-0565-485c-bd0e-1cd035e796ff" providerId="ADAL" clId="{1D31D871-8296-45F7-ACD7-FA8FF68D837F}" dt="2022-10-13T18:55:16.497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31D871-8296-45F7-ACD7-FA8FF68D837F}" dt="2022-10-13T18:55:16.497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1D31D871-8296-45F7-ACD7-FA8FF68D837F}" dt="2022-10-13T18:55:54.596" v="40" actId="1076"/>
        <pc:sldMkLst>
          <pc:docMk/>
          <pc:sldMk cId="1318793251" sldId="410"/>
        </pc:sldMkLst>
        <pc:spChg chg="mod">
          <ac:chgData name="Tegischer Lukas" userId="f78daebb-0565-485c-bd0e-1cd035e796ff" providerId="ADAL" clId="{1D31D871-8296-45F7-ACD7-FA8FF68D837F}" dt="2022-10-13T18:55:33.994" v="38" actId="20577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5:25.610" v="35" actId="20577"/>
          <ac:spMkLst>
            <pc:docMk/>
            <pc:sldMk cId="1318793251" sldId="410"/>
            <ac:spMk id="4" creationId="{23994922-00A3-43FE-A1D2-DC3C43171571}"/>
          </ac:spMkLst>
        </pc:spChg>
        <pc:picChg chg="add mod">
          <ac:chgData name="Tegischer Lukas" userId="f78daebb-0565-485c-bd0e-1cd035e796ff" providerId="ADAL" clId="{1D31D871-8296-45F7-ACD7-FA8FF68D837F}" dt="2022-10-13T18:55:54.596" v="40" actId="1076"/>
          <ac:picMkLst>
            <pc:docMk/>
            <pc:sldMk cId="1318793251" sldId="410"/>
            <ac:picMk id="2" creationId="{87783A01-7C37-2243-4BE7-F5590D164665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94701210" sldId="420"/>
        </pc:sldMkLst>
      </pc:sldChg>
      <pc:sldChg chg="addSp delSp modSp mod delAnim modAnim">
        <pc:chgData name="Tegischer Lukas" userId="f78daebb-0565-485c-bd0e-1cd035e796ff" providerId="ADAL" clId="{1D31D871-8296-45F7-ACD7-FA8FF68D837F}" dt="2022-10-13T19:03:45.467" v="208"/>
        <pc:sldMkLst>
          <pc:docMk/>
          <pc:sldMk cId="797636677" sldId="421"/>
        </pc:sldMkLst>
        <pc:spChg chg="add mod">
          <ac:chgData name="Tegischer Lukas" userId="f78daebb-0565-485c-bd0e-1cd035e796ff" providerId="ADAL" clId="{1D31D871-8296-45F7-ACD7-FA8FF68D837F}" dt="2022-10-13T18:59:55.447" v="124" actId="14100"/>
          <ac:spMkLst>
            <pc:docMk/>
            <pc:sldMk cId="797636677" sldId="421"/>
            <ac:spMk id="3" creationId="{7FDD932A-8876-2205-E5C7-89401503A4B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4" creationId="{23994922-00A3-43FE-A1D2-DC3C43171571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5" creationId="{84C1F833-3A45-4BA1-9855-B1F8553ED1F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8" creationId="{CFDBA9A7-18B1-4F53-B68C-1FDEF593AF94}"/>
          </ac:spMkLst>
        </pc:spChg>
        <pc:spChg chg="add mod">
          <ac:chgData name="Tegischer Lukas" userId="f78daebb-0565-485c-bd0e-1cd035e796ff" providerId="ADAL" clId="{1D31D871-8296-45F7-ACD7-FA8FF68D837F}" dt="2022-10-13T19:00:17.282" v="133" actId="403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1D31D871-8296-45F7-ACD7-FA8FF68D837F}" dt="2022-10-13T19:00:34.883" v="141" actId="1076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1D31D871-8296-45F7-ACD7-FA8FF68D837F}" dt="2022-10-13T19:00:52.049" v="148" actId="1076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1D31D871-8296-45F7-ACD7-FA8FF68D837F}" dt="2022-10-13T19:01:08.115" v="155" actId="1076"/>
          <ac:spMkLst>
            <pc:docMk/>
            <pc:sldMk cId="797636677" sldId="421"/>
            <ac:spMk id="16" creationId="{55F81109-2F35-B88B-37D3-A93957AED234}"/>
          </ac:spMkLst>
        </pc:spChg>
        <pc:graphicFrameChg chg="add del mod">
          <ac:chgData name="Tegischer Lukas" userId="f78daebb-0565-485c-bd0e-1cd035e796ff" providerId="ADAL" clId="{1D31D871-8296-45F7-ACD7-FA8FF68D837F}" dt="2022-10-13T19:00:01.202" v="126"/>
          <ac:graphicFrameMkLst>
            <pc:docMk/>
            <pc:sldMk cId="797636677" sldId="421"/>
            <ac:graphicFrameMk id="7" creationId="{C8C5B509-DEE5-103E-2437-AB3C8BEE27A3}"/>
          </ac:graphicFrameMkLst>
        </pc:graphicFrameChg>
        <pc:picChg chg="del">
          <ac:chgData name="Tegischer Lukas" userId="f78daebb-0565-485c-bd0e-1cd035e796ff" providerId="ADAL" clId="{1D31D871-8296-45F7-ACD7-FA8FF68D837F}" dt="2022-10-13T18:59:48.750" v="120" actId="478"/>
          <ac:picMkLst>
            <pc:docMk/>
            <pc:sldMk cId="797636677" sldId="421"/>
            <ac:picMk id="6" creationId="{B97AA0C0-3DD2-1906-4DE9-F0A7FCE3872E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289630694" sldId="427"/>
        </pc:sldMkLst>
      </pc:sldChg>
      <pc:sldChg chg="addSp delSp modSp add mod modAnim">
        <pc:chgData name="Tegischer Lukas" userId="f78daebb-0565-485c-bd0e-1cd035e796ff" providerId="ADAL" clId="{1D31D871-8296-45F7-ACD7-FA8FF68D837F}" dt="2022-10-13T18:59:31.291" v="119"/>
        <pc:sldMkLst>
          <pc:docMk/>
          <pc:sldMk cId="1563104509" sldId="428"/>
        </pc:sldMkLst>
        <pc:spChg chg="del">
          <ac:chgData name="Tegischer Lukas" userId="f78daebb-0565-485c-bd0e-1cd035e796ff" providerId="ADAL" clId="{1D31D871-8296-45F7-ACD7-FA8FF68D837F}" dt="2022-10-13T18:56:11.893" v="63" actId="478"/>
          <ac:spMkLst>
            <pc:docMk/>
            <pc:sldMk cId="1563104509" sldId="428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6:41.116" v="73" actId="1076"/>
          <ac:spMkLst>
            <pc:docMk/>
            <pc:sldMk cId="1563104509" sldId="42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1D31D871-8296-45F7-ACD7-FA8FF68D837F}" dt="2022-10-13T18:56:44.338" v="74" actId="1076"/>
          <ac:spMkLst>
            <pc:docMk/>
            <pc:sldMk cId="1563104509" sldId="428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9:21.158" v="114" actId="1076"/>
          <ac:spMkLst>
            <pc:docMk/>
            <pc:sldMk cId="1563104509" sldId="428"/>
            <ac:spMk id="9" creationId="{1CD680C9-BAE6-EA6F-E699-5B08219FDE70}"/>
          </ac:spMkLst>
        </pc:spChg>
        <pc:picChg chg="del">
          <ac:chgData name="Tegischer Lukas" userId="f78daebb-0565-485c-bd0e-1cd035e796ff" providerId="ADAL" clId="{1D31D871-8296-45F7-ACD7-FA8FF68D837F}" dt="2022-10-13T18:56:14.489" v="65" actId="478"/>
          <ac:picMkLst>
            <pc:docMk/>
            <pc:sldMk cId="1563104509" sldId="428"/>
            <ac:picMk id="2" creationId="{87783A01-7C37-2243-4BE7-F5590D164665}"/>
          </ac:picMkLst>
        </pc:picChg>
        <pc:picChg chg="add mod">
          <ac:chgData name="Tegischer Lukas" userId="f78daebb-0565-485c-bd0e-1cd035e796ff" providerId="ADAL" clId="{1D31D871-8296-45F7-ACD7-FA8FF68D837F}" dt="2022-10-13T18:59:03.842" v="107" actId="1076"/>
          <ac:picMkLst>
            <pc:docMk/>
            <pc:sldMk cId="1563104509" sldId="428"/>
            <ac:picMk id="7" creationId="{875BD800-5A0C-389A-BCE0-E8F32A679BD6}"/>
          </ac:picMkLst>
        </pc:picChg>
      </pc:sldChg>
      <pc:sldChg chg="addSp delSp modSp add mod modAnim">
        <pc:chgData name="Tegischer Lukas" userId="f78daebb-0565-485c-bd0e-1cd035e796ff" providerId="ADAL" clId="{1D31D871-8296-45F7-ACD7-FA8FF68D837F}" dt="2022-10-13T18:58:54.927" v="106"/>
        <pc:sldMkLst>
          <pc:docMk/>
          <pc:sldMk cId="3061398160" sldId="429"/>
        </pc:sldMkLst>
        <pc:spChg chg="add mod">
          <ac:chgData name="Tegischer Lukas" userId="f78daebb-0565-485c-bd0e-1cd035e796ff" providerId="ADAL" clId="{1D31D871-8296-45F7-ACD7-FA8FF68D837F}" dt="2022-10-13T18:58:33.891" v="98" actId="207"/>
          <ac:spMkLst>
            <pc:docMk/>
            <pc:sldMk cId="3061398160" sldId="429"/>
            <ac:spMk id="3" creationId="{31503079-D196-E99A-D5C6-B477FC338079}"/>
          </ac:spMkLst>
        </pc:spChg>
        <pc:spChg chg="del">
          <ac:chgData name="Tegischer Lukas" userId="f78daebb-0565-485c-bd0e-1cd035e796ff" providerId="ADAL" clId="{1D31D871-8296-45F7-ACD7-FA8FF68D837F}" dt="2022-10-13T18:57:03.229" v="81" actId="478"/>
          <ac:spMkLst>
            <pc:docMk/>
            <pc:sldMk cId="3061398160" sldId="429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8:29.777" v="97" actId="1076"/>
          <ac:spMkLst>
            <pc:docMk/>
            <pc:sldMk cId="3061398160" sldId="429"/>
            <ac:spMk id="8" creationId="{BD2CD0DF-879A-BC57-FE6E-AC3E80070F58}"/>
          </ac:spMkLst>
        </pc:spChg>
        <pc:spChg chg="add mod">
          <ac:chgData name="Tegischer Lukas" userId="f78daebb-0565-485c-bd0e-1cd035e796ff" providerId="ADAL" clId="{1D31D871-8296-45F7-ACD7-FA8FF68D837F}" dt="2022-10-13T18:58:52.970" v="105" actId="1076"/>
          <ac:spMkLst>
            <pc:docMk/>
            <pc:sldMk cId="3061398160" sldId="429"/>
            <ac:spMk id="10" creationId="{93C81423-C3E8-F48A-0DCA-95E472D0019C}"/>
          </ac:spMkLst>
        </pc:spChg>
        <pc:picChg chg="mod">
          <ac:chgData name="Tegischer Lukas" userId="f78daebb-0565-485c-bd0e-1cd035e796ff" providerId="ADAL" clId="{1D31D871-8296-45F7-ACD7-FA8FF68D837F}" dt="2022-10-13T18:57:05.179" v="82" actId="1076"/>
          <ac:picMkLst>
            <pc:docMk/>
            <pc:sldMk cId="3061398160" sldId="429"/>
            <ac:picMk id="7" creationId="{875BD800-5A0C-389A-BCE0-E8F32A679BD6}"/>
          </ac:picMkLst>
        </pc:picChg>
      </pc:sldChg>
      <pc:sldChg chg="addSp delSp modSp add mod delAnim modAnim">
        <pc:chgData name="Tegischer Lukas" userId="f78daebb-0565-485c-bd0e-1cd035e796ff" providerId="ADAL" clId="{1D31D871-8296-45F7-ACD7-FA8FF68D837F}" dt="2022-10-13T19:03:22.583" v="205" actId="14100"/>
        <pc:sldMkLst>
          <pc:docMk/>
          <pc:sldMk cId="1494766319" sldId="430"/>
        </pc:sldMkLst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3" creationId="{7FDD932A-8876-2205-E5C7-89401503A4B9}"/>
          </ac:spMkLst>
        </pc:spChg>
        <pc:spChg chg="add mod">
          <ac:chgData name="Tegischer Lukas" userId="f78daebb-0565-485c-bd0e-1cd035e796ff" providerId="ADAL" clId="{1D31D871-8296-45F7-ACD7-FA8FF68D837F}" dt="2022-10-13T19:01:34.779" v="169" actId="20577"/>
          <ac:spMkLst>
            <pc:docMk/>
            <pc:sldMk cId="1494766319" sldId="430"/>
            <ac:spMk id="4" creationId="{E33026FE-155A-7BE5-CAAB-E0F7BFEDAC7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0" creationId="{BFC9A4F0-BB51-08FA-193E-77B9BAC269CF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2" creationId="{02783811-A857-920B-4379-B41519CC3D9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4" creationId="{1CE91704-6580-D753-C7CD-9BCAF430987A}"/>
          </ac:spMkLst>
        </pc:spChg>
        <pc:spChg chg="del">
          <ac:chgData name="Tegischer Lukas" userId="f78daebb-0565-485c-bd0e-1cd035e796ff" providerId="ADAL" clId="{1D31D871-8296-45F7-ACD7-FA8FF68D837F}" dt="2022-10-13T19:01:17.796" v="157" actId="478"/>
          <ac:spMkLst>
            <pc:docMk/>
            <pc:sldMk cId="1494766319" sldId="430"/>
            <ac:spMk id="16" creationId="{55F81109-2F35-B88B-37D3-A93957AED234}"/>
          </ac:spMkLst>
        </pc:spChg>
        <pc:graphicFrameChg chg="add mod modGraphic">
          <ac:chgData name="Tegischer Lukas" userId="f78daebb-0565-485c-bd0e-1cd035e796ff" providerId="ADAL" clId="{1D31D871-8296-45F7-ACD7-FA8FF68D837F}" dt="2022-10-13T19:03:22.583" v="205" actId="14100"/>
          <ac:graphicFrameMkLst>
            <pc:docMk/>
            <pc:sldMk cId="1494766319" sldId="430"/>
            <ac:graphicFrameMk id="13" creationId="{3CFC353A-4F36-B4BF-5ADE-11FD37D07591}"/>
          </ac:graphicFrameMkLst>
        </pc:graphicFrameChg>
        <pc:picChg chg="add mod">
          <ac:chgData name="Tegischer Lukas" userId="f78daebb-0565-485c-bd0e-1cd035e796ff" providerId="ADAL" clId="{1D31D871-8296-45F7-ACD7-FA8FF68D837F}" dt="2022-10-13T19:01:50.987" v="175" actId="1076"/>
          <ac:picMkLst>
            <pc:docMk/>
            <pc:sldMk cId="1494766319" sldId="430"/>
            <ac:picMk id="5" creationId="{B43BDD03-6DBB-AD36-F973-A18BBE8357C9}"/>
          </ac:picMkLst>
        </pc:picChg>
        <pc:cxnChg chg="add mod">
          <ac:chgData name="Tegischer Lukas" userId="f78daebb-0565-485c-bd0e-1cd035e796ff" providerId="ADAL" clId="{1D31D871-8296-45F7-ACD7-FA8FF68D837F}" dt="2022-10-13T19:02:16.239" v="180" actId="1582"/>
          <ac:cxnSpMkLst>
            <pc:docMk/>
            <pc:sldMk cId="1494766319" sldId="430"/>
            <ac:cxnSpMk id="7" creationId="{7325D591-2E66-54F3-53A8-516C4ACAAD08}"/>
          </ac:cxnSpMkLst>
        </pc:cxnChg>
        <pc:cxnChg chg="add mod">
          <ac:chgData name="Tegischer Lukas" userId="f78daebb-0565-485c-bd0e-1cd035e796ff" providerId="ADAL" clId="{1D31D871-8296-45F7-ACD7-FA8FF68D837F}" dt="2022-10-13T19:02:21.994" v="183" actId="14100"/>
          <ac:cxnSpMkLst>
            <pc:docMk/>
            <pc:sldMk cId="1494766319" sldId="430"/>
            <ac:cxnSpMk id="8" creationId="{80209CC4-3D8A-D302-89D0-008601493E64}"/>
          </ac:cxnSpMkLst>
        </pc:cxnChg>
        <pc:cxnChg chg="add mod">
          <ac:chgData name="Tegischer Lukas" userId="f78daebb-0565-485c-bd0e-1cd035e796ff" providerId="ADAL" clId="{1D31D871-8296-45F7-ACD7-FA8FF68D837F}" dt="2022-10-13T19:02:26.579" v="185" actId="1076"/>
          <ac:cxnSpMkLst>
            <pc:docMk/>
            <pc:sldMk cId="1494766319" sldId="430"/>
            <ac:cxnSpMk id="11" creationId="{053B30FE-BAB4-0AB5-8BD7-14FFDF28F852}"/>
          </ac:cxnSpMkLst>
        </pc:cxnChg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54B61A6C-892F-4CB2-9AC6-1913F3260719}"/>
    <pc:docChg chg="undo custSel addSld delSld modSld">
      <pc:chgData name="Tegischer Lukas" userId="f78daebb-0565-485c-bd0e-1cd035e796ff" providerId="ADAL" clId="{54B61A6C-892F-4CB2-9AC6-1913F3260719}" dt="2022-10-14T06:34:48.767" v="268" actId="47"/>
      <pc:docMkLst>
        <pc:docMk/>
      </pc:docMkLst>
      <pc:sldChg chg="modSp mod">
        <pc:chgData name="Tegischer Lukas" userId="f78daebb-0565-485c-bd0e-1cd035e796ff" providerId="ADAL" clId="{54B61A6C-892F-4CB2-9AC6-1913F3260719}" dt="2022-10-14T06:24:54.343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4B61A6C-892F-4CB2-9AC6-1913F3260719}" dt="2022-10-14T06:24:54.343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4B61A6C-892F-4CB2-9AC6-1913F3260719}" dt="2022-10-14T06:33:53.649" v="243" actId="1076"/>
        <pc:sldMkLst>
          <pc:docMk/>
          <pc:sldMk cId="797636677" sldId="421"/>
        </pc:sldMkLst>
        <pc:spChg chg="add mod">
          <ac:chgData name="Tegischer Lukas" userId="f78daebb-0565-485c-bd0e-1cd035e796ff" providerId="ADAL" clId="{54B61A6C-892F-4CB2-9AC6-1913F3260719}" dt="2022-10-14T06:30:45.237" v="184" actId="14100"/>
          <ac:spMkLst>
            <pc:docMk/>
            <pc:sldMk cId="797636677" sldId="421"/>
            <ac:spMk id="3" creationId="{E7B4FA46-FFD5-219A-5539-53FB5B8A1A24}"/>
          </ac:spMkLst>
        </pc:spChg>
        <pc:spChg chg="del">
          <ac:chgData name="Tegischer Lukas" userId="f78daebb-0565-485c-bd0e-1cd035e796ff" providerId="ADAL" clId="{54B61A6C-892F-4CB2-9AC6-1913F3260719}" dt="2022-10-14T06:30:34.179" v="179" actId="478"/>
          <ac:spMkLst>
            <pc:docMk/>
            <pc:sldMk cId="797636677" sldId="421"/>
            <ac:spMk id="4" creationId="{977161CD-3A16-B4D4-67BA-CF7DD94EA0F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9" creationId="{0FC0B838-F425-F894-58CA-7E7E0EAFF4AE}"/>
          </ac:spMkLst>
        </pc:spChg>
        <pc:spChg chg="add mod">
          <ac:chgData name="Tegischer Lukas" userId="f78daebb-0565-485c-bd0e-1cd035e796ff" providerId="ADAL" clId="{54B61A6C-892F-4CB2-9AC6-1913F3260719}" dt="2022-10-14T06:32:02.570" v="213" actId="1076"/>
          <ac:spMkLst>
            <pc:docMk/>
            <pc:sldMk cId="797636677" sldId="421"/>
            <ac:spMk id="10" creationId="{726F6E03-8071-A651-4352-7BC43B16C47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7" creationId="{556EED97-F0F3-EFCF-D63B-0D2182FDD6A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8" creationId="{31C473D1-7CBF-80EA-384D-2A3BA958532E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9" creationId="{136ADD14-EC88-A3E6-4A07-08169E8A8F9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0" creationId="{E0711896-9916-1E53-6860-8B30914F099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1" creationId="{29B20951-658E-7A92-4574-6122686F6C4F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2" creationId="{15552723-281B-AEFB-4A5B-0C36C174537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3" creationId="{A42121BE-935E-4775-1C20-79B382BB3BAB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4" creationId="{76C60C2B-6981-9402-FB49-DEA2BA828629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54B61A6C-892F-4CB2-9AC6-1913F3260719}" dt="2022-10-14T06:32:48.039" v="227" actId="20577"/>
          <ac:graphicFrameMkLst>
            <pc:docMk/>
            <pc:sldMk cId="797636677" sldId="421"/>
            <ac:graphicFrameMk id="12" creationId="{A06B1BB8-D1F9-7E34-6021-587DF1A5A2D2}"/>
          </ac:graphicFrameMkLst>
        </pc:graphicFrameChg>
        <pc:graphicFrameChg chg="del">
          <ac:chgData name="Tegischer Lukas" userId="f78daebb-0565-485c-bd0e-1cd035e796ff" providerId="ADAL" clId="{54B61A6C-892F-4CB2-9AC6-1913F3260719}" dt="2022-10-14T06:30:35.827" v="180" actId="478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del">
          <ac:chgData name="Tegischer Lukas" userId="f78daebb-0565-485c-bd0e-1cd035e796ff" providerId="ADAL" clId="{54B61A6C-892F-4CB2-9AC6-1913F3260719}" dt="2022-10-14T06:30:35.827" v="180" actId="478"/>
          <ac:picMkLst>
            <pc:docMk/>
            <pc:sldMk cId="797636677" sldId="42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54B61A6C-892F-4CB2-9AC6-1913F3260719}" dt="2022-10-14T06:33:18.288" v="236" actId="1076"/>
          <ac:picMkLst>
            <pc:docMk/>
            <pc:sldMk cId="797636677" sldId="421"/>
            <ac:picMk id="6" creationId="{3B5F7972-25B7-9155-7554-9F9595DAE011}"/>
          </ac:picMkLst>
        </pc:picChg>
        <pc:picChg chg="add mod">
          <ac:chgData name="Tegischer Lukas" userId="f78daebb-0565-485c-bd0e-1cd035e796ff" providerId="ADAL" clId="{54B61A6C-892F-4CB2-9AC6-1913F3260719}" dt="2022-10-14T06:33:53.649" v="243" actId="1076"/>
          <ac:picMkLst>
            <pc:docMk/>
            <pc:sldMk cId="797636677" sldId="421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7" creationId="{E800B138-7325-2DA5-31AD-5490272B8894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8" creationId="{5B463100-66D4-9D86-A7DD-B137252960F6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29" creationId="{ABF24463-7FA5-C838-51B6-2A77A008269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1" creationId="{B06885B7-BF22-11AD-3C21-D716D8CFB5A7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3" creationId="{1003CEDD-3768-B1AD-6F59-8054CD7DDF71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5" creationId="{455D80D0-84C6-33BA-23DA-448DB6C6F3AA}"/>
          </ac:cxnSpMkLst>
        </pc:cxnChg>
      </pc:sldChg>
      <pc:sldChg chg="del">
        <pc:chgData name="Tegischer Lukas" userId="f78daebb-0565-485c-bd0e-1cd035e796ff" providerId="ADAL" clId="{54B61A6C-892F-4CB2-9AC6-1913F3260719}" dt="2022-10-14T06:34:48.767" v="268" actId="47"/>
        <pc:sldMkLst>
          <pc:docMk/>
          <pc:sldMk cId="2145426605" sldId="431"/>
        </pc:sldMkLst>
      </pc:sldChg>
      <pc:sldChg chg="addSp delSp modSp mod delAnim modAnim">
        <pc:chgData name="Tegischer Lukas" userId="f78daebb-0565-485c-bd0e-1cd035e796ff" providerId="ADAL" clId="{54B61A6C-892F-4CB2-9AC6-1913F3260719}" dt="2022-10-14T06:28:33.972" v="125" actId="20577"/>
        <pc:sldMkLst>
          <pc:docMk/>
          <pc:sldMk cId="3181727187" sldId="432"/>
        </pc:sldMkLst>
        <pc:spChg chg="add mod">
          <ac:chgData name="Tegischer Lukas" userId="f78daebb-0565-485c-bd0e-1cd035e796ff" providerId="ADAL" clId="{54B61A6C-892F-4CB2-9AC6-1913F3260719}" dt="2022-10-14T06:25:14.159" v="41" actId="14100"/>
          <ac:spMkLst>
            <pc:docMk/>
            <pc:sldMk cId="3181727187" sldId="432"/>
            <ac:spMk id="3" creationId="{A3E59D34-0DC2-7944-E15E-2A0FE0704E62}"/>
          </ac:spMkLst>
        </pc:spChg>
        <pc:spChg chg="mod">
          <ac:chgData name="Tegischer Lukas" userId="f78daebb-0565-485c-bd0e-1cd035e796ff" providerId="ADAL" clId="{54B61A6C-892F-4CB2-9AC6-1913F3260719}" dt="2022-10-14T06:28:33.972" v="125" actId="20577"/>
          <ac:spMkLst>
            <pc:docMk/>
            <pc:sldMk cId="3181727187" sldId="432"/>
            <ac:spMk id="4" creationId="{23994922-00A3-43FE-A1D2-DC3C43171571}"/>
          </ac:spMkLst>
        </pc:spChg>
        <pc:spChg chg="del">
          <ac:chgData name="Tegischer Lukas" userId="f78daebb-0565-485c-bd0e-1cd035e796ff" providerId="ADAL" clId="{54B61A6C-892F-4CB2-9AC6-1913F3260719}" dt="2022-10-14T06:25:07.352" v="37" actId="478"/>
          <ac:spMkLst>
            <pc:docMk/>
            <pc:sldMk cId="3181727187" sldId="432"/>
            <ac:spMk id="5" creationId="{84C1F833-3A45-4BA1-9855-B1F8553ED1F9}"/>
          </ac:spMkLst>
        </pc:spChg>
        <pc:spChg chg="del">
          <ac:chgData name="Tegischer Lukas" userId="f78daebb-0565-485c-bd0e-1cd035e796ff" providerId="ADAL" clId="{54B61A6C-892F-4CB2-9AC6-1913F3260719}" dt="2022-10-14T06:25:08.168" v="38" actId="478"/>
          <ac:spMkLst>
            <pc:docMk/>
            <pc:sldMk cId="3181727187" sldId="432"/>
            <ac:spMk id="8" creationId="{CFDBA9A7-18B1-4F53-B68C-1FDEF593AF94}"/>
          </ac:spMkLst>
        </pc:spChg>
        <pc:spChg chg="add mod">
          <ac:chgData name="Tegischer Lukas" userId="f78daebb-0565-485c-bd0e-1cd035e796ff" providerId="ADAL" clId="{54B61A6C-892F-4CB2-9AC6-1913F3260719}" dt="2022-10-14T06:25:53.700" v="57" actId="1076"/>
          <ac:spMkLst>
            <pc:docMk/>
            <pc:sldMk cId="3181727187" sldId="432"/>
            <ac:spMk id="10" creationId="{B7502485-FBC6-90B2-829E-05F2468F9943}"/>
          </ac:spMkLst>
        </pc:spChg>
        <pc:spChg chg="add del">
          <ac:chgData name="Tegischer Lukas" userId="f78daebb-0565-485c-bd0e-1cd035e796ff" providerId="ADAL" clId="{54B61A6C-892F-4CB2-9AC6-1913F3260719}" dt="2022-10-14T06:26:49.152" v="61" actId="22"/>
          <ac:spMkLst>
            <pc:docMk/>
            <pc:sldMk cId="3181727187" sldId="432"/>
            <ac:spMk id="12" creationId="{82D519DE-F372-A684-0386-F91FF46C981B}"/>
          </ac:spMkLst>
        </pc:spChg>
        <pc:picChg chg="del">
          <ac:chgData name="Tegischer Lukas" userId="f78daebb-0565-485c-bd0e-1cd035e796ff" providerId="ADAL" clId="{54B61A6C-892F-4CB2-9AC6-1913F3260719}" dt="2022-10-14T06:25:06.879" v="36" actId="478"/>
          <ac:picMkLst>
            <pc:docMk/>
            <pc:sldMk cId="3181727187" sldId="432"/>
            <ac:picMk id="6" creationId="{B97AA0C0-3DD2-1906-4DE9-F0A7FCE3872E}"/>
          </ac:picMkLst>
        </pc:picChg>
        <pc:picChg chg="add mod">
          <ac:chgData name="Tegischer Lukas" userId="f78daebb-0565-485c-bd0e-1cd035e796ff" providerId="ADAL" clId="{54B61A6C-892F-4CB2-9AC6-1913F3260719}" dt="2022-10-14T06:27:35.463" v="80" actId="1076"/>
          <ac:picMkLst>
            <pc:docMk/>
            <pc:sldMk cId="3181727187" sldId="432"/>
            <ac:picMk id="7" creationId="{46CAA556-406F-4438-7C27-8B2B4EC40629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29:28.452" v="145" actId="1076"/>
        <pc:sldMkLst>
          <pc:docMk/>
          <pc:sldMk cId="1258597166" sldId="433"/>
        </pc:sldMkLst>
        <pc:spChg chg="del">
          <ac:chgData name="Tegischer Lukas" userId="f78daebb-0565-485c-bd0e-1cd035e796ff" providerId="ADAL" clId="{54B61A6C-892F-4CB2-9AC6-1913F3260719}" dt="2022-10-14T06:27:00.398" v="67" actId="478"/>
          <ac:spMkLst>
            <pc:docMk/>
            <pc:sldMk cId="1258597166" sldId="433"/>
            <ac:spMk id="3" creationId="{A3E59D34-0DC2-7944-E15E-2A0FE0704E62}"/>
          </ac:spMkLst>
        </pc:spChg>
        <pc:spChg chg="del">
          <ac:chgData name="Tegischer Lukas" userId="f78daebb-0565-485c-bd0e-1cd035e796ff" providerId="ADAL" clId="{54B61A6C-892F-4CB2-9AC6-1913F3260719}" dt="2022-10-14T06:27:01.320" v="68" actId="478"/>
          <ac:spMkLst>
            <pc:docMk/>
            <pc:sldMk cId="1258597166" sldId="43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54B61A6C-892F-4CB2-9AC6-1913F3260719}" dt="2022-10-14T06:27:59.322" v="89" actId="1076"/>
          <ac:spMkLst>
            <pc:docMk/>
            <pc:sldMk cId="1258597166" sldId="433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28.452" v="145" actId="1076"/>
          <ac:spMkLst>
            <pc:docMk/>
            <pc:sldMk cId="1258597166" sldId="433"/>
            <ac:spMk id="8" creationId="{E885E34E-45AA-0DC2-C09E-6CE6A215E38F}"/>
          </ac:spMkLst>
        </pc:spChg>
        <pc:spChg chg="del">
          <ac:chgData name="Tegischer Lukas" userId="f78daebb-0565-485c-bd0e-1cd035e796ff" providerId="ADAL" clId="{54B61A6C-892F-4CB2-9AC6-1913F3260719}" dt="2022-10-14T06:27:15.855" v="73" actId="478"/>
          <ac:spMkLst>
            <pc:docMk/>
            <pc:sldMk cId="1258597166" sldId="433"/>
            <ac:spMk id="10" creationId="{B7502485-FBC6-90B2-829E-05F2468F9943}"/>
          </ac:spMkLst>
        </pc:spChg>
        <pc:picChg chg="add mod">
          <ac:chgData name="Tegischer Lukas" userId="f78daebb-0565-485c-bd0e-1cd035e796ff" providerId="ADAL" clId="{54B61A6C-892F-4CB2-9AC6-1913F3260719}" dt="2022-10-14T06:29:26.788" v="144" actId="1076"/>
          <ac:picMkLst>
            <pc:docMk/>
            <pc:sldMk cId="1258597166" sldId="433"/>
            <ac:picMk id="2" creationId="{2653D0DB-E6E2-8B59-4B39-A3885C9E8B8D}"/>
          </ac:picMkLst>
        </pc:picChg>
        <pc:picChg chg="del">
          <ac:chgData name="Tegischer Lukas" userId="f78daebb-0565-485c-bd0e-1cd035e796ff" providerId="ADAL" clId="{54B61A6C-892F-4CB2-9AC6-1913F3260719}" dt="2022-10-14T06:26:58.826" v="65" actId="478"/>
          <ac:picMkLst>
            <pc:docMk/>
            <pc:sldMk cId="1258597166" sldId="433"/>
            <ac:picMk id="7" creationId="{46CAA556-406F-4438-7C27-8B2B4EC40629}"/>
          </ac:picMkLst>
        </pc:picChg>
      </pc:sldChg>
      <pc:sldChg chg="add del">
        <pc:chgData name="Tegischer Lukas" userId="f78daebb-0565-485c-bd0e-1cd035e796ff" providerId="ADAL" clId="{54B61A6C-892F-4CB2-9AC6-1913F3260719}" dt="2022-10-14T06:26:52.154" v="63"/>
        <pc:sldMkLst>
          <pc:docMk/>
          <pc:sldMk cId="2364057127" sldId="433"/>
        </pc:sldMkLst>
      </pc:sldChg>
      <pc:sldChg chg="addSp delSp modSp add mod delAnim modAnim">
        <pc:chgData name="Tegischer Lukas" userId="f78daebb-0565-485c-bd0e-1cd035e796ff" providerId="ADAL" clId="{54B61A6C-892F-4CB2-9AC6-1913F3260719}" dt="2022-10-14T06:29:36.753" v="147"/>
        <pc:sldMkLst>
          <pc:docMk/>
          <pc:sldMk cId="3659372511" sldId="434"/>
        </pc:sldMkLst>
        <pc:spChg chg="add mod">
          <ac:chgData name="Tegischer Lukas" userId="f78daebb-0565-485c-bd0e-1cd035e796ff" providerId="ADAL" clId="{54B61A6C-892F-4CB2-9AC6-1913F3260719}" dt="2022-10-14T06:29:22.612" v="143" actId="1076"/>
          <ac:spMkLst>
            <pc:docMk/>
            <pc:sldMk cId="3659372511" sldId="434"/>
            <ac:spMk id="4" creationId="{553E2BDE-8D0C-9801-70E1-FBF1EE1C8AF7}"/>
          </ac:spMkLst>
        </pc:spChg>
        <pc:spChg chg="del">
          <ac:chgData name="Tegischer Lukas" userId="f78daebb-0565-485c-bd0e-1cd035e796ff" providerId="ADAL" clId="{54B61A6C-892F-4CB2-9AC6-1913F3260719}" dt="2022-10-14T06:28:09.755" v="92" actId="478"/>
          <ac:spMkLst>
            <pc:docMk/>
            <pc:sldMk cId="3659372511" sldId="434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18.390" v="141" actId="1076"/>
          <ac:spMkLst>
            <pc:docMk/>
            <pc:sldMk cId="3659372511" sldId="434"/>
            <ac:spMk id="7" creationId="{C4FD65CB-DFD2-75E1-0C3E-1AD742F87FBD}"/>
          </ac:spMkLst>
        </pc:spChg>
        <pc:picChg chg="del">
          <ac:chgData name="Tegischer Lukas" userId="f78daebb-0565-485c-bd0e-1cd035e796ff" providerId="ADAL" clId="{54B61A6C-892F-4CB2-9AC6-1913F3260719}" dt="2022-10-14T06:28:08.014" v="91" actId="478"/>
          <ac:picMkLst>
            <pc:docMk/>
            <pc:sldMk cId="3659372511" sldId="434"/>
            <ac:picMk id="2" creationId="{2653D0DB-E6E2-8B59-4B39-A3885C9E8B8D}"/>
          </ac:picMkLst>
        </pc:picChg>
        <pc:picChg chg="add mod">
          <ac:chgData name="Tegischer Lukas" userId="f78daebb-0565-485c-bd0e-1cd035e796ff" providerId="ADAL" clId="{54B61A6C-892F-4CB2-9AC6-1913F3260719}" dt="2022-10-14T06:29:19.715" v="142" actId="1076"/>
          <ac:picMkLst>
            <pc:docMk/>
            <pc:sldMk cId="3659372511" sldId="434"/>
            <ac:picMk id="3" creationId="{EB7ADFE8-98DC-044D-2914-C3E8ED303195}"/>
          </ac:picMkLst>
        </pc:picChg>
      </pc:sldChg>
      <pc:sldChg chg="addSp delSp modSp add mod delAnim">
        <pc:chgData name="Tegischer Lukas" userId="f78daebb-0565-485c-bd0e-1cd035e796ff" providerId="ADAL" clId="{54B61A6C-892F-4CB2-9AC6-1913F3260719}" dt="2022-10-14T06:30:22.602" v="178" actId="1076"/>
        <pc:sldMkLst>
          <pc:docMk/>
          <pc:sldMk cId="2296872998" sldId="435"/>
        </pc:sldMkLst>
        <pc:spChg chg="mod">
          <ac:chgData name="Tegischer Lukas" userId="f78daebb-0565-485c-bd0e-1cd035e796ff" providerId="ADAL" clId="{54B61A6C-892F-4CB2-9AC6-1913F3260719}" dt="2022-10-14T06:30:22.602" v="178" actId="1076"/>
          <ac:spMkLst>
            <pc:docMk/>
            <pc:sldMk cId="2296872998" sldId="435"/>
            <ac:spMk id="4" creationId="{553E2BDE-8D0C-9801-70E1-FBF1EE1C8AF7}"/>
          </ac:spMkLst>
        </pc:spChg>
        <pc:spChg chg="add mod">
          <ac:chgData name="Tegischer Lukas" userId="f78daebb-0565-485c-bd0e-1cd035e796ff" providerId="ADAL" clId="{54B61A6C-892F-4CB2-9AC6-1913F3260719}" dt="2022-10-14T06:30:21.148" v="177" actId="1076"/>
          <ac:spMkLst>
            <pc:docMk/>
            <pc:sldMk cId="2296872998" sldId="435"/>
            <ac:spMk id="6" creationId="{98201608-D399-CA4F-4C1E-7D5EF1375861}"/>
          </ac:spMkLst>
        </pc:spChg>
        <pc:spChg chg="del">
          <ac:chgData name="Tegischer Lukas" userId="f78daebb-0565-485c-bd0e-1cd035e796ff" providerId="ADAL" clId="{54B61A6C-892F-4CB2-9AC6-1913F3260719}" dt="2022-10-14T06:29:49.038" v="159" actId="478"/>
          <ac:spMkLst>
            <pc:docMk/>
            <pc:sldMk cId="2296872998" sldId="435"/>
            <ac:spMk id="7" creationId="{C4FD65CB-DFD2-75E1-0C3E-1AD742F87FBD}"/>
          </ac:spMkLst>
        </pc:spChg>
        <pc:picChg chg="add mod">
          <ac:chgData name="Tegischer Lukas" userId="f78daebb-0565-485c-bd0e-1cd035e796ff" providerId="ADAL" clId="{54B61A6C-892F-4CB2-9AC6-1913F3260719}" dt="2022-10-14T06:30:19.277" v="176" actId="1076"/>
          <ac:picMkLst>
            <pc:docMk/>
            <pc:sldMk cId="2296872998" sldId="435"/>
            <ac:picMk id="2" creationId="{82BBAC4A-8A40-0E4D-9FB8-8AD09871173F}"/>
          </ac:picMkLst>
        </pc:picChg>
        <pc:picChg chg="del">
          <ac:chgData name="Tegischer Lukas" userId="f78daebb-0565-485c-bd0e-1cd035e796ff" providerId="ADAL" clId="{54B61A6C-892F-4CB2-9AC6-1913F3260719}" dt="2022-10-14T06:29:43.703" v="158" actId="478"/>
          <ac:picMkLst>
            <pc:docMk/>
            <pc:sldMk cId="2296872998" sldId="435"/>
            <ac:picMk id="3" creationId="{EB7ADFE8-98DC-044D-2914-C3E8ED303195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34:40.063" v="267"/>
        <pc:sldMkLst>
          <pc:docMk/>
          <pc:sldMk cId="299902417" sldId="436"/>
        </pc:sldMkLst>
        <pc:spChg chg="add mod">
          <ac:chgData name="Tegischer Lukas" userId="f78daebb-0565-485c-bd0e-1cd035e796ff" providerId="ADAL" clId="{54B61A6C-892F-4CB2-9AC6-1913F3260719}" dt="2022-10-14T06:34:24.507" v="260" actId="1076"/>
          <ac:spMkLst>
            <pc:docMk/>
            <pc:sldMk cId="299902417" sldId="436"/>
            <ac:spMk id="4" creationId="{7609C463-46E9-5403-AADC-BCDA0847D96C}"/>
          </ac:spMkLst>
        </pc:spChg>
        <pc:spChg chg="del">
          <ac:chgData name="Tegischer Lukas" userId="f78daebb-0565-485c-bd0e-1cd035e796ff" providerId="ADAL" clId="{54B61A6C-892F-4CB2-9AC6-1913F3260719}" dt="2022-10-14T06:34:06.004" v="246" actId="478"/>
          <ac:spMkLst>
            <pc:docMk/>
            <pc:sldMk cId="299902417" sldId="436"/>
            <ac:spMk id="10" creationId="{726F6E03-8071-A651-4352-7BC43B16C47A}"/>
          </ac:spMkLst>
        </pc:spChg>
        <pc:graphicFrameChg chg="del">
          <ac:chgData name="Tegischer Lukas" userId="f78daebb-0565-485c-bd0e-1cd035e796ff" providerId="ADAL" clId="{54B61A6C-892F-4CB2-9AC6-1913F3260719}" dt="2022-10-14T06:34:05.503" v="245" actId="478"/>
          <ac:graphicFrameMkLst>
            <pc:docMk/>
            <pc:sldMk cId="299902417" sldId="436"/>
            <ac:graphicFrameMk id="12" creationId="{A06B1BB8-D1F9-7E34-6021-587DF1A5A2D2}"/>
          </ac:graphicFrameMkLst>
        </pc:graphicFrameChg>
        <pc:picChg chg="add mod">
          <ac:chgData name="Tegischer Lukas" userId="f78daebb-0565-485c-bd0e-1cd035e796ff" providerId="ADAL" clId="{54B61A6C-892F-4CB2-9AC6-1913F3260719}" dt="2022-10-14T06:34:36.851" v="266" actId="14100"/>
          <ac:picMkLst>
            <pc:docMk/>
            <pc:sldMk cId="299902417" sldId="436"/>
            <ac:picMk id="5" creationId="{E80DF412-4661-3BBF-E78D-122BC24A5441}"/>
          </ac:picMkLst>
        </pc:picChg>
        <pc:picChg chg="del">
          <ac:chgData name="Tegischer Lukas" userId="f78daebb-0565-485c-bd0e-1cd035e796ff" providerId="ADAL" clId="{54B61A6C-892F-4CB2-9AC6-1913F3260719}" dt="2022-10-14T06:34:28.163" v="261" actId="478"/>
          <ac:picMkLst>
            <pc:docMk/>
            <pc:sldMk cId="299902417" sldId="436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4:20.104" v="256" actId="478"/>
          <ac:cxnSpMkLst>
            <pc:docMk/>
            <pc:sldMk cId="299902417" sldId="436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4:21.180" v="257" actId="478"/>
          <ac:cxnSpMkLst>
            <pc:docMk/>
            <pc:sldMk cId="299902417" sldId="436"/>
            <ac:cxnSpMk id="29" creationId="{ABF24463-7FA5-C838-51B6-2A77A0082692}"/>
          </ac:cxnSpMkLst>
        </pc:cxnChg>
        <pc:cxnChg chg="del">
          <ac:chgData name="Tegischer Lukas" userId="f78daebb-0565-485c-bd0e-1cd035e796ff" providerId="ADAL" clId="{54B61A6C-892F-4CB2-9AC6-1913F3260719}" dt="2022-10-14T06:34:22.439" v="258" actId="478"/>
          <ac:cxnSpMkLst>
            <pc:docMk/>
            <pc:sldMk cId="299902417" sldId="436"/>
            <ac:cxnSpMk id="31" creationId="{B06885B7-BF22-11AD-3C21-D716D8CFB5A7}"/>
          </ac:cxnSpMkLst>
        </pc:cxnChg>
        <pc:cxnChg chg="del">
          <ac:chgData name="Tegischer Lukas" userId="f78daebb-0565-485c-bd0e-1cd035e796ff" providerId="ADAL" clId="{54B61A6C-892F-4CB2-9AC6-1913F3260719}" dt="2022-10-14T06:34:23.252" v="259" actId="478"/>
          <ac:cxnSpMkLst>
            <pc:docMk/>
            <pc:sldMk cId="299902417" sldId="436"/>
            <ac:cxnSpMk id="33" creationId="{1003CEDD-3768-B1AD-6F59-8054CD7DDF71}"/>
          </ac:cxnSpMkLst>
        </pc:cxnChg>
        <pc:cxnChg chg="del">
          <ac:chgData name="Tegischer Lukas" userId="f78daebb-0565-485c-bd0e-1cd035e796ff" providerId="ADAL" clId="{54B61A6C-892F-4CB2-9AC6-1913F3260719}" dt="2022-10-14T06:34:19.776" v="255" actId="478"/>
          <ac:cxnSpMkLst>
            <pc:docMk/>
            <pc:sldMk cId="299902417" sldId="436"/>
            <ac:cxnSpMk id="35" creationId="{455D80D0-84C6-33BA-23DA-448DB6C6F3AA}"/>
          </ac:cxnSpMkLst>
        </pc:cxnChg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FC38F9B9-33BB-4B5A-A7B2-05482517B2DA}"/>
    <pc:docChg chg="undo custSel addSld delSld modSld">
      <pc:chgData name="Tegischer Lukas" userId="f78daebb-0565-485c-bd0e-1cd035e796ff" providerId="ADAL" clId="{FC38F9B9-33BB-4B5A-A7B2-05482517B2DA}" dt="2022-10-14T12:18:51.883" v="428" actId="47"/>
      <pc:docMkLst>
        <pc:docMk/>
      </pc:docMkLst>
      <pc:sldChg chg="modSp mod">
        <pc:chgData name="Tegischer Lukas" userId="f78daebb-0565-485c-bd0e-1cd035e796ff" providerId="ADAL" clId="{FC38F9B9-33BB-4B5A-A7B2-05482517B2DA}" dt="2022-10-14T07:03:52.072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C38F9B9-33BB-4B5A-A7B2-05482517B2DA}" dt="2022-10-14T07:03:52.072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797636677" sldId="421"/>
        </pc:sldMkLst>
      </pc:sldChg>
      <pc:sldChg chg="addSp delSp modSp mod delAnim modAnim">
        <pc:chgData name="Tegischer Lukas" userId="f78daebb-0565-485c-bd0e-1cd035e796ff" providerId="ADAL" clId="{FC38F9B9-33BB-4B5A-A7B2-05482517B2DA}" dt="2022-10-14T10:48:28.706" v="115"/>
        <pc:sldMkLst>
          <pc:docMk/>
          <pc:sldMk cId="3181727187" sldId="432"/>
        </pc:sldMkLst>
        <pc:spChg chg="del">
          <ac:chgData name="Tegischer Lukas" userId="f78daebb-0565-485c-bd0e-1cd035e796ff" providerId="ADAL" clId="{FC38F9B9-33BB-4B5A-A7B2-05482517B2DA}" dt="2022-10-14T07:04:16.298" v="66" actId="478"/>
          <ac:spMkLst>
            <pc:docMk/>
            <pc:sldMk cId="3181727187" sldId="432"/>
            <ac:spMk id="3" creationId="{A3E59D34-0DC2-7944-E15E-2A0FE0704E62}"/>
          </ac:spMkLst>
        </pc:spChg>
        <pc:spChg chg="add mod">
          <ac:chgData name="Tegischer Lukas" userId="f78daebb-0565-485c-bd0e-1cd035e796ff" providerId="ADAL" clId="{FC38F9B9-33BB-4B5A-A7B2-05482517B2DA}" dt="2022-10-14T10:47:24.082" v="94" actId="1076"/>
          <ac:spMkLst>
            <pc:docMk/>
            <pc:sldMk cId="3181727187" sldId="432"/>
            <ac:spMk id="3" creationId="{F85F6976-880E-B84B-0428-C0050B767E98}"/>
          </ac:spMkLst>
        </pc:spChg>
        <pc:spChg chg="mod">
          <ac:chgData name="Tegischer Lukas" userId="f78daebb-0565-485c-bd0e-1cd035e796ff" providerId="ADAL" clId="{FC38F9B9-33BB-4B5A-A7B2-05482517B2DA}" dt="2022-10-14T07:04:13.595" v="64" actId="20577"/>
          <ac:spMkLst>
            <pc:docMk/>
            <pc:sldMk cId="3181727187" sldId="432"/>
            <ac:spMk id="4" creationId="{23994922-00A3-43FE-A1D2-DC3C43171571}"/>
          </ac:spMkLst>
        </pc:spChg>
        <pc:spChg chg="add del mod">
          <ac:chgData name="Tegischer Lukas" userId="f78daebb-0565-485c-bd0e-1cd035e796ff" providerId="ADAL" clId="{FC38F9B9-33BB-4B5A-A7B2-05482517B2DA}" dt="2022-10-14T10:47:35.437" v="98" actId="478"/>
          <ac:spMkLst>
            <pc:docMk/>
            <pc:sldMk cId="3181727187" sldId="432"/>
            <ac:spMk id="5" creationId="{B6B4D6A9-B554-F760-215B-3FE81AEE06FE}"/>
          </ac:spMkLst>
        </pc:spChg>
        <pc:spChg chg="add mod">
          <ac:chgData name="Tegischer Lukas" userId="f78daebb-0565-485c-bd0e-1cd035e796ff" providerId="ADAL" clId="{FC38F9B9-33BB-4B5A-A7B2-05482517B2DA}" dt="2022-10-14T10:48:22.359" v="113" actId="1076"/>
          <ac:spMkLst>
            <pc:docMk/>
            <pc:sldMk cId="3181727187" sldId="432"/>
            <ac:spMk id="8" creationId="{5BAF4DA8-38F5-1D6F-A9CA-737B589590DA}"/>
          </ac:spMkLst>
        </pc:spChg>
        <pc:spChg chg="del">
          <ac:chgData name="Tegischer Lukas" userId="f78daebb-0565-485c-bd0e-1cd035e796ff" providerId="ADAL" clId="{FC38F9B9-33BB-4B5A-A7B2-05482517B2DA}" dt="2022-10-14T07:04:17.683" v="67" actId="478"/>
          <ac:spMkLst>
            <pc:docMk/>
            <pc:sldMk cId="3181727187" sldId="432"/>
            <ac:spMk id="10" creationId="{B7502485-FBC6-90B2-829E-05F2468F9943}"/>
          </ac:spMkLst>
        </pc:spChg>
        <pc:spChg chg="add mod">
          <ac:chgData name="Tegischer Lukas" userId="f78daebb-0565-485c-bd0e-1cd035e796ff" providerId="ADAL" clId="{FC38F9B9-33BB-4B5A-A7B2-05482517B2DA}" dt="2022-10-14T10:48:18.033" v="112" actId="1076"/>
          <ac:spMkLst>
            <pc:docMk/>
            <pc:sldMk cId="3181727187" sldId="432"/>
            <ac:spMk id="10" creationId="{E61FEB8D-5C95-39C9-BB5C-C6DEEE817DF3}"/>
          </ac:spMkLst>
        </pc:spChg>
        <pc:picChg chg="add mod">
          <ac:chgData name="Tegischer Lukas" userId="f78daebb-0565-485c-bd0e-1cd035e796ff" providerId="ADAL" clId="{FC38F9B9-33BB-4B5A-A7B2-05482517B2DA}" dt="2022-10-14T10:47:39.116" v="101" actId="1076"/>
          <ac:picMkLst>
            <pc:docMk/>
            <pc:sldMk cId="3181727187" sldId="432"/>
            <ac:picMk id="6" creationId="{E50830F9-054D-3FD6-F194-E445EF29156D}"/>
          </ac:picMkLst>
        </pc:picChg>
        <pc:picChg chg="del">
          <ac:chgData name="Tegischer Lukas" userId="f78daebb-0565-485c-bd0e-1cd035e796ff" providerId="ADAL" clId="{FC38F9B9-33BB-4B5A-A7B2-05482517B2DA}" dt="2022-10-14T07:04:15.528" v="65" actId="478"/>
          <ac:picMkLst>
            <pc:docMk/>
            <pc:sldMk cId="3181727187" sldId="432"/>
            <ac:picMk id="7" creationId="{46CAA556-406F-4438-7C27-8B2B4EC40629}"/>
          </ac:picMkLst>
        </pc:picChg>
      </pc:sldChg>
      <pc:sldChg chg="addSp delSp modSp mod delAnim modAnim">
        <pc:chgData name="Tegischer Lukas" userId="f78daebb-0565-485c-bd0e-1cd035e796ff" providerId="ADAL" clId="{FC38F9B9-33BB-4B5A-A7B2-05482517B2DA}" dt="2022-10-14T10:58:43.925" v="364" actId="120"/>
        <pc:sldMkLst>
          <pc:docMk/>
          <pc:sldMk cId="1258597166" sldId="433"/>
        </pc:sldMkLst>
        <pc:spChg chg="add mod">
          <ac:chgData name="Tegischer Lukas" userId="f78daebb-0565-485c-bd0e-1cd035e796ff" providerId="ADAL" clId="{FC38F9B9-33BB-4B5A-A7B2-05482517B2DA}" dt="2022-10-14T10:54:49.745" v="293" actId="1076"/>
          <ac:spMkLst>
            <pc:docMk/>
            <pc:sldMk cId="1258597166" sldId="433"/>
            <ac:spMk id="4" creationId="{E903E14D-53C2-9D02-0A88-6CBEC61FE1A2}"/>
          </ac:spMkLst>
        </pc:spChg>
        <pc:spChg chg="del">
          <ac:chgData name="Tegischer Lukas" userId="f78daebb-0565-485c-bd0e-1cd035e796ff" providerId="ADAL" clId="{FC38F9B9-33BB-4B5A-A7B2-05482517B2DA}" dt="2022-10-14T10:54:25.380" v="287" actId="478"/>
          <ac:spMkLst>
            <pc:docMk/>
            <pc:sldMk cId="1258597166" sldId="433"/>
            <ac:spMk id="6" creationId="{3C059CB7-E8B8-5F8D-1EFE-1B59C014A31E}"/>
          </ac:spMkLst>
        </pc:spChg>
        <pc:spChg chg="mod">
          <ac:chgData name="Tegischer Lukas" userId="f78daebb-0565-485c-bd0e-1cd035e796ff" providerId="ADAL" clId="{FC38F9B9-33BB-4B5A-A7B2-05482517B2DA}" dt="2022-10-14T10:54:21.616" v="285" actId="20577"/>
          <ac:spMkLst>
            <pc:docMk/>
            <pc:sldMk cId="1258597166" sldId="433"/>
            <ac:spMk id="8" creationId="{E885E34E-45AA-0DC2-C09E-6CE6A215E38F}"/>
          </ac:spMkLst>
        </pc:spChg>
        <pc:spChg chg="add mod">
          <ac:chgData name="Tegischer Lukas" userId="f78daebb-0565-485c-bd0e-1cd035e796ff" providerId="ADAL" clId="{FC38F9B9-33BB-4B5A-A7B2-05482517B2DA}" dt="2022-10-14T10:58:43.925" v="364" actId="120"/>
          <ac:spMkLst>
            <pc:docMk/>
            <pc:sldMk cId="1258597166" sldId="433"/>
            <ac:spMk id="11" creationId="{DFA8790E-1A56-E1DF-E2FE-4490B8F04AAA}"/>
          </ac:spMkLst>
        </pc:spChg>
        <pc:picChg chg="del">
          <ac:chgData name="Tegischer Lukas" userId="f78daebb-0565-485c-bd0e-1cd035e796ff" providerId="ADAL" clId="{FC38F9B9-33BB-4B5A-A7B2-05482517B2DA}" dt="2022-10-14T10:54:24.004" v="286" actId="478"/>
          <ac:picMkLst>
            <pc:docMk/>
            <pc:sldMk cId="1258597166" sldId="433"/>
            <ac:picMk id="2" creationId="{2653D0DB-E6E2-8B59-4B39-A3885C9E8B8D}"/>
          </ac:picMkLst>
        </pc:picChg>
        <pc:picChg chg="add mod">
          <ac:chgData name="Tegischer Lukas" userId="f78daebb-0565-485c-bd0e-1cd035e796ff" providerId="ADAL" clId="{FC38F9B9-33BB-4B5A-A7B2-05482517B2DA}" dt="2022-10-14T10:56:33.485" v="325" actId="14100"/>
          <ac:picMkLst>
            <pc:docMk/>
            <pc:sldMk cId="1258597166" sldId="433"/>
            <ac:picMk id="5" creationId="{63C531A5-643C-3AEE-8E83-0F06A4367030}"/>
          </ac:picMkLst>
        </pc:picChg>
        <pc:picChg chg="add mod">
          <ac:chgData name="Tegischer Lukas" userId="f78daebb-0565-485c-bd0e-1cd035e796ff" providerId="ADAL" clId="{FC38F9B9-33BB-4B5A-A7B2-05482517B2DA}" dt="2022-10-14T10:55:29.628" v="302" actId="1076"/>
          <ac:picMkLst>
            <pc:docMk/>
            <pc:sldMk cId="1258597166" sldId="433"/>
            <ac:picMk id="9" creationId="{9FD39563-F333-C19F-B236-574696099D3E}"/>
          </ac:picMkLst>
        </pc:picChg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3659372511" sldId="434"/>
        </pc:sldMkLst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2296872998" sldId="435"/>
        </pc:sldMkLst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299902417" sldId="436"/>
        </pc:sldMkLst>
      </pc:sldChg>
      <pc:sldChg chg="addSp delSp modSp add mod delAnim">
        <pc:chgData name="Tegischer Lukas" userId="f78daebb-0565-485c-bd0e-1cd035e796ff" providerId="ADAL" clId="{FC38F9B9-33BB-4B5A-A7B2-05482517B2DA}" dt="2022-10-14T10:54:04.466" v="245" actId="1076"/>
        <pc:sldMkLst>
          <pc:docMk/>
          <pc:sldMk cId="2056741152" sldId="437"/>
        </pc:sldMkLst>
        <pc:spChg chg="del">
          <ac:chgData name="Tegischer Lukas" userId="f78daebb-0565-485c-bd0e-1cd035e796ff" providerId="ADAL" clId="{FC38F9B9-33BB-4B5A-A7B2-05482517B2DA}" dt="2022-10-14T10:49:00.825" v="149" actId="478"/>
          <ac:spMkLst>
            <pc:docMk/>
            <pc:sldMk cId="2056741152" sldId="437"/>
            <ac:spMk id="3" creationId="{F85F6976-880E-B84B-0428-C0050B767E98}"/>
          </ac:spMkLst>
        </pc:spChg>
        <pc:spChg chg="mod">
          <ac:chgData name="Tegischer Lukas" userId="f78daebb-0565-485c-bd0e-1cd035e796ff" providerId="ADAL" clId="{FC38F9B9-33BB-4B5A-A7B2-05482517B2DA}" dt="2022-10-14T10:48:59.131" v="148" actId="20577"/>
          <ac:spMkLst>
            <pc:docMk/>
            <pc:sldMk cId="2056741152" sldId="437"/>
            <ac:spMk id="4" creationId="{23994922-00A3-43FE-A1D2-DC3C43171571}"/>
          </ac:spMkLst>
        </pc:spChg>
        <pc:spChg chg="del">
          <ac:chgData name="Tegischer Lukas" userId="f78daebb-0565-485c-bd0e-1cd035e796ff" providerId="ADAL" clId="{FC38F9B9-33BB-4B5A-A7B2-05482517B2DA}" dt="2022-10-14T10:49:01.934" v="151" actId="478"/>
          <ac:spMkLst>
            <pc:docMk/>
            <pc:sldMk cId="2056741152" sldId="437"/>
            <ac:spMk id="5" creationId="{B6B4D6A9-B554-F760-215B-3FE81AEE06FE}"/>
          </ac:spMkLst>
        </pc:spChg>
        <pc:spChg chg="add mod">
          <ac:chgData name="Tegischer Lukas" userId="f78daebb-0565-485c-bd0e-1cd035e796ff" providerId="ADAL" clId="{FC38F9B9-33BB-4B5A-A7B2-05482517B2DA}" dt="2022-10-14T10:49:56.733" v="209" actId="1076"/>
          <ac:spMkLst>
            <pc:docMk/>
            <pc:sldMk cId="2056741152" sldId="437"/>
            <ac:spMk id="7" creationId="{57D2A7D2-D833-F82C-293C-E4E3EEDA545C}"/>
          </ac:spMkLst>
        </pc:spChg>
        <pc:spChg chg="add mod">
          <ac:chgData name="Tegischer Lukas" userId="f78daebb-0565-485c-bd0e-1cd035e796ff" providerId="ADAL" clId="{FC38F9B9-33BB-4B5A-A7B2-05482517B2DA}" dt="2022-10-14T10:54:04.466" v="245" actId="1076"/>
          <ac:spMkLst>
            <pc:docMk/>
            <pc:sldMk cId="2056741152" sldId="437"/>
            <ac:spMk id="9" creationId="{74E8E319-FAA4-CDB1-6AF9-707BAA1B0B9A}"/>
          </ac:spMkLst>
        </pc:spChg>
        <pc:graphicFrameChg chg="add mod modGraphic">
          <ac:chgData name="Tegischer Lukas" userId="f78daebb-0565-485c-bd0e-1cd035e796ff" providerId="ADAL" clId="{FC38F9B9-33BB-4B5A-A7B2-05482517B2DA}" dt="2022-10-14T10:53:50.413" v="243" actId="404"/>
          <ac:graphicFrameMkLst>
            <pc:docMk/>
            <pc:sldMk cId="2056741152" sldId="437"/>
            <ac:graphicFrameMk id="10" creationId="{3B459E6A-180F-FC56-3554-A64713CDF907}"/>
          </ac:graphicFrameMkLst>
        </pc:graphicFrameChg>
        <pc:picChg chg="del">
          <ac:chgData name="Tegischer Lukas" userId="f78daebb-0565-485c-bd0e-1cd035e796ff" providerId="ADAL" clId="{FC38F9B9-33BB-4B5A-A7B2-05482517B2DA}" dt="2022-10-14T10:49:01.293" v="150" actId="478"/>
          <ac:picMkLst>
            <pc:docMk/>
            <pc:sldMk cId="2056741152" sldId="437"/>
            <ac:picMk id="6" creationId="{E50830F9-054D-3FD6-F194-E445EF29156D}"/>
          </ac:picMkLst>
        </pc:picChg>
      </pc:sldChg>
      <pc:sldChg chg="addSp delSp modSp add mod delAnim modAnim">
        <pc:chgData name="Tegischer Lukas" userId="f78daebb-0565-485c-bd0e-1cd035e796ff" providerId="ADAL" clId="{FC38F9B9-33BB-4B5A-A7B2-05482517B2DA}" dt="2022-10-14T10:58:33.457" v="360" actId="120"/>
        <pc:sldMkLst>
          <pc:docMk/>
          <pc:sldMk cId="1432551795" sldId="438"/>
        </pc:sldMkLst>
        <pc:spChg chg="add mod">
          <ac:chgData name="Tegischer Lukas" userId="f78daebb-0565-485c-bd0e-1cd035e796ff" providerId="ADAL" clId="{FC38F9B9-33BB-4B5A-A7B2-05482517B2DA}" dt="2022-10-14T10:56:15.232" v="322" actId="1076"/>
          <ac:spMkLst>
            <pc:docMk/>
            <pc:sldMk cId="1432551795" sldId="438"/>
            <ac:spMk id="3" creationId="{125EB121-E273-DA47-D454-6A0FA07C6359}"/>
          </ac:spMkLst>
        </pc:spChg>
        <pc:spChg chg="del">
          <ac:chgData name="Tegischer Lukas" userId="f78daebb-0565-485c-bd0e-1cd035e796ff" providerId="ADAL" clId="{FC38F9B9-33BB-4B5A-A7B2-05482517B2DA}" dt="2022-10-14T10:55:58.145" v="316" actId="478"/>
          <ac:spMkLst>
            <pc:docMk/>
            <pc:sldMk cId="1432551795" sldId="438"/>
            <ac:spMk id="4" creationId="{E903E14D-53C2-9D02-0A88-6CBEC61FE1A2}"/>
          </ac:spMkLst>
        </pc:spChg>
        <pc:spChg chg="del">
          <ac:chgData name="Tegischer Lukas" userId="f78daebb-0565-485c-bd0e-1cd035e796ff" providerId="ADAL" clId="{FC38F9B9-33BB-4B5A-A7B2-05482517B2DA}" dt="2022-10-14T10:55:55.554" v="313" actId="478"/>
          <ac:spMkLst>
            <pc:docMk/>
            <pc:sldMk cId="1432551795" sldId="438"/>
            <ac:spMk id="11" creationId="{DFA8790E-1A56-E1DF-E2FE-4490B8F04AAA}"/>
          </ac:spMkLst>
        </pc:spChg>
        <pc:spChg chg="add mod">
          <ac:chgData name="Tegischer Lukas" userId="f78daebb-0565-485c-bd0e-1cd035e796ff" providerId="ADAL" clId="{FC38F9B9-33BB-4B5A-A7B2-05482517B2DA}" dt="2022-10-14T10:58:33.457" v="360" actId="120"/>
          <ac:spMkLst>
            <pc:docMk/>
            <pc:sldMk cId="1432551795" sldId="438"/>
            <ac:spMk id="13" creationId="{1478A7EC-388F-2559-6E7C-2F0DB434F8DF}"/>
          </ac:spMkLst>
        </pc:spChg>
        <pc:picChg chg="del">
          <ac:chgData name="Tegischer Lukas" userId="f78daebb-0565-485c-bd0e-1cd035e796ff" providerId="ADAL" clId="{FC38F9B9-33BB-4B5A-A7B2-05482517B2DA}" dt="2022-10-14T10:55:56.974" v="315" actId="478"/>
          <ac:picMkLst>
            <pc:docMk/>
            <pc:sldMk cId="1432551795" sldId="438"/>
            <ac:picMk id="5" creationId="{63C531A5-643C-3AEE-8E83-0F06A4367030}"/>
          </ac:picMkLst>
        </pc:picChg>
        <pc:picChg chg="add mod">
          <ac:chgData name="Tegischer Lukas" userId="f78daebb-0565-485c-bd0e-1cd035e796ff" providerId="ADAL" clId="{FC38F9B9-33BB-4B5A-A7B2-05482517B2DA}" dt="2022-10-14T10:56:42.238" v="327" actId="1076"/>
          <ac:picMkLst>
            <pc:docMk/>
            <pc:sldMk cId="1432551795" sldId="438"/>
            <ac:picMk id="6" creationId="{901F8152-B255-CD1E-3FCD-42BC441E700A}"/>
          </ac:picMkLst>
        </pc:picChg>
        <pc:picChg chg="del">
          <ac:chgData name="Tegischer Lukas" userId="f78daebb-0565-485c-bd0e-1cd035e796ff" providerId="ADAL" clId="{FC38F9B9-33BB-4B5A-A7B2-05482517B2DA}" dt="2022-10-14T10:55:56.581" v="314" actId="478"/>
          <ac:picMkLst>
            <pc:docMk/>
            <pc:sldMk cId="1432551795" sldId="438"/>
            <ac:picMk id="9" creationId="{9FD39563-F333-C19F-B236-574696099D3E}"/>
          </ac:picMkLst>
        </pc:picChg>
        <pc:picChg chg="add mod">
          <ac:chgData name="Tegischer Lukas" userId="f78daebb-0565-485c-bd0e-1cd035e796ff" providerId="ADAL" clId="{FC38F9B9-33BB-4B5A-A7B2-05482517B2DA}" dt="2022-10-14T10:56:55.735" v="330" actId="1076"/>
          <ac:picMkLst>
            <pc:docMk/>
            <pc:sldMk cId="1432551795" sldId="438"/>
            <ac:picMk id="10" creationId="{84177504-3D93-DB67-7023-A4AECF88BB1D}"/>
          </ac:picMkLst>
        </pc:picChg>
      </pc:sldChg>
      <pc:sldChg chg="addSp delSp modSp add mod delAnim modAnim">
        <pc:chgData name="Tegischer Lukas" userId="f78daebb-0565-485c-bd0e-1cd035e796ff" providerId="ADAL" clId="{FC38F9B9-33BB-4B5A-A7B2-05482517B2DA}" dt="2022-10-14T10:59:11.225" v="373"/>
        <pc:sldMkLst>
          <pc:docMk/>
          <pc:sldMk cId="3950310974" sldId="439"/>
        </pc:sldMkLst>
        <pc:spChg chg="del">
          <ac:chgData name="Tegischer Lukas" userId="f78daebb-0565-485c-bd0e-1cd035e796ff" providerId="ADAL" clId="{FC38F9B9-33BB-4B5A-A7B2-05482517B2DA}" dt="2022-10-14T10:57:33.065" v="341" actId="478"/>
          <ac:spMkLst>
            <pc:docMk/>
            <pc:sldMk cId="3950310974" sldId="439"/>
            <ac:spMk id="3" creationId="{125EB121-E273-DA47-D454-6A0FA07C6359}"/>
          </ac:spMkLst>
        </pc:spChg>
        <pc:spChg chg="add mod">
          <ac:chgData name="Tegischer Lukas" userId="f78daebb-0565-485c-bd0e-1cd035e796ff" providerId="ADAL" clId="{FC38F9B9-33BB-4B5A-A7B2-05482517B2DA}" dt="2022-10-14T10:57:53.528" v="349" actId="1076"/>
          <ac:spMkLst>
            <pc:docMk/>
            <pc:sldMk cId="3950310974" sldId="439"/>
            <ac:spMk id="4" creationId="{97A6D5D6-1B87-60DC-A194-5A3F0F13EEE5}"/>
          </ac:spMkLst>
        </pc:spChg>
        <pc:spChg chg="add mod">
          <ac:chgData name="Tegischer Lukas" userId="f78daebb-0565-485c-bd0e-1cd035e796ff" providerId="ADAL" clId="{FC38F9B9-33BB-4B5A-A7B2-05482517B2DA}" dt="2022-10-14T10:59:07.424" v="371" actId="1076"/>
          <ac:spMkLst>
            <pc:docMk/>
            <pc:sldMk cId="3950310974" sldId="439"/>
            <ac:spMk id="12" creationId="{376AADE2-2823-7EB1-1896-A9C7F5564DA9}"/>
          </ac:spMkLst>
        </pc:spChg>
        <pc:spChg chg="del">
          <ac:chgData name="Tegischer Lukas" userId="f78daebb-0565-485c-bd0e-1cd035e796ff" providerId="ADAL" clId="{FC38F9B9-33BB-4B5A-A7B2-05482517B2DA}" dt="2022-10-14T10:57:35.287" v="344" actId="478"/>
          <ac:spMkLst>
            <pc:docMk/>
            <pc:sldMk cId="3950310974" sldId="439"/>
            <ac:spMk id="13" creationId="{1478A7EC-388F-2559-6E7C-2F0DB434F8DF}"/>
          </ac:spMkLst>
        </pc:spChg>
        <pc:picChg chg="add mod">
          <ac:chgData name="Tegischer Lukas" userId="f78daebb-0565-485c-bd0e-1cd035e796ff" providerId="ADAL" clId="{FC38F9B9-33BB-4B5A-A7B2-05482517B2DA}" dt="2022-10-14T10:58:03.532" v="353" actId="1076"/>
          <ac:picMkLst>
            <pc:docMk/>
            <pc:sldMk cId="3950310974" sldId="439"/>
            <ac:picMk id="5" creationId="{6E8E0952-68C1-13BF-CBE0-B47E5B6B2120}"/>
          </ac:picMkLst>
        </pc:picChg>
        <pc:picChg chg="del">
          <ac:chgData name="Tegischer Lukas" userId="f78daebb-0565-485c-bd0e-1cd035e796ff" providerId="ADAL" clId="{FC38F9B9-33BB-4B5A-A7B2-05482517B2DA}" dt="2022-10-14T10:57:33.333" v="342" actId="478"/>
          <ac:picMkLst>
            <pc:docMk/>
            <pc:sldMk cId="3950310974" sldId="439"/>
            <ac:picMk id="6" creationId="{901F8152-B255-CD1E-3FCD-42BC441E700A}"/>
          </ac:picMkLst>
        </pc:picChg>
        <pc:picChg chg="add mod">
          <ac:chgData name="Tegischer Lukas" userId="f78daebb-0565-485c-bd0e-1cd035e796ff" providerId="ADAL" clId="{FC38F9B9-33BB-4B5A-A7B2-05482517B2DA}" dt="2022-10-14T10:58:22.137" v="355" actId="1076"/>
          <ac:picMkLst>
            <pc:docMk/>
            <pc:sldMk cId="3950310974" sldId="439"/>
            <ac:picMk id="9" creationId="{AF6704FD-0FF2-87B2-EDC2-55BC0A45ED69}"/>
          </ac:picMkLst>
        </pc:picChg>
        <pc:picChg chg="del">
          <ac:chgData name="Tegischer Lukas" userId="f78daebb-0565-485c-bd0e-1cd035e796ff" providerId="ADAL" clId="{FC38F9B9-33BB-4B5A-A7B2-05482517B2DA}" dt="2022-10-14T10:57:33.801" v="343" actId="478"/>
          <ac:picMkLst>
            <pc:docMk/>
            <pc:sldMk cId="3950310974" sldId="439"/>
            <ac:picMk id="10" creationId="{84177504-3D93-DB67-7023-A4AECF88BB1D}"/>
          </ac:picMkLst>
        </pc:picChg>
      </pc:sldChg>
      <pc:sldChg chg="addSp delSp modSp add mod delAnim">
        <pc:chgData name="Tegischer Lukas" userId="f78daebb-0565-485c-bd0e-1cd035e796ff" providerId="ADAL" clId="{FC38F9B9-33BB-4B5A-A7B2-05482517B2DA}" dt="2022-10-14T11:00:17.973" v="397" actId="207"/>
        <pc:sldMkLst>
          <pc:docMk/>
          <pc:sldMk cId="3296200281" sldId="440"/>
        </pc:sldMkLst>
        <pc:spChg chg="add mod">
          <ac:chgData name="Tegischer Lukas" userId="f78daebb-0565-485c-bd0e-1cd035e796ff" providerId="ADAL" clId="{FC38F9B9-33BB-4B5A-A7B2-05482517B2DA}" dt="2022-10-14T10:59:36.264" v="381" actId="1076"/>
          <ac:spMkLst>
            <pc:docMk/>
            <pc:sldMk cId="3296200281" sldId="440"/>
            <ac:spMk id="3" creationId="{88EAB458-BE49-F252-E9E1-8F0BBB34E499}"/>
          </ac:spMkLst>
        </pc:spChg>
        <pc:spChg chg="del">
          <ac:chgData name="Tegischer Lukas" userId="f78daebb-0565-485c-bd0e-1cd035e796ff" providerId="ADAL" clId="{FC38F9B9-33BB-4B5A-A7B2-05482517B2DA}" dt="2022-10-14T10:59:25.031" v="375" actId="478"/>
          <ac:spMkLst>
            <pc:docMk/>
            <pc:sldMk cId="3296200281" sldId="440"/>
            <ac:spMk id="4" creationId="{97A6D5D6-1B87-60DC-A194-5A3F0F13EEE5}"/>
          </ac:spMkLst>
        </pc:spChg>
        <pc:spChg chg="del">
          <ac:chgData name="Tegischer Lukas" userId="f78daebb-0565-485c-bd0e-1cd035e796ff" providerId="ADAL" clId="{FC38F9B9-33BB-4B5A-A7B2-05482517B2DA}" dt="2022-10-14T11:00:02.045" v="390" actId="478"/>
          <ac:spMkLst>
            <pc:docMk/>
            <pc:sldMk cId="3296200281" sldId="440"/>
            <ac:spMk id="12" creationId="{376AADE2-2823-7EB1-1896-A9C7F5564DA9}"/>
          </ac:spMkLst>
        </pc:spChg>
        <pc:spChg chg="add mod">
          <ac:chgData name="Tegischer Lukas" userId="f78daebb-0565-485c-bd0e-1cd035e796ff" providerId="ADAL" clId="{FC38F9B9-33BB-4B5A-A7B2-05482517B2DA}" dt="2022-10-14T11:00:17.973" v="397" actId="207"/>
          <ac:spMkLst>
            <pc:docMk/>
            <pc:sldMk cId="3296200281" sldId="440"/>
            <ac:spMk id="13" creationId="{8B77FFC1-61AE-CC58-B94F-F2623CDB17BA}"/>
          </ac:spMkLst>
        </pc:spChg>
        <pc:picChg chg="del">
          <ac:chgData name="Tegischer Lukas" userId="f78daebb-0565-485c-bd0e-1cd035e796ff" providerId="ADAL" clId="{FC38F9B9-33BB-4B5A-A7B2-05482517B2DA}" dt="2022-10-14T10:59:36.725" v="382" actId="478"/>
          <ac:picMkLst>
            <pc:docMk/>
            <pc:sldMk cId="3296200281" sldId="440"/>
            <ac:picMk id="5" creationId="{6E8E0952-68C1-13BF-CBE0-B47E5B6B2120}"/>
          </ac:picMkLst>
        </pc:picChg>
        <pc:picChg chg="add mod">
          <ac:chgData name="Tegischer Lukas" userId="f78daebb-0565-485c-bd0e-1cd035e796ff" providerId="ADAL" clId="{FC38F9B9-33BB-4B5A-A7B2-05482517B2DA}" dt="2022-10-14T10:59:48.752" v="387" actId="1076"/>
          <ac:picMkLst>
            <pc:docMk/>
            <pc:sldMk cId="3296200281" sldId="440"/>
            <ac:picMk id="6" creationId="{6EC223A1-BCE3-F4E0-873C-7FC69634DD2C}"/>
          </ac:picMkLst>
        </pc:picChg>
        <pc:picChg chg="del">
          <ac:chgData name="Tegischer Lukas" userId="f78daebb-0565-485c-bd0e-1cd035e796ff" providerId="ADAL" clId="{FC38F9B9-33BB-4B5A-A7B2-05482517B2DA}" dt="2022-10-14T10:59:37.734" v="383" actId="478"/>
          <ac:picMkLst>
            <pc:docMk/>
            <pc:sldMk cId="3296200281" sldId="440"/>
            <ac:picMk id="9" creationId="{AF6704FD-0FF2-87B2-EDC2-55BC0A45ED69}"/>
          </ac:picMkLst>
        </pc:picChg>
        <pc:picChg chg="add mod">
          <ac:chgData name="Tegischer Lukas" userId="f78daebb-0565-485c-bd0e-1cd035e796ff" providerId="ADAL" clId="{FC38F9B9-33BB-4B5A-A7B2-05482517B2DA}" dt="2022-10-14T11:00:00.462" v="389" actId="1076"/>
          <ac:picMkLst>
            <pc:docMk/>
            <pc:sldMk cId="3296200281" sldId="440"/>
            <ac:picMk id="10" creationId="{5B608C83-3C47-05FA-25A5-393202DDF797}"/>
          </ac:picMkLst>
        </pc:picChg>
      </pc:sldChg>
      <pc:sldChg chg="add">
        <pc:chgData name="Tegischer Lukas" userId="f78daebb-0565-485c-bd0e-1cd035e796ff" providerId="ADAL" clId="{FC38F9B9-33BB-4B5A-A7B2-05482517B2DA}" dt="2022-10-14T12:16:07.270" v="399"/>
        <pc:sldMkLst>
          <pc:docMk/>
          <pc:sldMk cId="2585785555" sldId="441"/>
        </pc:sldMkLst>
      </pc:sldChg>
      <pc:sldChg chg="addSp delSp modSp add del mod">
        <pc:chgData name="Tegischer Lukas" userId="f78daebb-0565-485c-bd0e-1cd035e796ff" providerId="ADAL" clId="{FC38F9B9-33BB-4B5A-A7B2-05482517B2DA}" dt="2022-10-14T12:18:51.883" v="428" actId="47"/>
        <pc:sldMkLst>
          <pc:docMk/>
          <pc:sldMk cId="1097199137" sldId="442"/>
        </pc:sldMkLst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3" creationId="{88EAB458-BE49-F252-E9E1-8F0BBB34E499}"/>
          </ac:spMkLst>
        </pc:spChg>
        <pc:spChg chg="add mod">
          <ac:chgData name="Tegischer Lukas" userId="f78daebb-0565-485c-bd0e-1cd035e796ff" providerId="ADAL" clId="{FC38F9B9-33BB-4B5A-A7B2-05482517B2DA}" dt="2022-10-14T12:16:41.611" v="406" actId="14100"/>
          <ac:spMkLst>
            <pc:docMk/>
            <pc:sldMk cId="1097199137" sldId="442"/>
            <ac:spMk id="4" creationId="{70E67572-91F2-0E8B-8B65-0D3C2E4C6DAE}"/>
          </ac:spMkLst>
        </pc:spChg>
        <pc:spChg chg="add mod">
          <ac:chgData name="Tegischer Lukas" userId="f78daebb-0565-485c-bd0e-1cd035e796ff" providerId="ADAL" clId="{FC38F9B9-33BB-4B5A-A7B2-05482517B2DA}" dt="2022-10-14T12:17:10.972" v="414" actId="1076"/>
          <ac:spMkLst>
            <pc:docMk/>
            <pc:sldMk cId="1097199137" sldId="442"/>
            <ac:spMk id="7" creationId="{68E84516-DD8C-1F9A-CFB5-2F2147ECBCED}"/>
          </ac:spMkLst>
        </pc:spChg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8" creationId="{E885E34E-45AA-0DC2-C09E-6CE6A215E38F}"/>
          </ac:spMkLst>
        </pc:spChg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13" creationId="{8B77FFC1-61AE-CC58-B94F-F2623CDB17BA}"/>
          </ac:spMkLst>
        </pc:spChg>
        <pc:spChg chg="add mod">
          <ac:chgData name="Tegischer Lukas" userId="f78daebb-0565-485c-bd0e-1cd035e796ff" providerId="ADAL" clId="{FC38F9B9-33BB-4B5A-A7B2-05482517B2DA}" dt="2022-10-14T12:17:49.868" v="427" actId="1076"/>
          <ac:spMkLst>
            <pc:docMk/>
            <pc:sldMk cId="1097199137" sldId="442"/>
            <ac:spMk id="15" creationId="{5ADE08F2-B5B3-268A-3BDC-BF0D71A688B0}"/>
          </ac:spMkLst>
        </pc:spChg>
        <pc:picChg chg="del">
          <ac:chgData name="Tegischer Lukas" userId="f78daebb-0565-485c-bd0e-1cd035e796ff" providerId="ADAL" clId="{FC38F9B9-33BB-4B5A-A7B2-05482517B2DA}" dt="2022-10-14T12:16:27.189" v="401" actId="478"/>
          <ac:picMkLst>
            <pc:docMk/>
            <pc:sldMk cId="1097199137" sldId="442"/>
            <ac:picMk id="6" creationId="{6EC223A1-BCE3-F4E0-873C-7FC69634DD2C}"/>
          </ac:picMkLst>
        </pc:picChg>
        <pc:picChg chg="add mod">
          <ac:chgData name="Tegischer Lukas" userId="f78daebb-0565-485c-bd0e-1cd035e796ff" providerId="ADAL" clId="{FC38F9B9-33BB-4B5A-A7B2-05482517B2DA}" dt="2022-10-14T12:17:33.978" v="423" actId="1076"/>
          <ac:picMkLst>
            <pc:docMk/>
            <pc:sldMk cId="1097199137" sldId="442"/>
            <ac:picMk id="9" creationId="{68B1DAEF-DE20-AAA5-BD3B-F646F2CCBF2E}"/>
          </ac:picMkLst>
        </pc:picChg>
        <pc:picChg chg="del">
          <ac:chgData name="Tegischer Lukas" userId="f78daebb-0565-485c-bd0e-1cd035e796ff" providerId="ADAL" clId="{FC38F9B9-33BB-4B5A-A7B2-05482517B2DA}" dt="2022-10-14T12:16:27.189" v="401" actId="478"/>
          <ac:picMkLst>
            <pc:docMk/>
            <pc:sldMk cId="1097199137" sldId="442"/>
            <ac:picMk id="10" creationId="{5B608C83-3C47-05FA-25A5-393202DDF797}"/>
          </ac:picMkLst>
        </pc:picChg>
        <pc:picChg chg="add mod">
          <ac:chgData name="Tegischer Lukas" userId="f78daebb-0565-485c-bd0e-1cd035e796ff" providerId="ADAL" clId="{FC38F9B9-33BB-4B5A-A7B2-05482517B2DA}" dt="2022-10-14T12:17:25.778" v="420"/>
          <ac:picMkLst>
            <pc:docMk/>
            <pc:sldMk cId="1097199137" sldId="442"/>
            <ac:picMk id="11" creationId="{B414F97C-AF5A-A1AC-56AD-82B3A519365B}"/>
          </ac:picMkLst>
        </pc:picChg>
        <pc:picChg chg="add mod">
          <ac:chgData name="Tegischer Lukas" userId="f78daebb-0565-485c-bd0e-1cd035e796ff" providerId="ADAL" clId="{FC38F9B9-33BB-4B5A-A7B2-05482517B2DA}" dt="2022-10-14T12:17:30.279" v="422" actId="1076"/>
          <ac:picMkLst>
            <pc:docMk/>
            <pc:sldMk cId="1097199137" sldId="442"/>
            <ac:picMk id="12" creationId="{111BA85D-1948-BB4A-CAB2-E8C4C7C94967}"/>
          </ac:picMkLst>
        </pc:pic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Normalverteilung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Standard-Normalverteilung</a:t>
            </a:r>
            <a:endParaRPr lang="de-AT" sz="24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2" y="243360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Standard-Normalverteilung</a:t>
            </a:r>
            <a:endParaRPr lang="de-AT" sz="24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F85F6976-880E-B84B-0428-C0050B767E98}"/>
                  </a:ext>
                </a:extLst>
              </p:cNvPr>
              <p:cNvSpPr txBox="1"/>
              <p:nvPr/>
            </p:nvSpPr>
            <p:spPr>
              <a:xfrm>
                <a:off x="1065022" y="907711"/>
                <a:ext cx="10210800" cy="19589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 normalverteilte Zufallsvariable Z nennt man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standardnormalverteilt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wenn die Parameter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folgende Werte annehmen: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 algn="ctr">
                  <a:lnSpc>
                    <a:spcPct val="115000"/>
                  </a:lnSpc>
                  <a:spcAft>
                    <a:spcPts val="5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Erwartungswert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 algn="ctr">
                  <a:lnSpc>
                    <a:spcPct val="115000"/>
                  </a:lnSpc>
                  <a:spcAft>
                    <a:spcPts val="5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Standardabweichung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Dichtefunktion wird mit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𝜑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sowie die Verteilungsfunktion mit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bezeichnet</a:t>
                </a:r>
                <a:endParaRPr lang="de-AT" sz="20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F85F6976-880E-B84B-0428-C0050B767E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022" y="907711"/>
                <a:ext cx="10210800" cy="1958998"/>
              </a:xfrm>
              <a:prstGeom prst="rect">
                <a:avLst/>
              </a:prstGeom>
              <a:blipFill>
                <a:blip r:embed="rId2"/>
                <a:stretch>
                  <a:fillRect l="-179" t="-1558" b="-498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fik 5">
            <a:extLst>
              <a:ext uri="{FF2B5EF4-FFF2-40B4-BE49-F238E27FC236}">
                <a16:creationId xmlns:a16="http://schemas.microsoft.com/office/drawing/2014/main" id="{E50830F9-054D-3FD6-F194-E445EF29156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49"/>
          <a:stretch/>
        </p:blipFill>
        <p:spPr bwMode="auto">
          <a:xfrm>
            <a:off x="1279524" y="3115914"/>
            <a:ext cx="4206875" cy="35409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5BAF4DA8-38F5-1D6F-A9CA-737B589590DA}"/>
                  </a:ext>
                </a:extLst>
              </p:cNvPr>
              <p:cNvSpPr txBox="1"/>
              <p:nvPr/>
            </p:nvSpPr>
            <p:spPr>
              <a:xfrm>
                <a:off x="5486399" y="3671605"/>
                <a:ext cx="6096000" cy="7280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de-AT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AT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AT" sz="20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AT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r>
                        <a:rPr lang="de-AT" sz="200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AT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de-AT" sz="20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de-AT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0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de-AT" sz="2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5BAF4DA8-38F5-1D6F-A9CA-737B589590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399" y="3671605"/>
                <a:ext cx="6096000" cy="7280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E61FEB8D-5C95-39C9-BB5C-C6DEEE817DF3}"/>
                  </a:ext>
                </a:extLst>
              </p:cNvPr>
              <p:cNvSpPr txBox="1"/>
              <p:nvPr/>
            </p:nvSpPr>
            <p:spPr>
              <a:xfrm>
                <a:off x="5486399" y="5204585"/>
                <a:ext cx="6096000" cy="7555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de-AT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de-AT" sz="20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de-AT" sz="20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de-AT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de-AT" sz="20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−∞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𝜑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de-AT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E61FEB8D-5C95-39C9-BB5C-C6DEEE817D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399" y="5204585"/>
                <a:ext cx="6096000" cy="7555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172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23994922-00A3-43FE-A1D2-DC3C43171571}"/>
                  </a:ext>
                </a:extLst>
              </p:cNvPr>
              <p:cNvSpPr txBox="1"/>
              <p:nvPr/>
            </p:nvSpPr>
            <p:spPr>
              <a:xfrm>
                <a:off x="782822" y="243360"/>
                <a:ext cx="10626350" cy="4690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DE" sz="24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𝝓</m:t>
                    </m:r>
                  </m:oMath>
                </a14:m>
                <a:r>
                  <a:rPr lang="de-AT" sz="24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-Tabelle</a:t>
                </a: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23994922-00A3-43FE-A1D2-DC3C43171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822" y="243360"/>
                <a:ext cx="10626350" cy="469039"/>
              </a:xfrm>
              <a:prstGeom prst="rect">
                <a:avLst/>
              </a:prstGeom>
              <a:blipFill>
                <a:blip r:embed="rId2"/>
                <a:stretch>
                  <a:fillRect t="-9091" b="-285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57D2A7D2-D833-F82C-293C-E4E3EEDA545C}"/>
                  </a:ext>
                </a:extLst>
              </p:cNvPr>
              <p:cNvSpPr txBox="1"/>
              <p:nvPr/>
            </p:nvSpPr>
            <p:spPr>
              <a:xfrm>
                <a:off x="706622" y="883243"/>
                <a:ext cx="11325224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Mit Hilfe der </a:t>
                </a:r>
                <a14:m>
                  <m:oMath xmlns:m="http://schemas.openxmlformats.org/officeDocument/2006/math">
                    <m:r>
                      <a:rPr lang="de-DE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-Tabelle (Verteilungsfunktion) können Berechnungen ohne Technologieeinsatz durchgeführt werden. 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57D2A7D2-D833-F82C-293C-E4E3EEDA54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622" y="883243"/>
                <a:ext cx="11325224" cy="374846"/>
              </a:xfrm>
              <a:prstGeom prst="rect">
                <a:avLst/>
              </a:prstGeom>
              <a:blipFill>
                <a:blip r:embed="rId3"/>
                <a:stretch>
                  <a:fillRect t="-8197" b="-2623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74E8E319-FAA4-CDB1-6AF9-707BAA1B0B9A}"/>
                  </a:ext>
                </a:extLst>
              </p:cNvPr>
              <p:cNvSpPr txBox="1"/>
              <p:nvPr/>
            </p:nvSpPr>
            <p:spPr>
              <a:xfrm>
                <a:off x="3047997" y="1428933"/>
                <a:ext cx="6096000" cy="4062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300"/>
                  </a:spcBef>
                  <a:spcAft>
                    <a:spcPts val="400"/>
                  </a:spcAft>
                </a:pPr>
                <a:r>
                  <a:rPr lang="de-AT" sz="20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gilt: </a:t>
                </a:r>
                <a14:m>
                  <m:oMath xmlns:m="http://schemas.openxmlformats.org/officeDocument/2006/math">
                    <m:r>
                      <a:rPr lang="de-AT" sz="20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de-AT" sz="20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𝑍</m:t>
                        </m:r>
                        <m:r>
                          <a:rPr lang="de-AT" sz="20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lang="de-AT" sz="20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de-AT" sz="20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𝜙</m:t>
                    </m:r>
                    <m:r>
                      <a:rPr lang="de-AT" sz="200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(</m:t>
                    </m:r>
                    <m:r>
                      <m:rPr>
                        <m:sty m:val="p"/>
                      </m:rPr>
                      <a:rPr lang="de-AT" sz="200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z</m:t>
                    </m:r>
                    <m:r>
                      <a:rPr lang="de-AT" sz="200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de-AT" sz="2000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74E8E319-FAA4-CDB1-6AF9-707BAA1B0B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7" y="1428933"/>
                <a:ext cx="6096000" cy="406265"/>
              </a:xfrm>
              <a:prstGeom prst="rect">
                <a:avLst/>
              </a:prstGeom>
              <a:blipFill>
                <a:blip r:embed="rId4"/>
                <a:stretch>
                  <a:fillRect t="-5970" b="-2537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elle 9">
                <a:extLst>
                  <a:ext uri="{FF2B5EF4-FFF2-40B4-BE49-F238E27FC236}">
                    <a16:creationId xmlns:a16="http://schemas.microsoft.com/office/drawing/2014/main" id="{3B459E6A-180F-FC56-3554-A64713CDF90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35703118"/>
                  </p:ext>
                </p:extLst>
              </p:nvPr>
            </p:nvGraphicFramePr>
            <p:xfrm>
              <a:off x="542925" y="2006042"/>
              <a:ext cx="11068050" cy="4423331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79399">
                      <a:extLst>
                        <a:ext uri="{9D8B030D-6E8A-4147-A177-3AD203B41FA5}">
                          <a16:colId xmlns:a16="http://schemas.microsoft.com/office/drawing/2014/main" val="297742116"/>
                        </a:ext>
                      </a:extLst>
                    </a:gridCol>
                    <a:gridCol w="1057836">
                      <a:extLst>
                        <a:ext uri="{9D8B030D-6E8A-4147-A177-3AD203B41FA5}">
                          <a16:colId xmlns:a16="http://schemas.microsoft.com/office/drawing/2014/main" val="3700158382"/>
                        </a:ext>
                      </a:extLst>
                    </a:gridCol>
                    <a:gridCol w="1288905">
                      <a:extLst>
                        <a:ext uri="{9D8B030D-6E8A-4147-A177-3AD203B41FA5}">
                          <a16:colId xmlns:a16="http://schemas.microsoft.com/office/drawing/2014/main" val="918257949"/>
                        </a:ext>
                      </a:extLst>
                    </a:gridCol>
                    <a:gridCol w="542696">
                      <a:extLst>
                        <a:ext uri="{9D8B030D-6E8A-4147-A177-3AD203B41FA5}">
                          <a16:colId xmlns:a16="http://schemas.microsoft.com/office/drawing/2014/main" val="1257057137"/>
                        </a:ext>
                      </a:extLst>
                    </a:gridCol>
                    <a:gridCol w="979399">
                      <a:extLst>
                        <a:ext uri="{9D8B030D-6E8A-4147-A177-3AD203B41FA5}">
                          <a16:colId xmlns:a16="http://schemas.microsoft.com/office/drawing/2014/main" val="1968888300"/>
                        </a:ext>
                      </a:extLst>
                    </a:gridCol>
                    <a:gridCol w="1059955">
                      <a:extLst>
                        <a:ext uri="{9D8B030D-6E8A-4147-A177-3AD203B41FA5}">
                          <a16:colId xmlns:a16="http://schemas.microsoft.com/office/drawing/2014/main" val="3455863352"/>
                        </a:ext>
                      </a:extLst>
                    </a:gridCol>
                    <a:gridCol w="1288905">
                      <a:extLst>
                        <a:ext uri="{9D8B030D-6E8A-4147-A177-3AD203B41FA5}">
                          <a16:colId xmlns:a16="http://schemas.microsoft.com/office/drawing/2014/main" val="1613367385"/>
                        </a:ext>
                      </a:extLst>
                    </a:gridCol>
                    <a:gridCol w="542696">
                      <a:extLst>
                        <a:ext uri="{9D8B030D-6E8A-4147-A177-3AD203B41FA5}">
                          <a16:colId xmlns:a16="http://schemas.microsoft.com/office/drawing/2014/main" val="4206903576"/>
                        </a:ext>
                      </a:extLst>
                    </a:gridCol>
                    <a:gridCol w="979399">
                      <a:extLst>
                        <a:ext uri="{9D8B030D-6E8A-4147-A177-3AD203B41FA5}">
                          <a16:colId xmlns:a16="http://schemas.microsoft.com/office/drawing/2014/main" val="2654443567"/>
                        </a:ext>
                      </a:extLst>
                    </a:gridCol>
                    <a:gridCol w="1059955">
                      <a:extLst>
                        <a:ext uri="{9D8B030D-6E8A-4147-A177-3AD203B41FA5}">
                          <a16:colId xmlns:a16="http://schemas.microsoft.com/office/drawing/2014/main" val="2740592222"/>
                        </a:ext>
                      </a:extLst>
                    </a:gridCol>
                    <a:gridCol w="1288905">
                      <a:extLst>
                        <a:ext uri="{9D8B030D-6E8A-4147-A177-3AD203B41FA5}">
                          <a16:colId xmlns:a16="http://schemas.microsoft.com/office/drawing/2014/main" val="1658801"/>
                        </a:ext>
                      </a:extLst>
                    </a:gridCol>
                  </a:tblGrid>
                  <a:tr h="26069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z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05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105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105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oMath>
                            </m:oMathPara>
                          </a14:m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05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1050">
                                    <a:effectLst/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r>
                                  <a:rPr lang="de-AT" sz="105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105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z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05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105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105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105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05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1050">
                                    <a:effectLst/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r>
                                  <a:rPr lang="de-AT" sz="105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105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z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05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105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105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105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05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1050">
                                    <a:effectLst/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r>
                                  <a:rPr lang="de-AT" sz="105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105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36785261"/>
                      </a:ext>
                    </a:extLst>
                  </a:tr>
                  <a:tr h="1967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0,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0,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900520284"/>
                      </a:ext>
                    </a:extLst>
                  </a:tr>
                  <a:tr h="23919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0,01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5040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4960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0,51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6950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3050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1,01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8438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1562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87486764"/>
                      </a:ext>
                    </a:extLst>
                  </a:tr>
                  <a:tr h="2266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0,02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5080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4920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0,52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6985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3014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1,02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8461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1539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73583359"/>
                      </a:ext>
                    </a:extLst>
                  </a:tr>
                  <a:tr h="23919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0,03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5120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4880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0,53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7019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2981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1,03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8485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1515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914813139"/>
                      </a:ext>
                    </a:extLst>
                  </a:tr>
                  <a:tr h="2266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0,04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5160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4840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0,54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7054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2946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1,04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8508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1492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929835033"/>
                      </a:ext>
                    </a:extLst>
                  </a:tr>
                  <a:tr h="23919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0,05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5199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4801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0,55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7088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2912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1,05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8531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1469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126184270"/>
                      </a:ext>
                    </a:extLst>
                  </a:tr>
                  <a:tr h="2266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0,06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5239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4761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0,56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7123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2877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1,06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8554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1446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110687791"/>
                      </a:ext>
                    </a:extLst>
                  </a:tr>
                  <a:tr h="23919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0,07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5279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4721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0,57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7157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2843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1,07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8577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1423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19981787"/>
                      </a:ext>
                    </a:extLst>
                  </a:tr>
                  <a:tr h="2266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0,08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5319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4681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0,58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7190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2810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1,08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8599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1401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533435780"/>
                      </a:ext>
                    </a:extLst>
                  </a:tr>
                  <a:tr h="23919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0,09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5359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4641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0,59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7224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2776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1,09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8621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1379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03656640"/>
                      </a:ext>
                    </a:extLst>
                  </a:tr>
                  <a:tr h="2266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0,10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5398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4602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0,60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7257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2743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1,10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8643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1357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646309376"/>
                      </a:ext>
                    </a:extLst>
                  </a:tr>
                  <a:tr h="23919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0,11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5438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4562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0,61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7291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2709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1,11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8665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1335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81044118"/>
                      </a:ext>
                    </a:extLst>
                  </a:tr>
                  <a:tr h="2266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0,12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5478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4522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0,62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7324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2676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1,12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8686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1314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753347531"/>
                      </a:ext>
                    </a:extLst>
                  </a:tr>
                  <a:tr h="23919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0,13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5517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4483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0,63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7357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2643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1,13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8708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1292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964087"/>
                      </a:ext>
                    </a:extLst>
                  </a:tr>
                  <a:tr h="23919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0,14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5557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4443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0,64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7389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2611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1,14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8729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1271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06689548"/>
                      </a:ext>
                    </a:extLst>
                  </a:tr>
                  <a:tr h="2266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0,15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5596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4404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0,65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7422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2578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1,15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8749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1251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518232638"/>
                      </a:ext>
                    </a:extLst>
                  </a:tr>
                  <a:tr h="23919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0,16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5636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4364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0,66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7454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2546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1,16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8770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1230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62864996"/>
                      </a:ext>
                    </a:extLst>
                  </a:tr>
                  <a:tr h="2266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0,17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5675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4325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0,67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7486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2514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1,17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8790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1210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3230663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elle 9">
                <a:extLst>
                  <a:ext uri="{FF2B5EF4-FFF2-40B4-BE49-F238E27FC236}">
                    <a16:creationId xmlns:a16="http://schemas.microsoft.com/office/drawing/2014/main" id="{3B459E6A-180F-FC56-3554-A64713CDF90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35703118"/>
                  </p:ext>
                </p:extLst>
              </p:nvPr>
            </p:nvGraphicFramePr>
            <p:xfrm>
              <a:off x="542925" y="2006042"/>
              <a:ext cx="11068050" cy="4423331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79399">
                      <a:extLst>
                        <a:ext uri="{9D8B030D-6E8A-4147-A177-3AD203B41FA5}">
                          <a16:colId xmlns:a16="http://schemas.microsoft.com/office/drawing/2014/main" val="297742116"/>
                        </a:ext>
                      </a:extLst>
                    </a:gridCol>
                    <a:gridCol w="1057836">
                      <a:extLst>
                        <a:ext uri="{9D8B030D-6E8A-4147-A177-3AD203B41FA5}">
                          <a16:colId xmlns:a16="http://schemas.microsoft.com/office/drawing/2014/main" val="3700158382"/>
                        </a:ext>
                      </a:extLst>
                    </a:gridCol>
                    <a:gridCol w="1288905">
                      <a:extLst>
                        <a:ext uri="{9D8B030D-6E8A-4147-A177-3AD203B41FA5}">
                          <a16:colId xmlns:a16="http://schemas.microsoft.com/office/drawing/2014/main" val="918257949"/>
                        </a:ext>
                      </a:extLst>
                    </a:gridCol>
                    <a:gridCol w="542696">
                      <a:extLst>
                        <a:ext uri="{9D8B030D-6E8A-4147-A177-3AD203B41FA5}">
                          <a16:colId xmlns:a16="http://schemas.microsoft.com/office/drawing/2014/main" val="1257057137"/>
                        </a:ext>
                      </a:extLst>
                    </a:gridCol>
                    <a:gridCol w="979399">
                      <a:extLst>
                        <a:ext uri="{9D8B030D-6E8A-4147-A177-3AD203B41FA5}">
                          <a16:colId xmlns:a16="http://schemas.microsoft.com/office/drawing/2014/main" val="1968888300"/>
                        </a:ext>
                      </a:extLst>
                    </a:gridCol>
                    <a:gridCol w="1059955">
                      <a:extLst>
                        <a:ext uri="{9D8B030D-6E8A-4147-A177-3AD203B41FA5}">
                          <a16:colId xmlns:a16="http://schemas.microsoft.com/office/drawing/2014/main" val="3455863352"/>
                        </a:ext>
                      </a:extLst>
                    </a:gridCol>
                    <a:gridCol w="1288905">
                      <a:extLst>
                        <a:ext uri="{9D8B030D-6E8A-4147-A177-3AD203B41FA5}">
                          <a16:colId xmlns:a16="http://schemas.microsoft.com/office/drawing/2014/main" val="1613367385"/>
                        </a:ext>
                      </a:extLst>
                    </a:gridCol>
                    <a:gridCol w="542696">
                      <a:extLst>
                        <a:ext uri="{9D8B030D-6E8A-4147-A177-3AD203B41FA5}">
                          <a16:colId xmlns:a16="http://schemas.microsoft.com/office/drawing/2014/main" val="4206903576"/>
                        </a:ext>
                      </a:extLst>
                    </a:gridCol>
                    <a:gridCol w="979399">
                      <a:extLst>
                        <a:ext uri="{9D8B030D-6E8A-4147-A177-3AD203B41FA5}">
                          <a16:colId xmlns:a16="http://schemas.microsoft.com/office/drawing/2014/main" val="2654443567"/>
                        </a:ext>
                      </a:extLst>
                    </a:gridCol>
                    <a:gridCol w="1059955">
                      <a:extLst>
                        <a:ext uri="{9D8B030D-6E8A-4147-A177-3AD203B41FA5}">
                          <a16:colId xmlns:a16="http://schemas.microsoft.com/office/drawing/2014/main" val="2740592222"/>
                        </a:ext>
                      </a:extLst>
                    </a:gridCol>
                    <a:gridCol w="1288905">
                      <a:extLst>
                        <a:ext uri="{9D8B030D-6E8A-4147-A177-3AD203B41FA5}">
                          <a16:colId xmlns:a16="http://schemas.microsoft.com/office/drawing/2014/main" val="1658801"/>
                        </a:ext>
                      </a:extLst>
                    </a:gridCol>
                  </a:tblGrid>
                  <a:tr h="26069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z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93642" t="-2326" r="-857803" b="-16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l="-158019" t="-2326" r="-600000" b="-16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z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457471" t="-2326" r="-487931" b="-16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l="-457547" t="-2326" r="-300472" b="-16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z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822989" t="-2326" r="-122414" b="-16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761137" t="-2326" r="-948" b="-16046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36785261"/>
                      </a:ext>
                    </a:extLst>
                  </a:tr>
                  <a:tr h="1967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0,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0,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900520284"/>
                      </a:ext>
                    </a:extLst>
                  </a:tr>
                  <a:tr h="23919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0,01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5040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4960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0,51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6950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3050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1,01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8438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1562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87486764"/>
                      </a:ext>
                    </a:extLst>
                  </a:tr>
                  <a:tr h="2266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0,02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5080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4920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0,52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6985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3014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1,02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8461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1539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73583359"/>
                      </a:ext>
                    </a:extLst>
                  </a:tr>
                  <a:tr h="23919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0,03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5120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4880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0,53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7019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2981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1,03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8485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1515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914813139"/>
                      </a:ext>
                    </a:extLst>
                  </a:tr>
                  <a:tr h="2266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0,04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5160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4840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0,54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7054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2946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1,04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8508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1492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929835033"/>
                      </a:ext>
                    </a:extLst>
                  </a:tr>
                  <a:tr h="23919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0,05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5199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4801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0,55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7088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2912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1,05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8531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1469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126184270"/>
                      </a:ext>
                    </a:extLst>
                  </a:tr>
                  <a:tr h="2266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0,06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5239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4761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0,56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7123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2877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1,06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8554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1446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110687791"/>
                      </a:ext>
                    </a:extLst>
                  </a:tr>
                  <a:tr h="23919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0,07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5279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4721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0,57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7157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2843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1,07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8577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1423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19981787"/>
                      </a:ext>
                    </a:extLst>
                  </a:tr>
                  <a:tr h="2266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0,08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5319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4681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0,58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7190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2810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1,08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8599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1401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533435780"/>
                      </a:ext>
                    </a:extLst>
                  </a:tr>
                  <a:tr h="23919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0,09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5359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4641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0,59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7224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2776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1,09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8621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1379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03656640"/>
                      </a:ext>
                    </a:extLst>
                  </a:tr>
                  <a:tr h="2266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0,10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5398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4602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0,60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7257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2743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1,10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8643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1357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646309376"/>
                      </a:ext>
                    </a:extLst>
                  </a:tr>
                  <a:tr h="23919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0,11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5438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4562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0,61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7291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2709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1,11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8665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1335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81044118"/>
                      </a:ext>
                    </a:extLst>
                  </a:tr>
                  <a:tr h="2266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0,12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5478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4522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0,62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7324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2676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1,12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8686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1314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753347531"/>
                      </a:ext>
                    </a:extLst>
                  </a:tr>
                  <a:tr h="23919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0,13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5517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4483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0,63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7357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2643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1,13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8708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1292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964087"/>
                      </a:ext>
                    </a:extLst>
                  </a:tr>
                  <a:tr h="23919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0,14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5557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4443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 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0,64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7389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2611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1,14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8729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1271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06689548"/>
                      </a:ext>
                    </a:extLst>
                  </a:tr>
                  <a:tr h="2266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0,15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5596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4404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0,65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7422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2578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1,15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8749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1251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518232638"/>
                      </a:ext>
                    </a:extLst>
                  </a:tr>
                  <a:tr h="23919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0,16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5636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4364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0,66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7454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2546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1,16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8770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1230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62864996"/>
                      </a:ext>
                    </a:extLst>
                  </a:tr>
                  <a:tr h="2266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0,17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5675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4325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0,67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7486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2514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 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1,17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>
                              <a:effectLst/>
                            </a:rPr>
                            <a:t>8790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050" dirty="0">
                              <a:effectLst/>
                            </a:rPr>
                            <a:t>1210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3230663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56741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E885E34E-45AA-0DC2-C09E-6CE6A215E38F}"/>
              </a:ext>
            </a:extLst>
          </p:cNvPr>
          <p:cNvSpPr txBox="1"/>
          <p:nvPr/>
        </p:nvSpPr>
        <p:spPr>
          <a:xfrm>
            <a:off x="782822" y="456624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Berechnung von Wahrscheinlichkeiten</a:t>
            </a:r>
            <a:endParaRPr lang="de-AT" sz="24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E903E14D-53C2-9D02-0A88-6CBEC61FE1A2}"/>
                  </a:ext>
                </a:extLst>
              </p:cNvPr>
              <p:cNvSpPr txBox="1"/>
              <p:nvPr/>
            </p:nvSpPr>
            <p:spPr>
              <a:xfrm>
                <a:off x="3047997" y="1130332"/>
                <a:ext cx="6096000" cy="5242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𝑍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≤0,48</m:t>
                          </m:r>
                        </m:e>
                      </m:d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𝜙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(0,48)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E903E14D-53C2-9D02-0A88-6CBEC61FE1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7" y="1130332"/>
                <a:ext cx="6096000" cy="5242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63C531A5-643C-3AEE-8E83-0F06A436703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778" t="4924" b="54247"/>
          <a:stretch/>
        </p:blipFill>
        <p:spPr bwMode="auto">
          <a:xfrm>
            <a:off x="650741" y="2150110"/>
            <a:ext cx="5173304" cy="25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FD39563-F333-C19F-B236-574696099D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1822" y="2781300"/>
            <a:ext cx="4324350" cy="1295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FA8790E-1A56-E1DF-E2FE-4490B8F04AAA}"/>
                  </a:ext>
                </a:extLst>
              </p:cNvPr>
              <p:cNvSpPr txBox="1"/>
              <p:nvPr/>
            </p:nvSpPr>
            <p:spPr>
              <a:xfrm>
                <a:off x="3047997" y="5341278"/>
                <a:ext cx="6096000" cy="4594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𝜙</m:t>
                    </m:r>
                    <m:d>
                      <m:d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0,48</m:t>
                        </m:r>
                      </m:e>
                    </m:d>
                    <m:r>
                      <a:rPr lang="de-DE" sz="24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sz="2400" dirty="0"/>
                  <a:t> </a:t>
                </a: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FA8790E-1A56-E1DF-E2FE-4490B8F04A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7" y="5341278"/>
                <a:ext cx="6096000" cy="459421"/>
              </a:xfrm>
              <a:prstGeom prst="rect">
                <a:avLst/>
              </a:prstGeom>
              <a:blipFill>
                <a:blip r:embed="rId5"/>
                <a:stretch>
                  <a:fillRect l="-800" b="-1842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859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E885E34E-45AA-0DC2-C09E-6CE6A215E38F}"/>
              </a:ext>
            </a:extLst>
          </p:cNvPr>
          <p:cNvSpPr txBox="1"/>
          <p:nvPr/>
        </p:nvSpPr>
        <p:spPr>
          <a:xfrm>
            <a:off x="782822" y="456624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Berechnung von Wahrscheinlichkeiten</a:t>
            </a:r>
            <a:endParaRPr lang="de-AT" sz="24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125EB121-E273-DA47-D454-6A0FA07C6359}"/>
                  </a:ext>
                </a:extLst>
              </p:cNvPr>
              <p:cNvSpPr txBox="1"/>
              <p:nvPr/>
            </p:nvSpPr>
            <p:spPr>
              <a:xfrm>
                <a:off x="3047997" y="1149382"/>
                <a:ext cx="6096000" cy="5242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𝑍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≤−0,48</m:t>
                          </m:r>
                        </m:e>
                      </m:d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𝜙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(−0,48)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125EB121-E273-DA47-D454-6A0FA07C63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7" y="1149382"/>
                <a:ext cx="6096000" cy="5242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fik 5">
            <a:extLst>
              <a:ext uri="{FF2B5EF4-FFF2-40B4-BE49-F238E27FC236}">
                <a16:creationId xmlns:a16="http://schemas.microsoft.com/office/drawing/2014/main" id="{901F8152-B255-CD1E-3FCD-42BC441E700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788" t="1926" b="55245"/>
          <a:stretch/>
        </p:blipFill>
        <p:spPr bwMode="auto">
          <a:xfrm>
            <a:off x="782822" y="2169000"/>
            <a:ext cx="4823757" cy="25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84177504-3D93-DB67-7023-A4AECF88BB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6112" y="2852737"/>
            <a:ext cx="3800475" cy="11525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1478A7EC-388F-2559-6E7C-2F0DB434F8DF}"/>
                  </a:ext>
                </a:extLst>
              </p:cNvPr>
              <p:cNvSpPr txBox="1"/>
              <p:nvPr/>
            </p:nvSpPr>
            <p:spPr>
              <a:xfrm>
                <a:off x="3047997" y="5278011"/>
                <a:ext cx="6096000" cy="4594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𝜙</m:t>
                    </m:r>
                    <m:d>
                      <m:d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−0,48</m:t>
                        </m:r>
                      </m:e>
                    </m:d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DE" sz="24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de-AT" sz="2400" dirty="0"/>
                  <a:t> </a:t>
                </a: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1478A7EC-388F-2559-6E7C-2F0DB434F8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7" y="5278011"/>
                <a:ext cx="6096000" cy="459421"/>
              </a:xfrm>
              <a:prstGeom prst="rect">
                <a:avLst/>
              </a:prstGeom>
              <a:blipFill>
                <a:blip r:embed="rId5"/>
                <a:stretch>
                  <a:fillRect l="-800" b="-18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255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E885E34E-45AA-0DC2-C09E-6CE6A215E38F}"/>
              </a:ext>
            </a:extLst>
          </p:cNvPr>
          <p:cNvSpPr txBox="1"/>
          <p:nvPr/>
        </p:nvSpPr>
        <p:spPr>
          <a:xfrm>
            <a:off x="782822" y="456624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Berechnung von Wahrscheinlichkeiten</a:t>
            </a:r>
            <a:endParaRPr lang="de-AT" sz="24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97A6D5D6-1B87-60DC-A194-5A3F0F13EEE5}"/>
                  </a:ext>
                </a:extLst>
              </p:cNvPr>
              <p:cNvSpPr txBox="1"/>
              <p:nvPr/>
            </p:nvSpPr>
            <p:spPr>
              <a:xfrm>
                <a:off x="3047997" y="1158907"/>
                <a:ext cx="6096000" cy="5242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𝑍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≥−1,16</m:t>
                          </m:r>
                        </m:e>
                      </m:d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=1−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𝜙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(−1,16)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97A6D5D6-1B87-60DC-A194-5A3F0F13EE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7" y="1158907"/>
                <a:ext cx="6096000" cy="5242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6E8E0952-68C1-13BF-CBE0-B47E5B6B21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497" t="2942" b="55664"/>
          <a:stretch/>
        </p:blipFill>
        <p:spPr bwMode="auto">
          <a:xfrm>
            <a:off x="782822" y="2004695"/>
            <a:ext cx="5542826" cy="25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AF6704FD-0FF2-87B2-EDC2-55BC0A45ED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7875" y="2693195"/>
            <a:ext cx="3829050" cy="1143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376AADE2-2823-7EB1-1896-A9C7F5564DA9}"/>
                  </a:ext>
                </a:extLst>
              </p:cNvPr>
              <p:cNvSpPr txBox="1"/>
              <p:nvPr/>
            </p:nvSpPr>
            <p:spPr>
              <a:xfrm>
                <a:off x="1514475" y="5237428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𝑍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≥−1,16</m:t>
                          </m:r>
                        </m:e>
                      </m:d>
                      <m:r>
                        <a:rPr lang="de-DE" sz="24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376AADE2-2823-7EB1-1896-A9C7F5564D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4475" y="5237428"/>
                <a:ext cx="6096000" cy="461665"/>
              </a:xfrm>
              <a:prstGeom prst="rect">
                <a:avLst/>
              </a:prstGeom>
              <a:blipFill>
                <a:blip r:embed="rId5"/>
                <a:stretch>
                  <a:fillRect l="-200" b="-263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031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E885E34E-45AA-0DC2-C09E-6CE6A215E38F}"/>
              </a:ext>
            </a:extLst>
          </p:cNvPr>
          <p:cNvSpPr txBox="1"/>
          <p:nvPr/>
        </p:nvSpPr>
        <p:spPr>
          <a:xfrm>
            <a:off x="782822" y="456624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Berechnung von Wahrscheinlichkeiten</a:t>
            </a:r>
            <a:endParaRPr lang="de-AT" sz="24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88EAB458-BE49-F252-E9E1-8F0BBB34E499}"/>
                  </a:ext>
                </a:extLst>
              </p:cNvPr>
              <p:cNvSpPr txBox="1"/>
              <p:nvPr/>
            </p:nvSpPr>
            <p:spPr>
              <a:xfrm>
                <a:off x="3047997" y="1041956"/>
                <a:ext cx="6096000" cy="5242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−0,33≤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𝑍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≤1,41</m:t>
                          </m:r>
                        </m:e>
                      </m:d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𝜙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1,41</m:t>
                          </m:r>
                        </m:e>
                      </m:d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𝜙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−0,33</m:t>
                          </m:r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88EAB458-BE49-F252-E9E1-8F0BBB34E4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7" y="1041956"/>
                <a:ext cx="6096000" cy="5242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fik 5">
            <a:extLst>
              <a:ext uri="{FF2B5EF4-FFF2-40B4-BE49-F238E27FC236}">
                <a16:creationId xmlns:a16="http://schemas.microsoft.com/office/drawing/2014/main" id="{6EC223A1-BCE3-F4E0-873C-7FC69634DD2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7544" t="4166" b="54772"/>
          <a:stretch/>
        </p:blipFill>
        <p:spPr bwMode="auto">
          <a:xfrm>
            <a:off x="957580" y="2077850"/>
            <a:ext cx="4838537" cy="25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B608C83-3C47-05FA-25A5-393202DDF7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7525" y="2580612"/>
            <a:ext cx="3810000" cy="15144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8B77FFC1-61AE-CC58-B94F-F2623CDB17BA}"/>
                  </a:ext>
                </a:extLst>
              </p:cNvPr>
              <p:cNvSpPr txBox="1"/>
              <p:nvPr/>
            </p:nvSpPr>
            <p:spPr>
              <a:xfrm>
                <a:off x="1376517" y="5262932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1,41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−0,33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8B77FFC1-61AE-CC58-B94F-F2623CDB1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517" y="5262932"/>
                <a:ext cx="6096000" cy="461665"/>
              </a:xfrm>
              <a:prstGeom prst="rect">
                <a:avLst/>
              </a:prstGeom>
              <a:blipFill>
                <a:blip r:embed="rId5"/>
                <a:stretch>
                  <a:fillRect l="-800"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6200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E885E34E-45AA-0DC2-C09E-6CE6A215E38F}"/>
              </a:ext>
            </a:extLst>
          </p:cNvPr>
          <p:cNvSpPr txBox="1"/>
          <p:nvPr/>
        </p:nvSpPr>
        <p:spPr>
          <a:xfrm>
            <a:off x="782822" y="456624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Berechnung von Wahrscheinlichkeiten</a:t>
            </a:r>
            <a:endParaRPr lang="de-AT" sz="24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88EAB458-BE49-F252-E9E1-8F0BBB34E499}"/>
                  </a:ext>
                </a:extLst>
              </p:cNvPr>
              <p:cNvSpPr txBox="1"/>
              <p:nvPr/>
            </p:nvSpPr>
            <p:spPr>
              <a:xfrm>
                <a:off x="3047997" y="1041956"/>
                <a:ext cx="6096000" cy="5242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−0,33≤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𝑍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≤1,41</m:t>
                          </m:r>
                        </m:e>
                      </m:d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𝜙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1,41</m:t>
                          </m:r>
                        </m:e>
                      </m:d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𝜙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−0,33</m:t>
                          </m:r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88EAB458-BE49-F252-E9E1-8F0BBB34E4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7" y="1041956"/>
                <a:ext cx="6096000" cy="5242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fik 5">
            <a:extLst>
              <a:ext uri="{FF2B5EF4-FFF2-40B4-BE49-F238E27FC236}">
                <a16:creationId xmlns:a16="http://schemas.microsoft.com/office/drawing/2014/main" id="{6EC223A1-BCE3-F4E0-873C-7FC69634DD2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7544" t="4166" b="54772"/>
          <a:stretch/>
        </p:blipFill>
        <p:spPr bwMode="auto">
          <a:xfrm>
            <a:off x="957580" y="2077850"/>
            <a:ext cx="4838537" cy="25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B608C83-3C47-05FA-25A5-393202DDF7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7525" y="2580612"/>
            <a:ext cx="3810000" cy="15144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8B77FFC1-61AE-CC58-B94F-F2623CDB17BA}"/>
                  </a:ext>
                </a:extLst>
              </p:cNvPr>
              <p:cNvSpPr txBox="1"/>
              <p:nvPr/>
            </p:nvSpPr>
            <p:spPr>
              <a:xfrm>
                <a:off x="1376517" y="5262932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1,41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−0,33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8B77FFC1-61AE-CC58-B94F-F2623CDB1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517" y="5262932"/>
                <a:ext cx="6096000" cy="461665"/>
              </a:xfrm>
              <a:prstGeom prst="rect">
                <a:avLst/>
              </a:prstGeom>
              <a:blipFill>
                <a:blip r:embed="rId5"/>
                <a:stretch>
                  <a:fillRect l="-800"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57855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398</Words>
  <Application>Microsoft Office PowerPoint</Application>
  <PresentationFormat>Breitbild</PresentationFormat>
  <Paragraphs>236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Calibri</vt:lpstr>
      <vt:lpstr>Cambria Math</vt:lpstr>
      <vt:lpstr>Georgia</vt:lpstr>
      <vt:lpstr>Trebuchet MS</vt:lpstr>
      <vt:lpstr>Wingdings</vt:lpstr>
      <vt:lpstr>Holzart</vt:lpstr>
      <vt:lpstr>Die Normalverteilung Standard-Normalverteilung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2022-11-04T11:39:38Z</dcterms:modified>
</cp:coreProperties>
</file>