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432" r:id="rId3"/>
    <p:sldId id="437" r:id="rId4"/>
    <p:sldId id="433" r:id="rId5"/>
    <p:sldId id="438" r:id="rId6"/>
    <p:sldId id="439" r:id="rId7"/>
    <p:sldId id="440" r:id="rId8"/>
    <p:sldId id="44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DF170F6F-E080-4418-AAE8-BE91B3F3334D}"/>
    <pc:docChg chg="custSel delSld modSld">
      <pc:chgData name="Tegischer Lukas" userId="f78daebb-0565-485c-bd0e-1cd035e796ff" providerId="ADAL" clId="{DF170F6F-E080-4418-AAE8-BE91B3F3334D}" dt="2022-11-04T11:39:37.332" v="2" actId="47"/>
      <pc:docMkLst>
        <pc:docMk/>
      </pc:docMkLst>
      <pc:sldChg chg="delSp mod delAnim">
        <pc:chgData name="Tegischer Lukas" userId="f78daebb-0565-485c-bd0e-1cd035e796ff" providerId="ADAL" clId="{DF170F6F-E080-4418-AAE8-BE91B3F3334D}" dt="2022-11-04T11:39:36.141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DF170F6F-E080-4418-AAE8-BE91B3F3334D}" dt="2022-11-04T11:39:36.141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DF170F6F-E080-4418-AAE8-BE91B3F3334D}" dt="2022-11-04T11:39:35.18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F170F6F-E080-4418-AAE8-BE91B3F3334D}" dt="2022-11-04T11:39:37.332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8:51.883" v="428" actId="47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del mod">
        <pc:chgData name="Tegischer Lukas" userId="f78daebb-0565-485c-bd0e-1cd035e796ff" providerId="ADAL" clId="{FC38F9B9-33BB-4B5A-A7B2-05482517B2DA}" dt="2022-10-14T12:18:51.883" v="428" actId="47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Normalverteilung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Standard-Normalverteilung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2" y="24336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Standard-Normalverteilung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85F6976-880E-B84B-0428-C0050B767E98}"/>
                  </a:ext>
                </a:extLst>
              </p:cNvPr>
              <p:cNvSpPr txBox="1"/>
              <p:nvPr/>
            </p:nvSpPr>
            <p:spPr>
              <a:xfrm>
                <a:off x="1065022" y="907711"/>
                <a:ext cx="10210800" cy="1958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normalverteilte Zufallsvariable Z nennt man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standardnormalverteilt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wenn die Parameter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folgende Werte annehmen: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ctr">
                  <a:lnSpc>
                    <a:spcPct val="115000"/>
                  </a:lnSpc>
                  <a:spcAft>
                    <a:spcPts val="5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Erwartungswert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ctr">
                  <a:lnSpc>
                    <a:spcPct val="115000"/>
                  </a:lnSpc>
                  <a:spcAft>
                    <a:spcPts val="5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Standardabweichung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Dichtefunktion wird mit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𝜑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sowie die Verteilungsfunktion mit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bezeichnet</a:t>
                </a:r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85F6976-880E-B84B-0428-C0050B767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022" y="907711"/>
                <a:ext cx="10210800" cy="1958998"/>
              </a:xfrm>
              <a:prstGeom prst="rect">
                <a:avLst/>
              </a:prstGeom>
              <a:blipFill>
                <a:blip r:embed="rId2"/>
                <a:stretch>
                  <a:fillRect l="-179" t="-1558" b="-498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E50830F9-054D-3FD6-F194-E445EF29156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49"/>
          <a:stretch/>
        </p:blipFill>
        <p:spPr bwMode="auto">
          <a:xfrm>
            <a:off x="1279524" y="3115914"/>
            <a:ext cx="4206875" cy="35409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BAF4DA8-38F5-1D6F-A9CA-737B589590DA}"/>
                  </a:ext>
                </a:extLst>
              </p:cNvPr>
              <p:cNvSpPr txBox="1"/>
              <p:nvPr/>
            </p:nvSpPr>
            <p:spPr>
              <a:xfrm>
                <a:off x="5486399" y="3671605"/>
                <a:ext cx="6096000" cy="7280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AT" sz="20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de-AT" sz="20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de-AT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BAF4DA8-38F5-1D6F-A9CA-737B589590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9" y="3671605"/>
                <a:ext cx="6096000" cy="7280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E61FEB8D-5C95-39C9-BB5C-C6DEEE817DF3}"/>
                  </a:ext>
                </a:extLst>
              </p:cNvPr>
              <p:cNvSpPr txBox="1"/>
              <p:nvPr/>
            </p:nvSpPr>
            <p:spPr>
              <a:xfrm>
                <a:off x="5486399" y="5204585"/>
                <a:ext cx="6096000" cy="7555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de-AT" sz="200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de-AT" sz="20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AT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de-AT" sz="200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E61FEB8D-5C95-39C9-BB5C-C6DEEE817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9" y="5204585"/>
                <a:ext cx="6096000" cy="7555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172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3994922-00A3-43FE-A1D2-DC3C43171571}"/>
                  </a:ext>
                </a:extLst>
              </p:cNvPr>
              <p:cNvSpPr txBox="1"/>
              <p:nvPr/>
            </p:nvSpPr>
            <p:spPr>
              <a:xfrm>
                <a:off x="782822" y="243360"/>
                <a:ext cx="10626350" cy="4690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DE" sz="24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𝝓</m:t>
                    </m:r>
                  </m:oMath>
                </a14:m>
                <a:r>
                  <a:rPr lang="de-AT" sz="24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-Tabelle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3994922-00A3-43FE-A1D2-DC3C43171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2" y="243360"/>
                <a:ext cx="10626350" cy="469039"/>
              </a:xfrm>
              <a:prstGeom prst="rect">
                <a:avLst/>
              </a:prstGeom>
              <a:blipFill>
                <a:blip r:embed="rId2"/>
                <a:stretch>
                  <a:fillRect t="-9091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7D2A7D2-D833-F82C-293C-E4E3EEDA545C}"/>
                  </a:ext>
                </a:extLst>
              </p:cNvPr>
              <p:cNvSpPr txBox="1"/>
              <p:nvPr/>
            </p:nvSpPr>
            <p:spPr>
              <a:xfrm>
                <a:off x="706622" y="883243"/>
                <a:ext cx="11325224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 Hilfe der </a:t>
                </a:r>
                <a14:m>
                  <m:oMath xmlns:m="http://schemas.openxmlformats.org/officeDocument/2006/math">
                    <m:r>
                      <a:rPr lang="de-DE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 (Verteilungsfunktion) können Berechnungen ohne Technologieeinsatz durchgeführt werden.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7D2A7D2-D833-F82C-293C-E4E3EEDA5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622" y="883243"/>
                <a:ext cx="11325224" cy="374846"/>
              </a:xfrm>
              <a:prstGeom prst="rect">
                <a:avLst/>
              </a:prstGeom>
              <a:blipFill>
                <a:blip r:embed="rId3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4E8E319-FAA4-CDB1-6AF9-707BAA1B0B9A}"/>
                  </a:ext>
                </a:extLst>
              </p:cNvPr>
              <p:cNvSpPr txBox="1"/>
              <p:nvPr/>
            </p:nvSpPr>
            <p:spPr>
              <a:xfrm>
                <a:off x="3047997" y="1428933"/>
                <a:ext cx="609600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300"/>
                  </a:spcBef>
                  <a:spcAft>
                    <a:spcPts val="400"/>
                  </a:spcAft>
                </a:pP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gilt: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𝑍</m:t>
                        </m:r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de-AT" sz="200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m:rPr>
                        <m:sty m:val="p"/>
                      </m:rPr>
                      <a:rPr lang="de-AT" sz="200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z</m:t>
                    </m:r>
                    <m:r>
                      <a:rPr lang="de-AT" sz="200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sz="20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4E8E319-FAA4-CDB1-6AF9-707BAA1B0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1428933"/>
                <a:ext cx="6096000" cy="406265"/>
              </a:xfrm>
              <a:prstGeom prst="rect">
                <a:avLst/>
              </a:prstGeom>
              <a:blipFill>
                <a:blip r:embed="rId4"/>
                <a:stretch>
                  <a:fillRect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elle 9">
                <a:extLst>
                  <a:ext uri="{FF2B5EF4-FFF2-40B4-BE49-F238E27FC236}">
                    <a16:creationId xmlns:a16="http://schemas.microsoft.com/office/drawing/2014/main" id="{3B459E6A-180F-FC56-3554-A64713CDF9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35703118"/>
                  </p:ext>
                </p:extLst>
              </p:nvPr>
            </p:nvGraphicFramePr>
            <p:xfrm>
              <a:off x="542925" y="2006042"/>
              <a:ext cx="11068050" cy="442333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79399">
                      <a:extLst>
                        <a:ext uri="{9D8B030D-6E8A-4147-A177-3AD203B41FA5}">
                          <a16:colId xmlns:a16="http://schemas.microsoft.com/office/drawing/2014/main" val="297742116"/>
                        </a:ext>
                      </a:extLst>
                    </a:gridCol>
                    <a:gridCol w="1057836">
                      <a:extLst>
                        <a:ext uri="{9D8B030D-6E8A-4147-A177-3AD203B41FA5}">
                          <a16:colId xmlns:a16="http://schemas.microsoft.com/office/drawing/2014/main" val="3700158382"/>
                        </a:ext>
                      </a:extLst>
                    </a:gridCol>
                    <a:gridCol w="1288905">
                      <a:extLst>
                        <a:ext uri="{9D8B030D-6E8A-4147-A177-3AD203B41FA5}">
                          <a16:colId xmlns:a16="http://schemas.microsoft.com/office/drawing/2014/main" val="918257949"/>
                        </a:ext>
                      </a:extLst>
                    </a:gridCol>
                    <a:gridCol w="542696">
                      <a:extLst>
                        <a:ext uri="{9D8B030D-6E8A-4147-A177-3AD203B41FA5}">
                          <a16:colId xmlns:a16="http://schemas.microsoft.com/office/drawing/2014/main" val="1257057137"/>
                        </a:ext>
                      </a:extLst>
                    </a:gridCol>
                    <a:gridCol w="979399">
                      <a:extLst>
                        <a:ext uri="{9D8B030D-6E8A-4147-A177-3AD203B41FA5}">
                          <a16:colId xmlns:a16="http://schemas.microsoft.com/office/drawing/2014/main" val="1968888300"/>
                        </a:ext>
                      </a:extLst>
                    </a:gridCol>
                    <a:gridCol w="1059955">
                      <a:extLst>
                        <a:ext uri="{9D8B030D-6E8A-4147-A177-3AD203B41FA5}">
                          <a16:colId xmlns:a16="http://schemas.microsoft.com/office/drawing/2014/main" val="3455863352"/>
                        </a:ext>
                      </a:extLst>
                    </a:gridCol>
                    <a:gridCol w="1288905">
                      <a:extLst>
                        <a:ext uri="{9D8B030D-6E8A-4147-A177-3AD203B41FA5}">
                          <a16:colId xmlns:a16="http://schemas.microsoft.com/office/drawing/2014/main" val="1613367385"/>
                        </a:ext>
                      </a:extLst>
                    </a:gridCol>
                    <a:gridCol w="542696">
                      <a:extLst>
                        <a:ext uri="{9D8B030D-6E8A-4147-A177-3AD203B41FA5}">
                          <a16:colId xmlns:a16="http://schemas.microsoft.com/office/drawing/2014/main" val="4206903576"/>
                        </a:ext>
                      </a:extLst>
                    </a:gridCol>
                    <a:gridCol w="979399">
                      <a:extLst>
                        <a:ext uri="{9D8B030D-6E8A-4147-A177-3AD203B41FA5}">
                          <a16:colId xmlns:a16="http://schemas.microsoft.com/office/drawing/2014/main" val="2654443567"/>
                        </a:ext>
                      </a:extLst>
                    </a:gridCol>
                    <a:gridCol w="1059955">
                      <a:extLst>
                        <a:ext uri="{9D8B030D-6E8A-4147-A177-3AD203B41FA5}">
                          <a16:colId xmlns:a16="http://schemas.microsoft.com/office/drawing/2014/main" val="2740592222"/>
                        </a:ext>
                      </a:extLst>
                    </a:gridCol>
                    <a:gridCol w="1288905">
                      <a:extLst>
                        <a:ext uri="{9D8B030D-6E8A-4147-A177-3AD203B41FA5}">
                          <a16:colId xmlns:a16="http://schemas.microsoft.com/office/drawing/2014/main" val="1658801"/>
                        </a:ext>
                      </a:extLst>
                    </a:gridCol>
                  </a:tblGrid>
                  <a:tr h="26069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z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z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z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105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36785261"/>
                      </a:ext>
                    </a:extLst>
                  </a:tr>
                  <a:tr h="19672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00520284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5040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4960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6950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3050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8438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1562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87486764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5080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4920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6985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3014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8461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1539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73583359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5120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4880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7019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2981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8485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1515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14813139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5160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4840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7054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2946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8508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1492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29835033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5199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4801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7088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2912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8531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1469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126184270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5239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4761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7123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2877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8554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1446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10687791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5279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4721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7157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2843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8577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1423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19981787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5319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4681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0,58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7190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2810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8599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1401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33435780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5359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4641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7224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2776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8621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1379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03656640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5398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4602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0,60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7257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2743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1,10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8643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1357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646309376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5438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4562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0,61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7291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2709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1,11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8665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1335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81044118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5478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4522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0,62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7324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2676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1,12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8686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1314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53347531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5517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4483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0,63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7357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2643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1,13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8708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1292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964087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5557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4443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0,64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7389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2611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1,14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8729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1271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06689548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5596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4404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0,65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7422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2578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1,15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8749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1251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518232638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5636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4364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0,66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7454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2546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1,16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8770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1230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62864996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5675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4325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0,67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7486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2514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1,17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8790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1210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3230663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elle 9">
                <a:extLst>
                  <a:ext uri="{FF2B5EF4-FFF2-40B4-BE49-F238E27FC236}">
                    <a16:creationId xmlns:a16="http://schemas.microsoft.com/office/drawing/2014/main" id="{3B459E6A-180F-FC56-3554-A64713CDF9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35703118"/>
                  </p:ext>
                </p:extLst>
              </p:nvPr>
            </p:nvGraphicFramePr>
            <p:xfrm>
              <a:off x="542925" y="2006042"/>
              <a:ext cx="11068050" cy="442333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79399">
                      <a:extLst>
                        <a:ext uri="{9D8B030D-6E8A-4147-A177-3AD203B41FA5}">
                          <a16:colId xmlns:a16="http://schemas.microsoft.com/office/drawing/2014/main" val="297742116"/>
                        </a:ext>
                      </a:extLst>
                    </a:gridCol>
                    <a:gridCol w="1057836">
                      <a:extLst>
                        <a:ext uri="{9D8B030D-6E8A-4147-A177-3AD203B41FA5}">
                          <a16:colId xmlns:a16="http://schemas.microsoft.com/office/drawing/2014/main" val="3700158382"/>
                        </a:ext>
                      </a:extLst>
                    </a:gridCol>
                    <a:gridCol w="1288905">
                      <a:extLst>
                        <a:ext uri="{9D8B030D-6E8A-4147-A177-3AD203B41FA5}">
                          <a16:colId xmlns:a16="http://schemas.microsoft.com/office/drawing/2014/main" val="918257949"/>
                        </a:ext>
                      </a:extLst>
                    </a:gridCol>
                    <a:gridCol w="542696">
                      <a:extLst>
                        <a:ext uri="{9D8B030D-6E8A-4147-A177-3AD203B41FA5}">
                          <a16:colId xmlns:a16="http://schemas.microsoft.com/office/drawing/2014/main" val="1257057137"/>
                        </a:ext>
                      </a:extLst>
                    </a:gridCol>
                    <a:gridCol w="979399">
                      <a:extLst>
                        <a:ext uri="{9D8B030D-6E8A-4147-A177-3AD203B41FA5}">
                          <a16:colId xmlns:a16="http://schemas.microsoft.com/office/drawing/2014/main" val="1968888300"/>
                        </a:ext>
                      </a:extLst>
                    </a:gridCol>
                    <a:gridCol w="1059955">
                      <a:extLst>
                        <a:ext uri="{9D8B030D-6E8A-4147-A177-3AD203B41FA5}">
                          <a16:colId xmlns:a16="http://schemas.microsoft.com/office/drawing/2014/main" val="3455863352"/>
                        </a:ext>
                      </a:extLst>
                    </a:gridCol>
                    <a:gridCol w="1288905">
                      <a:extLst>
                        <a:ext uri="{9D8B030D-6E8A-4147-A177-3AD203B41FA5}">
                          <a16:colId xmlns:a16="http://schemas.microsoft.com/office/drawing/2014/main" val="1613367385"/>
                        </a:ext>
                      </a:extLst>
                    </a:gridCol>
                    <a:gridCol w="542696">
                      <a:extLst>
                        <a:ext uri="{9D8B030D-6E8A-4147-A177-3AD203B41FA5}">
                          <a16:colId xmlns:a16="http://schemas.microsoft.com/office/drawing/2014/main" val="4206903576"/>
                        </a:ext>
                      </a:extLst>
                    </a:gridCol>
                    <a:gridCol w="979399">
                      <a:extLst>
                        <a:ext uri="{9D8B030D-6E8A-4147-A177-3AD203B41FA5}">
                          <a16:colId xmlns:a16="http://schemas.microsoft.com/office/drawing/2014/main" val="2654443567"/>
                        </a:ext>
                      </a:extLst>
                    </a:gridCol>
                    <a:gridCol w="1059955">
                      <a:extLst>
                        <a:ext uri="{9D8B030D-6E8A-4147-A177-3AD203B41FA5}">
                          <a16:colId xmlns:a16="http://schemas.microsoft.com/office/drawing/2014/main" val="2740592222"/>
                        </a:ext>
                      </a:extLst>
                    </a:gridCol>
                    <a:gridCol w="1288905">
                      <a:extLst>
                        <a:ext uri="{9D8B030D-6E8A-4147-A177-3AD203B41FA5}">
                          <a16:colId xmlns:a16="http://schemas.microsoft.com/office/drawing/2014/main" val="1658801"/>
                        </a:ext>
                      </a:extLst>
                    </a:gridCol>
                  </a:tblGrid>
                  <a:tr h="26069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z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93642" t="-2326" r="-857803" b="-16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58019" t="-2326" r="-600000" b="-16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z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457471" t="-2326" r="-487931" b="-16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457547" t="-2326" r="-300472" b="-16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z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822989" t="-2326" r="-122414" b="-16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761137" t="-2326" r="-948" b="-16046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36785261"/>
                      </a:ext>
                    </a:extLst>
                  </a:tr>
                  <a:tr h="19672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00520284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5040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4960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6950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3050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8438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1562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87486764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5080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4920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6985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3014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8461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1539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73583359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5120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4880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7019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2981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8485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1515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14813139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5160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4840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7054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2946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8508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1492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29835033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5199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4801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7088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2912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8531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1469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126184270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5239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4761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7123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2877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8554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1446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10687791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5279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4721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7157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2843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8577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1423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19981787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5319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4681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0,58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7190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2810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8599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1401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33435780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0,09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5359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4641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0,59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7224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2776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1,09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8621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1379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03656640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5398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4602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0,60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7257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2743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1,10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8643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1357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646309376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5438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4562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0,61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7291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2709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1,11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8665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1335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81044118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5478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4522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0,62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7324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2676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1,12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8686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1314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53347531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5517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4483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0,63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7357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2643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1,13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8708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1292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964087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5557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4443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 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0,64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7389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2611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1,14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8729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1271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06689548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5596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4404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0,65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7422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2578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1,15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8749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1251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518232638"/>
                      </a:ext>
                    </a:extLst>
                  </a:tr>
                  <a:tr h="2391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5636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4364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0,66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7454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2546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1,16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8770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1230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62864996"/>
                      </a:ext>
                    </a:extLst>
                  </a:tr>
                  <a:tr h="2266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0,17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5675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4325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0,67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7486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2514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 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1,17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>
                              <a:effectLst/>
                            </a:rPr>
                            <a:t>8790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050" dirty="0">
                              <a:effectLst/>
                            </a:rPr>
                            <a:t>1210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3230663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56741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E885E34E-45AA-0DC2-C09E-6CE6A215E38F}"/>
              </a:ext>
            </a:extLst>
          </p:cNvPr>
          <p:cNvSpPr txBox="1"/>
          <p:nvPr/>
        </p:nvSpPr>
        <p:spPr>
          <a:xfrm>
            <a:off x="782822" y="456624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 von Wahrscheinlichkeiten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903E14D-53C2-9D02-0A88-6CBEC61FE1A2}"/>
                  </a:ext>
                </a:extLst>
              </p:cNvPr>
              <p:cNvSpPr txBox="1"/>
              <p:nvPr/>
            </p:nvSpPr>
            <p:spPr>
              <a:xfrm>
                <a:off x="3047997" y="1130332"/>
                <a:ext cx="6096000" cy="524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𝑍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≤0,48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(0,48)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903E14D-53C2-9D02-0A88-6CBEC61FE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1130332"/>
                <a:ext cx="6096000" cy="5242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63C531A5-643C-3AEE-8E83-0F06A43670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778" t="4924" b="54247"/>
          <a:stretch/>
        </p:blipFill>
        <p:spPr bwMode="auto">
          <a:xfrm>
            <a:off x="650741" y="2150110"/>
            <a:ext cx="5173304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FD39563-F333-C19F-B236-574696099D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1822" y="2781300"/>
            <a:ext cx="4324350" cy="1295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FA8790E-1A56-E1DF-E2FE-4490B8F04AAA}"/>
                  </a:ext>
                </a:extLst>
              </p:cNvPr>
              <p:cNvSpPr txBox="1"/>
              <p:nvPr/>
            </p:nvSpPr>
            <p:spPr>
              <a:xfrm>
                <a:off x="3047997" y="5341278"/>
                <a:ext cx="6096000" cy="4594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0,48</m:t>
                        </m:r>
                      </m:e>
                    </m:d>
                    <m:r>
                      <a:rPr lang="de-DE" sz="2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400" dirty="0"/>
                  <a:t> 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FA8790E-1A56-E1DF-E2FE-4490B8F04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5341278"/>
                <a:ext cx="6096000" cy="459421"/>
              </a:xfrm>
              <a:prstGeom prst="rect">
                <a:avLst/>
              </a:prstGeom>
              <a:blipFill>
                <a:blip r:embed="rId5"/>
                <a:stretch>
                  <a:fillRect l="-800" b="-184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859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E885E34E-45AA-0DC2-C09E-6CE6A215E38F}"/>
              </a:ext>
            </a:extLst>
          </p:cNvPr>
          <p:cNvSpPr txBox="1"/>
          <p:nvPr/>
        </p:nvSpPr>
        <p:spPr>
          <a:xfrm>
            <a:off x="782822" y="456624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 von Wahrscheinlichkeiten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25EB121-E273-DA47-D454-6A0FA07C6359}"/>
                  </a:ext>
                </a:extLst>
              </p:cNvPr>
              <p:cNvSpPr txBox="1"/>
              <p:nvPr/>
            </p:nvSpPr>
            <p:spPr>
              <a:xfrm>
                <a:off x="3047997" y="1149382"/>
                <a:ext cx="6096000" cy="524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𝑍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≤−0,48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(−0,48)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25EB121-E273-DA47-D454-6A0FA07C6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1149382"/>
                <a:ext cx="6096000" cy="5242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901F8152-B255-CD1E-3FCD-42BC441E700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788" t="1926" b="55245"/>
          <a:stretch/>
        </p:blipFill>
        <p:spPr bwMode="auto">
          <a:xfrm>
            <a:off x="782822" y="2169000"/>
            <a:ext cx="4823757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4177504-3D93-DB67-7023-A4AECF88BB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6112" y="2852737"/>
            <a:ext cx="3800475" cy="11525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478A7EC-388F-2559-6E7C-2F0DB434F8DF}"/>
                  </a:ext>
                </a:extLst>
              </p:cNvPr>
              <p:cNvSpPr txBox="1"/>
              <p:nvPr/>
            </p:nvSpPr>
            <p:spPr>
              <a:xfrm>
                <a:off x="3047997" y="5278011"/>
                <a:ext cx="6096000" cy="4594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−0,48</m:t>
                        </m:r>
                      </m:e>
                    </m:d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sz="2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de-AT" sz="2400" dirty="0"/>
                  <a:t> </a:t>
                </a: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478A7EC-388F-2559-6E7C-2F0DB434F8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5278011"/>
                <a:ext cx="6096000" cy="459421"/>
              </a:xfrm>
              <a:prstGeom prst="rect">
                <a:avLst/>
              </a:prstGeom>
              <a:blipFill>
                <a:blip r:embed="rId5"/>
                <a:stretch>
                  <a:fillRect l="-800" b="-18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255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E885E34E-45AA-0DC2-C09E-6CE6A215E38F}"/>
              </a:ext>
            </a:extLst>
          </p:cNvPr>
          <p:cNvSpPr txBox="1"/>
          <p:nvPr/>
        </p:nvSpPr>
        <p:spPr>
          <a:xfrm>
            <a:off x="782822" y="456624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 von Wahrscheinlichkeiten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7A6D5D6-1B87-60DC-A194-5A3F0F13EEE5}"/>
                  </a:ext>
                </a:extLst>
              </p:cNvPr>
              <p:cNvSpPr txBox="1"/>
              <p:nvPr/>
            </p:nvSpPr>
            <p:spPr>
              <a:xfrm>
                <a:off x="3047997" y="1158907"/>
                <a:ext cx="6096000" cy="524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𝑍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≥−1,16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=1−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(−1,16)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7A6D5D6-1B87-60DC-A194-5A3F0F13E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1158907"/>
                <a:ext cx="6096000" cy="5242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6E8E0952-68C1-13BF-CBE0-B47E5B6B21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497" t="2942" b="55664"/>
          <a:stretch/>
        </p:blipFill>
        <p:spPr bwMode="auto">
          <a:xfrm>
            <a:off x="782822" y="2004695"/>
            <a:ext cx="5542826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F6704FD-0FF2-87B2-EDC2-55BC0A45ED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7875" y="2693195"/>
            <a:ext cx="3829050" cy="1143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76AADE2-2823-7EB1-1896-A9C7F5564DA9}"/>
                  </a:ext>
                </a:extLst>
              </p:cNvPr>
              <p:cNvSpPr txBox="1"/>
              <p:nvPr/>
            </p:nvSpPr>
            <p:spPr>
              <a:xfrm>
                <a:off x="1514475" y="5237428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𝑍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≥−1,16</m:t>
                          </m:r>
                        </m:e>
                      </m:d>
                      <m:r>
                        <a:rPr lang="de-DE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76AADE2-2823-7EB1-1896-A9C7F5564D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475" y="5237428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l="-200" b="-26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031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E885E34E-45AA-0DC2-C09E-6CE6A215E38F}"/>
              </a:ext>
            </a:extLst>
          </p:cNvPr>
          <p:cNvSpPr txBox="1"/>
          <p:nvPr/>
        </p:nvSpPr>
        <p:spPr>
          <a:xfrm>
            <a:off x="782822" y="456624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 von Wahrscheinlichkeiten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88EAB458-BE49-F252-E9E1-8F0BBB34E499}"/>
                  </a:ext>
                </a:extLst>
              </p:cNvPr>
              <p:cNvSpPr txBox="1"/>
              <p:nvPr/>
            </p:nvSpPr>
            <p:spPr>
              <a:xfrm>
                <a:off x="3047997" y="1041956"/>
                <a:ext cx="6096000" cy="524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−0,33≤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𝑍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≤1,41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1,41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−0,33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88EAB458-BE49-F252-E9E1-8F0BBB34E4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1041956"/>
                <a:ext cx="6096000" cy="5242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6EC223A1-BCE3-F4E0-873C-7FC69634DD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544" t="4166" b="54772"/>
          <a:stretch/>
        </p:blipFill>
        <p:spPr bwMode="auto">
          <a:xfrm>
            <a:off x="957580" y="2077850"/>
            <a:ext cx="4838537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B608C83-3C47-05FA-25A5-393202DDF7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7525" y="2580612"/>
            <a:ext cx="3810000" cy="15144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8B77FFC1-61AE-CC58-B94F-F2623CDB17BA}"/>
                  </a:ext>
                </a:extLst>
              </p:cNvPr>
              <p:cNvSpPr txBox="1"/>
              <p:nvPr/>
            </p:nvSpPr>
            <p:spPr>
              <a:xfrm>
                <a:off x="1376517" y="5262932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1,41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−0,33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8B77FFC1-61AE-CC58-B94F-F2623CDB1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517" y="5262932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6200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E885E34E-45AA-0DC2-C09E-6CE6A215E38F}"/>
              </a:ext>
            </a:extLst>
          </p:cNvPr>
          <p:cNvSpPr txBox="1"/>
          <p:nvPr/>
        </p:nvSpPr>
        <p:spPr>
          <a:xfrm>
            <a:off x="782822" y="456624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 von Wahrscheinlichkeiten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88EAB458-BE49-F252-E9E1-8F0BBB34E499}"/>
                  </a:ext>
                </a:extLst>
              </p:cNvPr>
              <p:cNvSpPr txBox="1"/>
              <p:nvPr/>
            </p:nvSpPr>
            <p:spPr>
              <a:xfrm>
                <a:off x="3047997" y="1041956"/>
                <a:ext cx="6096000" cy="524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−0,33≤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𝑍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≤1,41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1,41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−0,33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88EAB458-BE49-F252-E9E1-8F0BBB34E4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1041956"/>
                <a:ext cx="6096000" cy="5242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6EC223A1-BCE3-F4E0-873C-7FC69634DD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544" t="4166" b="54772"/>
          <a:stretch/>
        </p:blipFill>
        <p:spPr bwMode="auto">
          <a:xfrm>
            <a:off x="957580" y="2077850"/>
            <a:ext cx="4838537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B608C83-3C47-05FA-25A5-393202DDF7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7525" y="2580612"/>
            <a:ext cx="3810000" cy="15144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8B77FFC1-61AE-CC58-B94F-F2623CDB17BA}"/>
                  </a:ext>
                </a:extLst>
              </p:cNvPr>
              <p:cNvSpPr txBox="1"/>
              <p:nvPr/>
            </p:nvSpPr>
            <p:spPr>
              <a:xfrm>
                <a:off x="1376517" y="5262932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1,41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−0,33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8B77FFC1-61AE-CC58-B94F-F2623CDB1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517" y="5262932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5785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398</Words>
  <Application>Microsoft Office PowerPoint</Application>
  <PresentationFormat>Breitbild</PresentationFormat>
  <Paragraphs>236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Die Normalverteilung Standard-Normalverteilung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2022-11-04T11:39:38Z</dcterms:modified>
</cp:coreProperties>
</file>