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8" r:id="rId3"/>
    <p:sldId id="299" r:id="rId4"/>
    <p:sldId id="30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67DA4CE-BAB7-4F1B-A4B8-2B713151F312}"/>
    <pc:docChg chg="custSel delSld modSld">
      <pc:chgData name="Tegischer Lukas" userId="f78daebb-0565-485c-bd0e-1cd035e796ff" providerId="ADAL" clId="{067DA4CE-BAB7-4F1B-A4B8-2B713151F312}" dt="2022-11-04T10:56:28.359" v="5" actId="47"/>
      <pc:docMkLst>
        <pc:docMk/>
      </pc:docMkLst>
      <pc:sldChg chg="delSp modSp mod">
        <pc:chgData name="Tegischer Lukas" userId="f78daebb-0565-485c-bd0e-1cd035e796ff" providerId="ADAL" clId="{067DA4CE-BAB7-4F1B-A4B8-2B713151F312}" dt="2022-11-04T10:56:23.851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067DA4CE-BAB7-4F1B-A4B8-2B713151F312}" dt="2022-11-04T10:56:23.851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067DA4CE-BAB7-4F1B-A4B8-2B713151F312}" dt="2022-11-04T10:56:23.01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67DA4CE-BAB7-4F1B-A4B8-2B713151F312}" dt="2022-11-04T10:56:28.359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67DA4CE-BAB7-4F1B-A4B8-2B713151F312}" dt="2022-11-04T10:56:25.209" v="2" actId="478"/>
        <pc:sldMkLst>
          <pc:docMk/>
          <pc:sldMk cId="3315933259" sldId="298"/>
        </pc:sldMkLst>
        <pc:picChg chg="del">
          <ac:chgData name="Tegischer Lukas" userId="f78daebb-0565-485c-bd0e-1cd035e796ff" providerId="ADAL" clId="{067DA4CE-BAB7-4F1B-A4B8-2B713151F312}" dt="2022-11-04T10:56:25.209" v="2" actId="478"/>
          <ac:picMkLst>
            <pc:docMk/>
            <pc:sldMk cId="3315933259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7DA4CE-BAB7-4F1B-A4B8-2B713151F312}" dt="2022-11-04T10:56:25.932" v="3" actId="478"/>
        <pc:sldMkLst>
          <pc:docMk/>
          <pc:sldMk cId="1523012813" sldId="299"/>
        </pc:sldMkLst>
        <pc:picChg chg="del">
          <ac:chgData name="Tegischer Lukas" userId="f78daebb-0565-485c-bd0e-1cd035e796ff" providerId="ADAL" clId="{067DA4CE-BAB7-4F1B-A4B8-2B713151F312}" dt="2022-11-04T10:56:25.932" v="3" actId="478"/>
          <ac:picMkLst>
            <pc:docMk/>
            <pc:sldMk cId="1523012813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7DA4CE-BAB7-4F1B-A4B8-2B713151F312}" dt="2022-11-04T10:56:26.647" v="4" actId="478"/>
        <pc:sldMkLst>
          <pc:docMk/>
          <pc:sldMk cId="1739508478" sldId="300"/>
        </pc:sldMkLst>
        <pc:picChg chg="del">
          <ac:chgData name="Tegischer Lukas" userId="f78daebb-0565-485c-bd0e-1cd035e796ff" providerId="ADAL" clId="{067DA4CE-BAB7-4F1B-A4B8-2B713151F312}" dt="2022-11-04T10:56:26.647" v="4" actId="478"/>
          <ac:picMkLst>
            <pc:docMk/>
            <pc:sldMk cId="1739508478" sldId="30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C46C443-F0D7-4A93-8A72-AEC82497A7F4}"/>
    <pc:docChg chg="undo custSel addSld delSld modSld">
      <pc:chgData name="Tegischer Lukas" userId="f78daebb-0565-485c-bd0e-1cd035e796ff" providerId="ADAL" clId="{DC46C443-F0D7-4A93-8A72-AEC82497A7F4}" dt="2020-06-16T07:14:16.695" v="590" actId="20577"/>
      <pc:docMkLst>
        <pc:docMk/>
      </pc:docMkLst>
      <pc:sldChg chg="modSp">
        <pc:chgData name="Tegischer Lukas" userId="f78daebb-0565-485c-bd0e-1cd035e796ff" providerId="ADAL" clId="{DC46C443-F0D7-4A93-8A72-AEC82497A7F4}" dt="2020-06-16T06:48:20.632" v="4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46C443-F0D7-4A93-8A72-AEC82497A7F4}" dt="2020-06-16T06:48:20.632" v="4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C46C443-F0D7-4A93-8A72-AEC82497A7F4}" dt="2020-06-16T07:14:16.695" v="5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C46C443-F0D7-4A93-8A72-AEC82497A7F4}" dt="2020-06-16T07:14:16.695" v="5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C46C443-F0D7-4A93-8A72-AEC82497A7F4}" dt="2020-06-16T06:53:03.299" v="158"/>
        <pc:sldMkLst>
          <pc:docMk/>
          <pc:sldMk cId="3315933259" sldId="298"/>
        </pc:sldMkLst>
        <pc:spChg chg="mod">
          <ac:chgData name="Tegischer Lukas" userId="f78daebb-0565-485c-bd0e-1cd035e796ff" providerId="ADAL" clId="{DC46C443-F0D7-4A93-8A72-AEC82497A7F4}" dt="2020-06-16T06:52:46.713" v="153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C46C443-F0D7-4A93-8A72-AEC82497A7F4}" dt="2020-06-16T06:52:48.464" v="154" actId="1076"/>
          <ac:spMkLst>
            <pc:docMk/>
            <pc:sldMk cId="3315933259" sldId="298"/>
            <ac:spMk id="3" creationId="{64126432-F5F2-4097-AC11-D974841CEFA8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7" creationId="{29CEC9BA-B518-45D6-8583-73D67BEA90E4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8" creationId="{02FD2CCA-31D3-4475-A96C-09861ADC3380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DC46C443-F0D7-4A93-8A72-AEC82497A7F4}" dt="2020-06-16T06:48:37.458" v="46" actId="478"/>
          <ac:picMkLst>
            <pc:docMk/>
            <pc:sldMk cId="3315933259" sldId="298"/>
            <ac:picMk id="10" creationId="{43C2CCC2-0C63-4ED0-BE09-73E67D7ECCFA}"/>
          </ac:picMkLst>
        </pc:picChg>
      </pc:sldChg>
      <pc:sldChg chg="addSp delSp modSp delAnim modAnim">
        <pc:chgData name="Tegischer Lukas" userId="f78daebb-0565-485c-bd0e-1cd035e796ff" providerId="ADAL" clId="{DC46C443-F0D7-4A93-8A72-AEC82497A7F4}" dt="2020-06-16T07:13:16.043" v="533"/>
        <pc:sldMkLst>
          <pc:docMk/>
          <pc:sldMk cId="1502020708" sldId="300"/>
        </pc:sldMkLst>
        <pc:spChg chg="mod">
          <ac:chgData name="Tegischer Lukas" userId="f78daebb-0565-485c-bd0e-1cd035e796ff" providerId="ADAL" clId="{DC46C443-F0D7-4A93-8A72-AEC82497A7F4}" dt="2020-06-16T06:54:06.871" v="201" actId="115"/>
          <ac:spMkLst>
            <pc:docMk/>
            <pc:sldMk cId="150202070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DC46C443-F0D7-4A93-8A72-AEC82497A7F4}" dt="2020-06-16T06:54:10.430" v="202" actId="478"/>
          <ac:spMkLst>
            <pc:docMk/>
            <pc:sldMk cId="1502020708" sldId="300"/>
            <ac:spMk id="5" creationId="{96F78C88-C910-443D-9F08-8663956E6AC0}"/>
          </ac:spMkLst>
        </pc:spChg>
        <pc:spChg chg="add mod">
          <ac:chgData name="Tegischer Lukas" userId="f78daebb-0565-485c-bd0e-1cd035e796ff" providerId="ADAL" clId="{DC46C443-F0D7-4A93-8A72-AEC82497A7F4}" dt="2020-06-16T06:57:03.664" v="291" actId="207"/>
          <ac:spMkLst>
            <pc:docMk/>
            <pc:sldMk cId="1502020708" sldId="300"/>
            <ac:spMk id="6" creationId="{AE5772CF-56DF-483E-876A-088513C43EA7}"/>
          </ac:spMkLst>
        </pc:spChg>
        <pc:spChg chg="add mod">
          <ac:chgData name="Tegischer Lukas" userId="f78daebb-0565-485c-bd0e-1cd035e796ff" providerId="ADAL" clId="{DC46C443-F0D7-4A93-8A72-AEC82497A7F4}" dt="2020-06-16T06:57:07.459" v="292" actId="207"/>
          <ac:spMkLst>
            <pc:docMk/>
            <pc:sldMk cId="1502020708" sldId="300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6:54:11.857" v="204" actId="478"/>
          <ac:spMkLst>
            <pc:docMk/>
            <pc:sldMk cId="1502020708" sldId="300"/>
            <ac:spMk id="12" creationId="{8C971444-0F7B-45AF-BCEA-133AEFD980A8}"/>
          </ac:spMkLst>
        </pc:spChg>
        <pc:spChg chg="del">
          <ac:chgData name="Tegischer Lukas" userId="f78daebb-0565-485c-bd0e-1cd035e796ff" providerId="ADAL" clId="{DC46C443-F0D7-4A93-8A72-AEC82497A7F4}" dt="2020-06-16T06:54:12.824" v="205" actId="478"/>
          <ac:spMkLst>
            <pc:docMk/>
            <pc:sldMk cId="1502020708" sldId="300"/>
            <ac:spMk id="13" creationId="{630E2482-633A-4935-915A-2AD5B48CDCBF}"/>
          </ac:spMkLst>
        </pc:spChg>
        <pc:spChg chg="add mod">
          <ac:chgData name="Tegischer Lukas" userId="f78daebb-0565-485c-bd0e-1cd035e796ff" providerId="ADAL" clId="{DC46C443-F0D7-4A93-8A72-AEC82497A7F4}" dt="2020-06-16T06:57:12.080" v="293" actId="207"/>
          <ac:spMkLst>
            <pc:docMk/>
            <pc:sldMk cId="1502020708" sldId="300"/>
            <ac:spMk id="15" creationId="{DAAEA7E4-F575-46AC-9782-45A96D7201BF}"/>
          </ac:spMkLst>
        </pc:spChg>
        <pc:picChg chg="add mod modCrop">
          <ac:chgData name="Tegischer Lukas" userId="f78daebb-0565-485c-bd0e-1cd035e796ff" providerId="ADAL" clId="{DC46C443-F0D7-4A93-8A72-AEC82497A7F4}" dt="2020-06-16T06:56:07.577" v="243" actId="1076"/>
          <ac:picMkLst>
            <pc:docMk/>
            <pc:sldMk cId="1502020708" sldId="300"/>
            <ac:picMk id="4" creationId="{D064B7D7-A446-42FC-BC88-93056DE9F2ED}"/>
          </ac:picMkLst>
        </pc:picChg>
        <pc:picChg chg="del">
          <ac:chgData name="Tegischer Lukas" userId="f78daebb-0565-485c-bd0e-1cd035e796ff" providerId="ADAL" clId="{DC46C443-F0D7-4A93-8A72-AEC82497A7F4}" dt="2020-06-16T06:54:10.729" v="203" actId="478"/>
          <ac:picMkLst>
            <pc:docMk/>
            <pc:sldMk cId="1502020708" sldId="300"/>
            <ac:picMk id="9" creationId="{51F3168A-B4AA-4281-8546-C4789B44ADAD}"/>
          </ac:picMkLst>
        </pc:picChg>
      </pc:sldChg>
      <pc:sldChg chg="del">
        <pc:chgData name="Tegischer Lukas" userId="f78daebb-0565-485c-bd0e-1cd035e796ff" providerId="ADAL" clId="{DC46C443-F0D7-4A93-8A72-AEC82497A7F4}" dt="2020-06-16T06:53:23.781" v="159" actId="2696"/>
        <pc:sldMkLst>
          <pc:docMk/>
          <pc:sldMk cId="1655962418" sldId="301"/>
        </pc:sldMkLst>
      </pc:sldChg>
      <pc:sldChg chg="delSp modSp add">
        <pc:chgData name="Tegischer Lukas" userId="f78daebb-0565-485c-bd0e-1cd035e796ff" providerId="ADAL" clId="{DC46C443-F0D7-4A93-8A72-AEC82497A7F4}" dt="2020-06-16T06:55:09.168" v="232" actId="1076"/>
        <pc:sldMkLst>
          <pc:docMk/>
          <pc:sldMk cId="2863763921" sldId="301"/>
        </pc:sldMkLst>
        <pc:spChg chg="mod">
          <ac:chgData name="Tegischer Lukas" userId="f78daebb-0565-485c-bd0e-1cd035e796ff" providerId="ADAL" clId="{DC46C443-F0D7-4A93-8A72-AEC82497A7F4}" dt="2020-06-16T06:55:09.168" v="232" actId="1076"/>
          <ac:spMkLst>
            <pc:docMk/>
            <pc:sldMk cId="2863763921" sldId="301"/>
            <ac:spMk id="2" creationId="{0F418FF3-C8B4-4233-AB2A-C94674071B2D}"/>
          </ac:spMkLst>
        </pc:spChg>
        <pc:spChg chg="del">
          <ac:chgData name="Tegischer Lukas" userId="f78daebb-0565-485c-bd0e-1cd035e796ff" providerId="ADAL" clId="{DC46C443-F0D7-4A93-8A72-AEC82497A7F4}" dt="2020-06-16T06:55:05.983" v="231" actId="478"/>
          <ac:spMkLst>
            <pc:docMk/>
            <pc:sldMk cId="2863763921" sldId="301"/>
            <ac:spMk id="3" creationId="{00BF0237-FE14-4E59-88BC-EFF21C55DE01}"/>
          </ac:spMkLst>
        </pc:spChg>
      </pc:sldChg>
      <pc:sldChg chg="add">
        <pc:chgData name="Tegischer Lukas" userId="f78daebb-0565-485c-bd0e-1cd035e796ff" providerId="ADAL" clId="{DC46C443-F0D7-4A93-8A72-AEC82497A7F4}" dt="2020-06-16T07:01:15.351" v="362"/>
        <pc:sldMkLst>
          <pc:docMk/>
          <pc:sldMk cId="1391287776" sldId="302"/>
        </pc:sldMkLst>
      </pc:sldChg>
      <pc:sldChg chg="add del">
        <pc:chgData name="Tegischer Lukas" userId="f78daebb-0565-485c-bd0e-1cd035e796ff" providerId="ADAL" clId="{DC46C443-F0D7-4A93-8A72-AEC82497A7F4}" dt="2020-06-16T07:01:07.717" v="360" actId="2696"/>
        <pc:sldMkLst>
          <pc:docMk/>
          <pc:sldMk cId="2423238857" sldId="302"/>
        </pc:sldMkLst>
      </pc:sldChg>
      <pc:sldChg chg="add del">
        <pc:chgData name="Tegischer Lukas" userId="f78daebb-0565-485c-bd0e-1cd035e796ff" providerId="ADAL" clId="{DC46C443-F0D7-4A93-8A72-AEC82497A7F4}" dt="2020-06-16T07:01:07.923" v="361" actId="2696"/>
        <pc:sldMkLst>
          <pc:docMk/>
          <pc:sldMk cId="1860395285" sldId="303"/>
        </pc:sldMkLst>
      </pc:sldChg>
      <pc:sldChg chg="addSp delSp modSp add modAnim">
        <pc:chgData name="Tegischer Lukas" userId="f78daebb-0565-485c-bd0e-1cd035e796ff" providerId="ADAL" clId="{DC46C443-F0D7-4A93-8A72-AEC82497A7F4}" dt="2020-06-16T07:13:45.163" v="542"/>
        <pc:sldMkLst>
          <pc:docMk/>
          <pc:sldMk cId="4179965883" sldId="303"/>
        </pc:sldMkLst>
        <pc:spChg chg="mod">
          <ac:chgData name="Tegischer Lukas" userId="f78daebb-0565-485c-bd0e-1cd035e796ff" providerId="ADAL" clId="{DC46C443-F0D7-4A93-8A72-AEC82497A7F4}" dt="2020-06-16T07:01:53.909" v="370" actId="20577"/>
          <ac:spMkLst>
            <pc:docMk/>
            <pc:sldMk cId="4179965883" sldId="303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7:01:59.334" v="373" actId="20577"/>
          <ac:spMkLst>
            <pc:docMk/>
            <pc:sldMk cId="4179965883" sldId="303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2:04.098" v="374" actId="20577"/>
          <ac:spMkLst>
            <pc:docMk/>
            <pc:sldMk cId="4179965883" sldId="303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7:02:30.653" v="375" actId="478"/>
          <ac:picMkLst>
            <pc:docMk/>
            <pc:sldMk cId="4179965883" sldId="303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3:25.337" v="387" actId="1076"/>
          <ac:picMkLst>
            <pc:docMk/>
            <pc:sldMk cId="4179965883" sldId="303"/>
            <ac:picMk id="5" creationId="{6B8183B5-8D84-48BD-B9C7-6BBEF921EE88}"/>
          </ac:picMkLst>
        </pc:picChg>
      </pc:sldChg>
      <pc:sldChg chg="add">
        <pc:chgData name="Tegischer Lukas" userId="f78daebb-0565-485c-bd0e-1cd035e796ff" providerId="ADAL" clId="{DC46C443-F0D7-4A93-8A72-AEC82497A7F4}" dt="2020-06-16T06:57:20.797" v="295"/>
        <pc:sldMkLst>
          <pc:docMk/>
          <pc:sldMk cId="2402499893" sldId="304"/>
        </pc:sldMkLst>
      </pc:sldChg>
      <pc:sldChg chg="addSp delSp modSp add modAnim">
        <pc:chgData name="Tegischer Lukas" userId="f78daebb-0565-485c-bd0e-1cd035e796ff" providerId="ADAL" clId="{DC46C443-F0D7-4A93-8A72-AEC82497A7F4}" dt="2020-06-16T07:13:23.563" v="536"/>
        <pc:sldMkLst>
          <pc:docMk/>
          <pc:sldMk cId="3500513179" sldId="305"/>
        </pc:sldMkLst>
        <pc:spChg chg="mod">
          <ac:chgData name="Tegischer Lukas" userId="f78daebb-0565-485c-bd0e-1cd035e796ff" providerId="ADAL" clId="{DC46C443-F0D7-4A93-8A72-AEC82497A7F4}" dt="2020-06-16T06:58:57.267" v="318" actId="20577"/>
          <ac:spMkLst>
            <pc:docMk/>
            <pc:sldMk cId="3500513179" sldId="305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7:38.266" v="304" actId="20577"/>
          <ac:spMkLst>
            <pc:docMk/>
            <pc:sldMk cId="3500513179" sldId="305"/>
            <ac:spMk id="11" creationId="{69D3078F-5379-417E-BD80-46E14A86DE05}"/>
          </ac:spMkLst>
        </pc:spChg>
        <pc:spChg chg="mod">
          <ac:chgData name="Tegischer Lukas" userId="f78daebb-0565-485c-bd0e-1cd035e796ff" providerId="ADAL" clId="{DC46C443-F0D7-4A93-8A72-AEC82497A7F4}" dt="2020-06-16T06:57:42.266" v="305" actId="20577"/>
          <ac:spMkLst>
            <pc:docMk/>
            <pc:sldMk cId="3500513179" sldId="305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6:58:10.733" v="306" actId="478"/>
          <ac:picMkLst>
            <pc:docMk/>
            <pc:sldMk cId="3500513179" sldId="305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6:58:32.161" v="317" actId="1076"/>
          <ac:picMkLst>
            <pc:docMk/>
            <pc:sldMk cId="3500513179" sldId="305"/>
            <ac:picMk id="5" creationId="{678ECBF4-AA2C-444F-8F00-6B42FEEF6085}"/>
          </ac:picMkLst>
        </pc:picChg>
      </pc:sldChg>
      <pc:sldChg chg="add">
        <pc:chgData name="Tegischer Lukas" userId="f78daebb-0565-485c-bd0e-1cd035e796ff" providerId="ADAL" clId="{DC46C443-F0D7-4A93-8A72-AEC82497A7F4}" dt="2020-06-16T06:57:22.052" v="296"/>
        <pc:sldMkLst>
          <pc:docMk/>
          <pc:sldMk cId="1260650319" sldId="306"/>
        </pc:sldMkLst>
      </pc:sldChg>
      <pc:sldChg chg="addSp delSp modSp add modAnim">
        <pc:chgData name="Tegischer Lukas" userId="f78daebb-0565-485c-bd0e-1cd035e796ff" providerId="ADAL" clId="{DC46C443-F0D7-4A93-8A72-AEC82497A7F4}" dt="2020-06-16T07:13:35.627" v="539"/>
        <pc:sldMkLst>
          <pc:docMk/>
          <pc:sldMk cId="739968757" sldId="307"/>
        </pc:sldMkLst>
        <pc:spChg chg="mod">
          <ac:chgData name="Tegischer Lukas" userId="f78daebb-0565-485c-bd0e-1cd035e796ff" providerId="ADAL" clId="{DC46C443-F0D7-4A93-8A72-AEC82497A7F4}" dt="2020-06-16T06:59:08.319" v="325" actId="20577"/>
          <ac:spMkLst>
            <pc:docMk/>
            <pc:sldMk cId="739968757" sldId="307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9:13.258" v="328" actId="20577"/>
          <ac:spMkLst>
            <pc:docMk/>
            <pc:sldMk cId="739968757" sldId="307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1:40.981" v="364" actId="20577"/>
          <ac:spMkLst>
            <pc:docMk/>
            <pc:sldMk cId="739968757" sldId="307"/>
            <ac:spMk id="11" creationId="{69D3078F-5379-417E-BD80-46E14A86DE05}"/>
          </ac:spMkLst>
        </pc:spChg>
        <pc:picChg chg="del">
          <ac:chgData name="Tegischer Lukas" userId="f78daebb-0565-485c-bd0e-1cd035e796ff" providerId="ADAL" clId="{DC46C443-F0D7-4A93-8A72-AEC82497A7F4}" dt="2020-06-16T07:00:03.937" v="332" actId="478"/>
          <ac:picMkLst>
            <pc:docMk/>
            <pc:sldMk cId="739968757" sldId="307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0:28.290" v="343" actId="1076"/>
          <ac:picMkLst>
            <pc:docMk/>
            <pc:sldMk cId="739968757" sldId="307"/>
            <ac:picMk id="5" creationId="{BB2FC38C-AE26-4528-8AC2-E8AB9FCF939E}"/>
          </ac:picMkLst>
        </pc:picChg>
      </pc:sldChg>
      <pc:sldChg chg="addSp delSp modSp add modAnim">
        <pc:chgData name="Tegischer Lukas" userId="f78daebb-0565-485c-bd0e-1cd035e796ff" providerId="ADAL" clId="{DC46C443-F0D7-4A93-8A72-AEC82497A7F4}" dt="2020-06-16T07:12:55.678" v="528"/>
        <pc:sldMkLst>
          <pc:docMk/>
          <pc:sldMk cId="2425085960" sldId="308"/>
        </pc:sldMkLst>
        <pc:spChg chg="mod">
          <ac:chgData name="Tegischer Lukas" userId="f78daebb-0565-485c-bd0e-1cd035e796ff" providerId="ADAL" clId="{DC46C443-F0D7-4A93-8A72-AEC82497A7F4}" dt="2020-06-16T07:04:11.226" v="437" actId="20577"/>
          <ac:spMkLst>
            <pc:docMk/>
            <pc:sldMk cId="2425085960" sldId="308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C46C443-F0D7-4A93-8A72-AEC82497A7F4}" dt="2020-06-16T07:04:32.709" v="439" actId="478"/>
          <ac:spMkLst>
            <pc:docMk/>
            <pc:sldMk cId="2425085960" sldId="308"/>
            <ac:spMk id="4" creationId="{516624B2-033A-4610-A50E-EE4D2C3A72F9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6" creationId="{AE5772CF-56DF-483E-876A-088513C43EA7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5" creationId="{DAAEA7E4-F575-46AC-9782-45A96D7201BF}"/>
          </ac:spMkLst>
        </pc:spChg>
        <pc:graphicFrameChg chg="add mod modGraphic">
          <ac:chgData name="Tegischer Lukas" userId="f78daebb-0565-485c-bd0e-1cd035e796ff" providerId="ADAL" clId="{DC46C443-F0D7-4A93-8A72-AEC82497A7F4}" dt="2020-06-16T07:06:09.928" v="464" actId="1076"/>
          <ac:graphicFrameMkLst>
            <pc:docMk/>
            <pc:sldMk cId="2425085960" sldId="308"/>
            <ac:graphicFrameMk id="3" creationId="{EF3DFDEA-78B5-4B86-BE40-34DB2E2B5E05}"/>
          </ac:graphicFrameMkLst>
        </pc:graphicFrameChg>
        <pc:picChg chg="del">
          <ac:chgData name="Tegischer Lukas" userId="f78daebb-0565-485c-bd0e-1cd035e796ff" providerId="ADAL" clId="{DC46C443-F0D7-4A93-8A72-AEC82497A7F4}" dt="2020-06-16T07:03:54.605" v="389" actId="478"/>
          <ac:picMkLst>
            <pc:docMk/>
            <pc:sldMk cId="2425085960" sldId="308"/>
            <ac:picMk id="5" creationId="{6B8183B5-8D84-48BD-B9C7-6BBEF921EE88}"/>
          </ac:picMkLst>
        </pc:picChg>
        <pc:picChg chg="add del mod">
          <ac:chgData name="Tegischer Lukas" userId="f78daebb-0565-485c-bd0e-1cd035e796ff" providerId="ADAL" clId="{DC46C443-F0D7-4A93-8A72-AEC82497A7F4}" dt="2020-06-16T07:07:37.642" v="475" actId="478"/>
          <ac:picMkLst>
            <pc:docMk/>
            <pc:sldMk cId="2425085960" sldId="308"/>
            <ac:picMk id="10" creationId="{D667646C-8900-4A79-B4FE-08E7306C630A}"/>
          </ac:picMkLst>
        </pc:picChg>
        <pc:picChg chg="add mod modCrop">
          <ac:chgData name="Tegischer Lukas" userId="f78daebb-0565-485c-bd0e-1cd035e796ff" providerId="ADAL" clId="{DC46C443-F0D7-4A93-8A72-AEC82497A7F4}" dt="2020-06-16T07:10:09.855" v="500" actId="1076"/>
          <ac:picMkLst>
            <pc:docMk/>
            <pc:sldMk cId="2425085960" sldId="308"/>
            <ac:picMk id="16" creationId="{27DEFA01-E66E-4A46-B88A-5476DBFE6801}"/>
          </ac:picMkLst>
        </pc:picChg>
        <pc:picChg chg="add mod">
          <ac:chgData name="Tegischer Lukas" userId="f78daebb-0565-485c-bd0e-1cd035e796ff" providerId="ADAL" clId="{DC46C443-F0D7-4A93-8A72-AEC82497A7F4}" dt="2020-06-16T07:10:11.601" v="501" actId="1076"/>
          <ac:picMkLst>
            <pc:docMk/>
            <pc:sldMk cId="2425085960" sldId="308"/>
            <ac:picMk id="17" creationId="{B3B3E528-3B46-43D0-BF0C-8A91E8216BF0}"/>
          </ac:picMkLst>
        </pc:picChg>
        <pc:picChg chg="add mod modCrop">
          <ac:chgData name="Tegischer Lukas" userId="f78daebb-0565-485c-bd0e-1cd035e796ff" providerId="ADAL" clId="{DC46C443-F0D7-4A93-8A72-AEC82497A7F4}" dt="2020-06-16T07:11:18.249" v="514" actId="1076"/>
          <ac:picMkLst>
            <pc:docMk/>
            <pc:sldMk cId="2425085960" sldId="308"/>
            <ac:picMk id="19" creationId="{6F7937CD-46CC-42B4-B61E-CF7AB23D8B12}"/>
          </ac:picMkLst>
        </pc:picChg>
        <pc:picChg chg="add mod modCrop">
          <ac:chgData name="Tegischer Lukas" userId="f78daebb-0565-485c-bd0e-1cd035e796ff" providerId="ADAL" clId="{DC46C443-F0D7-4A93-8A72-AEC82497A7F4}" dt="2020-06-16T07:12:35.239" v="526" actId="1076"/>
          <ac:picMkLst>
            <pc:docMk/>
            <pc:sldMk cId="2425085960" sldId="308"/>
            <ac:picMk id="21" creationId="{03AAD9C7-7F74-4342-96A9-41BEA8338E89}"/>
          </ac:picMkLst>
        </pc:picChg>
        <pc:cxnChg chg="add del mod">
          <ac:chgData name="Tegischer Lukas" userId="f78daebb-0565-485c-bd0e-1cd035e796ff" providerId="ADAL" clId="{DC46C443-F0D7-4A93-8A72-AEC82497A7F4}" dt="2020-06-16T07:07:37.164" v="474" actId="478"/>
          <ac:cxnSpMkLst>
            <pc:docMk/>
            <pc:sldMk cId="2425085960" sldId="308"/>
            <ac:cxnSpMk id="8" creationId="{140F17D6-8A0C-4CB6-9CEB-4E3299E0A239}"/>
          </ac:cxnSpMkLst>
        </pc:cxnChg>
      </pc:sldChg>
      <pc:sldChg chg="addSp delSp modSp add del">
        <pc:chgData name="Tegischer Lukas" userId="f78daebb-0565-485c-bd0e-1cd035e796ff" providerId="ADAL" clId="{DC46C443-F0D7-4A93-8A72-AEC82497A7F4}" dt="2020-06-16T07:13:00.034" v="529" actId="2696"/>
        <pc:sldMkLst>
          <pc:docMk/>
          <pc:sldMk cId="1366012405" sldId="309"/>
        </pc:sldMkLst>
        <pc:picChg chg="add del mod modCrop">
          <ac:chgData name="Tegischer Lukas" userId="f78daebb-0565-485c-bd0e-1cd035e796ff" providerId="ADAL" clId="{DC46C443-F0D7-4A93-8A72-AEC82497A7F4}" dt="2020-06-16T07:09:45.205" v="493"/>
          <ac:picMkLst>
            <pc:docMk/>
            <pc:sldMk cId="1366012405" sldId="309"/>
            <ac:picMk id="5" creationId="{2BDBD903-D2DD-4BD1-8853-D1B450E7F740}"/>
          </ac:picMkLst>
        </pc:picChg>
        <pc:picChg chg="del">
          <ac:chgData name="Tegischer Lukas" userId="f78daebb-0565-485c-bd0e-1cd035e796ff" providerId="ADAL" clId="{DC46C443-F0D7-4A93-8A72-AEC82497A7F4}" dt="2020-06-16T07:09:31.107" v="485" actId="478"/>
          <ac:picMkLst>
            <pc:docMk/>
            <pc:sldMk cId="1366012405" sldId="309"/>
            <ac:picMk id="16" creationId="{27DEFA01-E66E-4A46-B88A-5476DBFE6801}"/>
          </ac:picMkLst>
        </pc:picChg>
      </pc:sldChg>
    </pc:docChg>
  </pc:docChgLst>
  <pc:docChgLst>
    <pc:chgData name="Tegischer Lukas" userId="f78daebb-0565-485c-bd0e-1cd035e796ff" providerId="ADAL" clId="{463E55DF-338B-49FA-B5CF-6F6F11A59306}"/>
    <pc:docChg chg="undo custSel addSld delSld modSld">
      <pc:chgData name="Tegischer Lukas" userId="f78daebb-0565-485c-bd0e-1cd035e796ff" providerId="ADAL" clId="{463E55DF-338B-49FA-B5CF-6F6F11A59306}" dt="2020-06-18T08:18:30.724" v="143"/>
      <pc:docMkLst>
        <pc:docMk/>
      </pc:docMkLst>
      <pc:sldChg chg="modSp">
        <pc:chgData name="Tegischer Lukas" userId="f78daebb-0565-485c-bd0e-1cd035e796ff" providerId="ADAL" clId="{463E55DF-338B-49FA-B5CF-6F6F11A59306}" dt="2020-06-17T09:10:38.102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63E55DF-338B-49FA-B5CF-6F6F11A59306}" dt="2020-06-17T09:10:38.102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3E55DF-338B-49FA-B5CF-6F6F11A59306}" dt="2020-06-18T08:18:07.790" v="14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3E55DF-338B-49FA-B5CF-6F6F11A59306}" dt="2020-06-18T08:18:07.790" v="14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63E55DF-338B-49FA-B5CF-6F6F11A59306}" dt="2020-06-18T08:14:19.571" v="69"/>
        <pc:sldMkLst>
          <pc:docMk/>
          <pc:sldMk cId="3315933259" sldId="298"/>
        </pc:sldMkLst>
        <pc:spChg chg="mod">
          <ac:chgData name="Tegischer Lukas" userId="f78daebb-0565-485c-bd0e-1cd035e796ff" providerId="ADAL" clId="{463E55DF-338B-49FA-B5CF-6F6F11A59306}" dt="2020-06-18T08:11:38.145" v="32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1:43.275" v="34" actId="478"/>
          <ac:spMkLst>
            <pc:docMk/>
            <pc:sldMk cId="3315933259" sldId="298"/>
            <ac:spMk id="3" creationId="{3E19BD71-3283-4106-80E7-BF75DEF2B35F}"/>
          </ac:spMkLst>
        </pc:spChg>
        <pc:spChg chg="add del mod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4" creationId="{E5DD5C32-685B-41DB-A165-A749CC8FB614}"/>
          </ac:spMkLst>
        </pc:spChg>
        <pc:spChg chg="del">
          <ac:chgData name="Tegischer Lukas" userId="f78daebb-0565-485c-bd0e-1cd035e796ff" providerId="ADAL" clId="{463E55DF-338B-49FA-B5CF-6F6F11A59306}" dt="2020-06-18T08:11:44.151" v="35" actId="478"/>
          <ac:spMkLst>
            <pc:docMk/>
            <pc:sldMk cId="3315933259" sldId="298"/>
            <ac:spMk id="5" creationId="{FEDEB2D2-EBF9-4DC9-8BD0-76825AC49375}"/>
          </ac:spMkLst>
        </pc:spChg>
        <pc:spChg chg="add del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6" creationId="{2E34BB70-D3C4-4A64-8D6F-CBDC849A3CC3}"/>
          </ac:spMkLst>
        </pc:spChg>
        <pc:spChg chg="add mod">
          <ac:chgData name="Tegischer Lukas" userId="f78daebb-0565-485c-bd0e-1cd035e796ff" providerId="ADAL" clId="{463E55DF-338B-49FA-B5CF-6F6F11A59306}" dt="2020-06-18T08:14:02.321" v="66" actId="1076"/>
          <ac:spMkLst>
            <pc:docMk/>
            <pc:sldMk cId="3315933259" sldId="298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3:48.624" v="62" actId="1076"/>
          <ac:picMkLst>
            <pc:docMk/>
            <pc:sldMk cId="3315933259" sldId="298"/>
            <ac:picMk id="7" creationId="{9421B255-7EDB-46CF-A596-728570DD10D1}"/>
          </ac:picMkLst>
        </pc:picChg>
        <pc:picChg chg="del">
          <ac:chgData name="Tegischer Lukas" userId="f78daebb-0565-485c-bd0e-1cd035e796ff" providerId="ADAL" clId="{463E55DF-338B-49FA-B5CF-6F6F11A59306}" dt="2020-06-18T08:11:39.836" v="33" actId="478"/>
          <ac:picMkLst>
            <pc:docMk/>
            <pc:sldMk cId="3315933259" sldId="298"/>
            <ac:picMk id="10" creationId="{F5EAE731-4121-47F7-9852-DBD8A89F7E3D}"/>
          </ac:picMkLst>
        </pc:picChg>
        <pc:picChg chg="add del">
          <ac:chgData name="Tegischer Lukas" userId="f78daebb-0565-485c-bd0e-1cd035e796ff" providerId="ADAL" clId="{463E55DF-338B-49FA-B5CF-6F6F11A59306}" dt="2020-06-18T08:12:23.765" v="41"/>
          <ac:picMkLst>
            <pc:docMk/>
            <pc:sldMk cId="3315933259" sldId="298"/>
            <ac:picMk id="2049" creationId="{98F6EB42-5F75-48B3-B537-A092EA1B8391}"/>
          </ac:picMkLst>
        </pc:picChg>
      </pc:sldChg>
      <pc:sldChg chg="addSp delSp modSp add modTransition delAnim">
        <pc:chgData name="Tegischer Lukas" userId="f78daebb-0565-485c-bd0e-1cd035e796ff" providerId="ADAL" clId="{463E55DF-338B-49FA-B5CF-6F6F11A59306}" dt="2020-06-18T08:18:30.724" v="143"/>
        <pc:sldMkLst>
          <pc:docMk/>
          <pc:sldMk cId="1523012813" sldId="299"/>
        </pc:sldMkLst>
        <pc:spChg chg="mod">
          <ac:chgData name="Tegischer Lukas" userId="f78daebb-0565-485c-bd0e-1cd035e796ff" providerId="ADAL" clId="{463E55DF-338B-49FA-B5CF-6F6F11A59306}" dt="2020-06-18T08:14:28.954" v="81" actId="20577"/>
          <ac:spMkLst>
            <pc:docMk/>
            <pc:sldMk cId="1523012813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63E55DF-338B-49FA-B5CF-6F6F11A59306}" dt="2020-06-18T08:15:21.864" v="96" actId="1076"/>
          <ac:spMkLst>
            <pc:docMk/>
            <pc:sldMk cId="1523012813" sldId="299"/>
            <ac:spMk id="3" creationId="{59A72A3A-B8C8-4A48-BE26-3622CBB4CC12}"/>
          </ac:spMkLst>
        </pc:spChg>
        <pc:spChg chg="del">
          <ac:chgData name="Tegischer Lukas" userId="f78daebb-0565-485c-bd0e-1cd035e796ff" providerId="ADAL" clId="{463E55DF-338B-49FA-B5CF-6F6F11A59306}" dt="2020-06-18T08:14:34.587" v="83" actId="478"/>
          <ac:spMkLst>
            <pc:docMk/>
            <pc:sldMk cId="1523012813" sldId="299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5:30.409" v="97" actId="1076"/>
          <ac:picMkLst>
            <pc:docMk/>
            <pc:sldMk cId="1523012813" sldId="299"/>
            <ac:picMk id="6" creationId="{1EE8E84D-6E65-4367-9C16-E5FCC638FEC4}"/>
          </ac:picMkLst>
        </pc:picChg>
        <pc:picChg chg="del">
          <ac:chgData name="Tegischer Lukas" userId="f78daebb-0565-485c-bd0e-1cd035e796ff" providerId="ADAL" clId="{463E55DF-338B-49FA-B5CF-6F6F11A59306}" dt="2020-06-18T08:14:30.909" v="82" actId="478"/>
          <ac:picMkLst>
            <pc:docMk/>
            <pc:sldMk cId="1523012813" sldId="299"/>
            <ac:picMk id="7" creationId="{9421B255-7EDB-46CF-A596-728570DD10D1}"/>
          </ac:picMkLst>
        </pc:picChg>
      </pc:sldChg>
      <pc:sldChg chg="addSp delSp modSp add modTransition">
        <pc:chgData name="Tegischer Lukas" userId="f78daebb-0565-485c-bd0e-1cd035e796ff" providerId="ADAL" clId="{463E55DF-338B-49FA-B5CF-6F6F11A59306}" dt="2020-06-18T08:18:30.724" v="143"/>
        <pc:sldMkLst>
          <pc:docMk/>
          <pc:sldMk cId="1739508478" sldId="300"/>
        </pc:sldMkLst>
        <pc:spChg chg="mod">
          <ac:chgData name="Tegischer Lukas" userId="f78daebb-0565-485c-bd0e-1cd035e796ff" providerId="ADAL" clId="{463E55DF-338B-49FA-B5CF-6F6F11A59306}" dt="2020-06-18T08:16:53.603" v="106" actId="20577"/>
          <ac:spMkLst>
            <pc:docMk/>
            <pc:sldMk cId="173950847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6:55.391" v="107" actId="478"/>
          <ac:spMkLst>
            <pc:docMk/>
            <pc:sldMk cId="1739508478" sldId="300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63E55DF-338B-49FA-B5CF-6F6F11A59306}" dt="2020-06-18T08:17:48.668" v="123" actId="20577"/>
          <ac:spMkLst>
            <pc:docMk/>
            <pc:sldMk cId="1739508478" sldId="300"/>
            <ac:spMk id="4" creationId="{29BD57E6-40BD-45D7-8376-5005B340A430}"/>
          </ac:spMkLst>
        </pc:spChg>
        <pc:spChg chg="add mod">
          <ac:chgData name="Tegischer Lukas" userId="f78daebb-0565-485c-bd0e-1cd035e796ff" providerId="ADAL" clId="{463E55DF-338B-49FA-B5CF-6F6F11A59306}" dt="2020-06-18T08:17:53.532" v="126" actId="403"/>
          <ac:spMkLst>
            <pc:docMk/>
            <pc:sldMk cId="1739508478" sldId="300"/>
            <ac:spMk id="5" creationId="{362C7629-BF20-435E-8B3C-F7374B7E26A8}"/>
          </ac:spMkLst>
        </pc:spChg>
        <pc:picChg chg="del">
          <ac:chgData name="Tegischer Lukas" userId="f78daebb-0565-485c-bd0e-1cd035e796ff" providerId="ADAL" clId="{463E55DF-338B-49FA-B5CF-6F6F11A59306}" dt="2020-06-18T08:16:57.322" v="108" actId="478"/>
          <ac:picMkLst>
            <pc:docMk/>
            <pc:sldMk cId="1739508478" sldId="300"/>
            <ac:picMk id="6" creationId="{1EE8E84D-6E65-4367-9C16-E5FCC638FEC4}"/>
          </ac:picMkLst>
        </pc:picChg>
        <pc:picChg chg="add del">
          <ac:chgData name="Tegischer Lukas" userId="f78daebb-0565-485c-bd0e-1cd035e796ff" providerId="ADAL" clId="{463E55DF-338B-49FA-B5CF-6F6F11A59306}" dt="2020-06-18T08:17:02.622" v="110"/>
          <ac:picMkLst>
            <pc:docMk/>
            <pc:sldMk cId="1739508478" sldId="300"/>
            <ac:picMk id="7" creationId="{87B29231-C129-4F20-A623-829E591FF4E3}"/>
          </ac:picMkLst>
        </pc:picChg>
        <pc:picChg chg="add mod">
          <ac:chgData name="Tegischer Lukas" userId="f78daebb-0565-485c-bd0e-1cd035e796ff" providerId="ADAL" clId="{463E55DF-338B-49FA-B5CF-6F6F11A59306}" dt="2020-06-18T08:17:58.168" v="128" actId="1076"/>
          <ac:picMkLst>
            <pc:docMk/>
            <pc:sldMk cId="1739508478" sldId="300"/>
            <ac:picMk id="8" creationId="{44462CBC-2B96-4948-8DEE-9B3E25F5048E}"/>
          </ac:picMkLst>
        </pc:picChg>
      </pc:sldChg>
      <pc:sldChg chg="del">
        <pc:chgData name="Tegischer Lukas" userId="f78daebb-0565-485c-bd0e-1cd035e796ff" providerId="ADAL" clId="{463E55DF-338B-49FA-B5CF-6F6F11A59306}" dt="2020-06-18T08:11:27.973" v="16" actId="2696"/>
        <pc:sldMkLst>
          <pc:docMk/>
          <pc:sldMk cId="1888145194" sldId="314"/>
        </pc:sldMkLst>
      </pc:sldChg>
      <pc:sldChg chg="del">
        <pc:chgData name="Tegischer Lukas" userId="f78daebb-0565-485c-bd0e-1cd035e796ff" providerId="ADAL" clId="{463E55DF-338B-49FA-B5CF-6F6F11A59306}" dt="2020-06-18T08:11:28.485" v="17" actId="2696"/>
        <pc:sldMkLst>
          <pc:docMk/>
          <pc:sldMk cId="2782113430" sldId="315"/>
        </pc:sldMkLst>
      </pc:sldChg>
      <pc:sldChg chg="del">
        <pc:chgData name="Tegischer Lukas" userId="f78daebb-0565-485c-bd0e-1cd035e796ff" providerId="ADAL" clId="{463E55DF-338B-49FA-B5CF-6F6F11A59306}" dt="2020-06-18T08:11:29.264" v="18" actId="2696"/>
        <pc:sldMkLst>
          <pc:docMk/>
          <pc:sldMk cId="2569573592" sldId="316"/>
        </pc:sldMkLst>
      </pc:sldChg>
      <pc:sldChg chg="del">
        <pc:chgData name="Tegischer Lukas" userId="f78daebb-0565-485c-bd0e-1cd035e796ff" providerId="ADAL" clId="{463E55DF-338B-49FA-B5CF-6F6F11A59306}" dt="2020-06-18T08:11:29.707" v="19" actId="2696"/>
        <pc:sldMkLst>
          <pc:docMk/>
          <pc:sldMk cId="3900512342" sldId="317"/>
        </pc:sldMkLst>
      </pc:sldChg>
    </pc:docChg>
  </pc:docChgLst>
  <pc:docChgLst>
    <pc:chgData name="Tegischer Lukas" userId="f78daebb-0565-485c-bd0e-1cd035e796ff" providerId="ADAL" clId="{D644CEA7-7F95-4365-8E0E-05A9633A1DDB}"/>
    <pc:docChg chg="custSel addSld delSld modSld">
      <pc:chgData name="Tegischer Lukas" userId="f78daebb-0565-485c-bd0e-1cd035e796ff" providerId="ADAL" clId="{D644CEA7-7F95-4365-8E0E-05A9633A1DDB}" dt="2020-06-16T06:47:41.507" v="231"/>
      <pc:docMkLst>
        <pc:docMk/>
      </pc:docMkLst>
      <pc:sldChg chg="modSp">
        <pc:chgData name="Tegischer Lukas" userId="f78daebb-0565-485c-bd0e-1cd035e796ff" providerId="ADAL" clId="{D644CEA7-7F95-4365-8E0E-05A9633A1DDB}" dt="2020-06-16T06:27:24.2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44CEA7-7F95-4365-8E0E-05A9633A1DDB}" dt="2020-06-16T06:27:24.2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del">
        <pc:chgData name="Tegischer Lukas" userId="f78daebb-0565-485c-bd0e-1cd035e796ff" providerId="ADAL" clId="{D644CEA7-7F95-4365-8E0E-05A9633A1DDB}" dt="2020-06-16T06:28:32.821" v="5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D644CEA7-7F95-4365-8E0E-05A9633A1DDB}" dt="2020-06-16T06:28:23.767" v="52" actId="20577"/>
          <ac:spMkLst>
            <pc:docMk/>
            <pc:sldMk cId="4068653008" sldId="278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644CEA7-7F95-4365-8E0E-05A9633A1DDB}" dt="2020-06-16T06:46:48.859" v="2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644CEA7-7F95-4365-8E0E-05A9633A1DDB}" dt="2020-06-16T06:46:48.859" v="2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644CEA7-7F95-4365-8E0E-05A9633A1DDB}" dt="2020-06-16T06:28:32.942" v="55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D644CEA7-7F95-4365-8E0E-05A9633A1DDB}" dt="2020-06-16T06:28:33.197" v="56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D644CEA7-7F95-4365-8E0E-05A9633A1DDB}" dt="2020-06-16T06:28:32.660" v="53" actId="2696"/>
        <pc:sldMkLst>
          <pc:docMk/>
          <pc:sldMk cId="697682817" sldId="297"/>
        </pc:sldMkLst>
      </pc:sldChg>
      <pc:sldChg chg="modSp">
        <pc:chgData name="Tegischer Lukas" userId="f78daebb-0565-485c-bd0e-1cd035e796ff" providerId="ADAL" clId="{D644CEA7-7F95-4365-8E0E-05A9633A1DDB}" dt="2020-06-16T06:28:37.125" v="6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D644CEA7-7F95-4365-8E0E-05A9633A1DDB}" dt="2020-06-16T06:28:37.125" v="68" actId="20577"/>
          <ac:spMkLst>
            <pc:docMk/>
            <pc:sldMk cId="3315933259" sldId="298"/>
            <ac:spMk id="2" creationId="{00000000-0000-0000-0000-000000000000}"/>
          </ac:spMkLst>
        </pc:spChg>
      </pc:sldChg>
      <pc:sldChg chg="delSp del">
        <pc:chgData name="Tegischer Lukas" userId="f78daebb-0565-485c-bd0e-1cd035e796ff" providerId="ADAL" clId="{D644CEA7-7F95-4365-8E0E-05A9633A1DDB}" dt="2020-06-16T06:46:17.203" v="173" actId="2696"/>
        <pc:sldMkLst>
          <pc:docMk/>
          <pc:sldMk cId="2958254091" sldId="299"/>
        </pc:sldMkLst>
        <pc:spChg chg="del">
          <ac:chgData name="Tegischer Lukas" userId="f78daebb-0565-485c-bd0e-1cd035e796ff" providerId="ADAL" clId="{D644CEA7-7F95-4365-8E0E-05A9633A1DDB}" dt="2020-06-16T06:46:15.117" v="172" actId="478"/>
          <ac:spMkLst>
            <pc:docMk/>
            <pc:sldMk cId="2958254091" sldId="299"/>
            <ac:spMk id="2" creationId="{00000000-0000-0000-0000-000000000000}"/>
          </ac:spMkLst>
        </pc:spChg>
      </pc:sldChg>
      <pc:sldChg chg="addSp delSp modSp add modTransition delAnim modAnim">
        <pc:chgData name="Tegischer Lukas" userId="f78daebb-0565-485c-bd0e-1cd035e796ff" providerId="ADAL" clId="{D644CEA7-7F95-4365-8E0E-05A9633A1DDB}" dt="2020-06-16T06:47:41.507" v="231"/>
        <pc:sldMkLst>
          <pc:docMk/>
          <pc:sldMk cId="1502020708" sldId="300"/>
        </pc:sldMkLst>
        <pc:spChg chg="mod">
          <ac:chgData name="Tegischer Lukas" userId="f78daebb-0565-485c-bd0e-1cd035e796ff" providerId="ADAL" clId="{D644CEA7-7F95-4365-8E0E-05A9633A1DDB}" dt="2020-06-16T06:32:26.129" v="111" actId="1076"/>
          <ac:spMkLst>
            <pc:docMk/>
            <pc:sldMk cId="1502020708" sldId="300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3" creationId="{3A1B2456-7E21-45EC-8973-31F6ADC5BEBA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4" creationId="{7D371F2F-3EE1-4DBF-BB9F-CAD89015DF00}"/>
          </ac:spMkLst>
        </pc:spChg>
        <pc:spChg chg="add mod">
          <ac:chgData name="Tegischer Lukas" userId="f78daebb-0565-485c-bd0e-1cd035e796ff" providerId="ADAL" clId="{D644CEA7-7F95-4365-8E0E-05A9633A1DDB}" dt="2020-06-16T06:33:23.611" v="129" actId="20577"/>
          <ac:spMkLst>
            <pc:docMk/>
            <pc:sldMk cId="1502020708" sldId="300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7" creationId="{29CEC9BA-B518-45D6-8583-73D67BEA90E4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8" creationId="{02FD2CCA-31D3-4475-A96C-09861ADC338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11" creationId="{0430FEE3-C3E1-433D-A345-8C7DA0CD54F8}"/>
          </ac:spMkLst>
        </pc:spChg>
        <pc:spChg chg="add mod">
          <ac:chgData name="Tegischer Lukas" userId="f78daebb-0565-485c-bd0e-1cd035e796ff" providerId="ADAL" clId="{D644CEA7-7F95-4365-8E0E-05A9633A1DDB}" dt="2020-06-16T06:45:03.553" v="149" actId="1076"/>
          <ac:spMkLst>
            <pc:docMk/>
            <pc:sldMk cId="1502020708" sldId="300"/>
            <ac:spMk id="12" creationId="{8C971444-0F7B-45AF-BCEA-133AEFD980A8}"/>
          </ac:spMkLst>
        </pc:spChg>
        <pc:spChg chg="add mod">
          <ac:chgData name="Tegischer Lukas" userId="f78daebb-0565-485c-bd0e-1cd035e796ff" providerId="ADAL" clId="{D644CEA7-7F95-4365-8E0E-05A9633A1DDB}" dt="2020-06-16T06:47:40.490" v="230" actId="1076"/>
          <ac:spMkLst>
            <pc:docMk/>
            <pc:sldMk cId="1502020708" sldId="300"/>
            <ac:spMk id="13" creationId="{630E2482-633A-4935-915A-2AD5B48CDCBF}"/>
          </ac:spMkLst>
        </pc:spChg>
        <pc:picChg chg="add mod modCrop">
          <ac:chgData name="Tegischer Lukas" userId="f78daebb-0565-485c-bd0e-1cd035e796ff" providerId="ADAL" clId="{D644CEA7-7F95-4365-8E0E-05A9633A1DDB}" dt="2020-06-16T06:32:42.900" v="118" actId="1076"/>
          <ac:picMkLst>
            <pc:docMk/>
            <pc:sldMk cId="1502020708" sldId="300"/>
            <ac:picMk id="9" creationId="{51F3168A-B4AA-4281-8546-C4789B44ADAD}"/>
          </ac:picMkLst>
        </pc:picChg>
        <pc:picChg chg="del">
          <ac:chgData name="Tegischer Lukas" userId="f78daebb-0565-485c-bd0e-1cd035e796ff" providerId="ADAL" clId="{D644CEA7-7F95-4365-8E0E-05A9633A1DDB}" dt="2020-06-16T06:28:54.384" v="78" actId="478"/>
          <ac:picMkLst>
            <pc:docMk/>
            <pc:sldMk cId="1502020708" sldId="300"/>
            <ac:picMk id="10" creationId="{43C2CCC2-0C63-4ED0-BE09-73E67D7ECCFA}"/>
          </ac:picMkLst>
        </pc:picChg>
        <pc:picChg chg="add del">
          <ac:chgData name="Tegischer Lukas" userId="f78daebb-0565-485c-bd0e-1cd035e796ff" providerId="ADAL" clId="{D644CEA7-7F95-4365-8E0E-05A9633A1DDB}" dt="2020-06-16T06:29:14.175" v="81"/>
          <ac:picMkLst>
            <pc:docMk/>
            <pc:sldMk cId="1502020708" sldId="300"/>
            <ac:picMk id="2049" creationId="{91C5581B-0070-4A66-9F81-FEF8C4EC67B1}"/>
          </ac:picMkLst>
        </pc:picChg>
      </pc:sldChg>
      <pc:sldChg chg="delSp modSp add modTransition">
        <pc:chgData name="Tegischer Lukas" userId="f78daebb-0565-485c-bd0e-1cd035e796ff" providerId="ADAL" clId="{D644CEA7-7F95-4365-8E0E-05A9633A1DDB}" dt="2020-06-16T06:47:01.780" v="227"/>
        <pc:sldMkLst>
          <pc:docMk/>
          <pc:sldMk cId="1655962418" sldId="301"/>
        </pc:sldMkLst>
        <pc:spChg chg="mod">
          <ac:chgData name="Tegischer Lukas" userId="f78daebb-0565-485c-bd0e-1cd035e796ff" providerId="ADAL" clId="{D644CEA7-7F95-4365-8E0E-05A9633A1DDB}" dt="2020-06-16T06:46:12.248" v="171" actId="1076"/>
          <ac:spMkLst>
            <pc:docMk/>
            <pc:sldMk cId="165596241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D644CEA7-7F95-4365-8E0E-05A9633A1DDB}" dt="2020-06-16T06:46:03.608" v="153" actId="478"/>
          <ac:spMkLst>
            <pc:docMk/>
            <pc:sldMk cId="1655962418" sldId="301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2" creationId="{8C971444-0F7B-45AF-BCEA-133AEFD980A8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3" creationId="{630E2482-633A-4935-915A-2AD5B48CDCBF}"/>
          </ac:spMkLst>
        </pc:spChg>
        <pc:picChg chg="del">
          <ac:chgData name="Tegischer Lukas" userId="f78daebb-0565-485c-bd0e-1cd035e796ff" providerId="ADAL" clId="{D644CEA7-7F95-4365-8E0E-05A9633A1DDB}" dt="2020-06-16T06:46:02.551" v="152" actId="478"/>
          <ac:picMkLst>
            <pc:docMk/>
            <pc:sldMk cId="1655962418" sldId="301"/>
            <ac:picMk id="9" creationId="{51F3168A-B4AA-4281-8546-C4789B44ADAD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48522584-FAA8-431A-9078-D26C2450B3B2}"/>
    <pc:docChg chg="custSel addSld delSld modSld sldOrd">
      <pc:chgData name="Tegischer Lukas" userId="f78daebb-0565-485c-bd0e-1cd035e796ff" providerId="ADAL" clId="{48522584-FAA8-431A-9078-D26C2450B3B2}" dt="2020-06-17T08:20:05.021" v="770" actId="1076"/>
      <pc:docMkLst>
        <pc:docMk/>
      </pc:docMkLst>
      <pc:sldChg chg="modSp">
        <pc:chgData name="Tegischer Lukas" userId="f78daebb-0565-485c-bd0e-1cd035e796ff" providerId="ADAL" clId="{48522584-FAA8-431A-9078-D26C2450B3B2}" dt="2020-06-16T14:01:08.586" v="7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8522584-FAA8-431A-9078-D26C2450B3B2}" dt="2020-06-16T14:01:08.586" v="7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8522584-FAA8-431A-9078-D26C2450B3B2}" dt="2020-06-16T14:00:58.920" v="73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8522584-FAA8-431A-9078-D26C2450B3B2}" dt="2020-06-16T14:00:58.920" v="73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8522584-FAA8-431A-9078-D26C2450B3B2}" dt="2020-06-16T14:21:41.233" v="734" actId="1076"/>
        <pc:sldMkLst>
          <pc:docMk/>
          <pc:sldMk cId="3315933259" sldId="298"/>
        </pc:sldMkLst>
        <pc:spChg chg="mod">
          <ac:chgData name="Tegischer Lukas" userId="f78daebb-0565-485c-bd0e-1cd035e796ff" providerId="ADAL" clId="{48522584-FAA8-431A-9078-D26C2450B3B2}" dt="2020-06-16T09:09:20.470" v="267" actId="1076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09:01:52.994" v="147" actId="478"/>
          <ac:spMkLst>
            <pc:docMk/>
            <pc:sldMk cId="3315933259" sldId="298"/>
            <ac:spMk id="3" creationId="{64126432-F5F2-4097-AC11-D974841CEFA8}"/>
          </ac:spMkLst>
        </pc:spChg>
        <pc:spChg chg="add mod">
          <ac:chgData name="Tegischer Lukas" userId="f78daebb-0565-485c-bd0e-1cd035e796ff" providerId="ADAL" clId="{48522584-FAA8-431A-9078-D26C2450B3B2}" dt="2020-06-16T09:10:23.738" v="293" actId="1076"/>
          <ac:spMkLst>
            <pc:docMk/>
            <pc:sldMk cId="3315933259" sldId="298"/>
            <ac:spMk id="6" creationId="{D75C7CE6-E873-4613-A27F-9B155578E8C0}"/>
          </ac:spMkLst>
        </pc:spChg>
        <pc:spChg chg="add mod">
          <ac:chgData name="Tegischer Lukas" userId="f78daebb-0565-485c-bd0e-1cd035e796ff" providerId="ADAL" clId="{48522584-FAA8-431A-9078-D26C2450B3B2}" dt="2020-06-16T14:21:37.178" v="732" actId="20577"/>
          <ac:spMkLst>
            <pc:docMk/>
            <pc:sldMk cId="3315933259" sldId="298"/>
            <ac:spMk id="7" creationId="{9066F0D3-6449-4FD1-A6D5-C17FA3488E0D}"/>
          </ac:spMkLst>
        </pc:spChg>
        <pc:spChg chg="add mod">
          <ac:chgData name="Tegischer Lukas" userId="f78daebb-0565-485c-bd0e-1cd035e796ff" providerId="ADAL" clId="{48522584-FAA8-431A-9078-D26C2450B3B2}" dt="2020-06-16T14:21:41.233" v="734" actId="1076"/>
          <ac:spMkLst>
            <pc:docMk/>
            <pc:sldMk cId="3315933259" sldId="298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09:10:31.259" v="295" actId="1076"/>
          <ac:spMkLst>
            <pc:docMk/>
            <pc:sldMk cId="3315933259" sldId="298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52.891" v="594" actId="1076"/>
          <ac:spMkLst>
            <pc:docMk/>
            <pc:sldMk cId="3315933259" sldId="298"/>
            <ac:spMk id="13" creationId="{D21A4B14-6137-47AF-9542-82C6E5E9A665}"/>
          </ac:spMkLst>
        </pc:spChg>
        <pc:picChg chg="add del mod modCrop">
          <ac:chgData name="Tegischer Lukas" userId="f78daebb-0565-485c-bd0e-1cd035e796ff" providerId="ADAL" clId="{48522584-FAA8-431A-9078-D26C2450B3B2}" dt="2020-06-16T09:08:15.099" v="234" actId="478"/>
          <ac:picMkLst>
            <pc:docMk/>
            <pc:sldMk cId="3315933259" sldId="298"/>
            <ac:picMk id="5" creationId="{D10C8EDD-A0EF-4267-A725-FF2242E2A809}"/>
          </ac:picMkLst>
        </pc:picChg>
        <pc:picChg chg="add mod modCrop">
          <ac:chgData name="Tegischer Lukas" userId="f78daebb-0565-485c-bd0e-1cd035e796ff" providerId="ADAL" clId="{48522584-FAA8-431A-9078-D26C2450B3B2}" dt="2020-06-16T09:08:31.898" v="244" actId="1076"/>
          <ac:picMkLst>
            <pc:docMk/>
            <pc:sldMk cId="3315933259" sldId="298"/>
            <ac:picMk id="10" creationId="{51596FA8-E526-4CBB-A31E-CE47E70D69C0}"/>
          </ac:picMkLst>
        </pc:picChg>
      </pc:sldChg>
      <pc:sldChg chg="del">
        <pc:chgData name="Tegischer Lukas" userId="f78daebb-0565-485c-bd0e-1cd035e796ff" providerId="ADAL" clId="{48522584-FAA8-431A-9078-D26C2450B3B2}" dt="2020-06-16T13:55:54.848" v="554" actId="2696"/>
        <pc:sldMkLst>
          <pc:docMk/>
          <pc:sldMk cId="1502020708" sldId="300"/>
        </pc:sldMkLst>
      </pc:sldChg>
      <pc:sldChg chg="del">
        <pc:chgData name="Tegischer Lukas" userId="f78daebb-0565-485c-bd0e-1cd035e796ff" providerId="ADAL" clId="{48522584-FAA8-431A-9078-D26C2450B3B2}" dt="2020-06-16T13:55:54.500" v="553" actId="2696"/>
        <pc:sldMkLst>
          <pc:docMk/>
          <pc:sldMk cId="2863763921" sldId="301"/>
        </pc:sldMkLst>
      </pc:sldChg>
      <pc:sldChg chg="del">
        <pc:chgData name="Tegischer Lukas" userId="f78daebb-0565-485c-bd0e-1cd035e796ff" providerId="ADAL" clId="{48522584-FAA8-431A-9078-D26C2450B3B2}" dt="2020-06-16T13:55:56.190" v="559" actId="2696"/>
        <pc:sldMkLst>
          <pc:docMk/>
          <pc:sldMk cId="1391287776" sldId="302"/>
        </pc:sldMkLst>
      </pc:sldChg>
      <pc:sldChg chg="del">
        <pc:chgData name="Tegischer Lukas" userId="f78daebb-0565-485c-bd0e-1cd035e796ff" providerId="ADAL" clId="{48522584-FAA8-431A-9078-D26C2450B3B2}" dt="2020-06-16T13:55:56.586" v="560" actId="2696"/>
        <pc:sldMkLst>
          <pc:docMk/>
          <pc:sldMk cId="4179965883" sldId="303"/>
        </pc:sldMkLst>
      </pc:sldChg>
      <pc:sldChg chg="del">
        <pc:chgData name="Tegischer Lukas" userId="f78daebb-0565-485c-bd0e-1cd035e796ff" providerId="ADAL" clId="{48522584-FAA8-431A-9078-D26C2450B3B2}" dt="2020-06-16T13:55:55.106" v="555" actId="2696"/>
        <pc:sldMkLst>
          <pc:docMk/>
          <pc:sldMk cId="2402499893" sldId="304"/>
        </pc:sldMkLst>
      </pc:sldChg>
      <pc:sldChg chg="del">
        <pc:chgData name="Tegischer Lukas" userId="f78daebb-0565-485c-bd0e-1cd035e796ff" providerId="ADAL" clId="{48522584-FAA8-431A-9078-D26C2450B3B2}" dt="2020-06-16T13:55:55.447" v="556" actId="2696"/>
        <pc:sldMkLst>
          <pc:docMk/>
          <pc:sldMk cId="3500513179" sldId="305"/>
        </pc:sldMkLst>
      </pc:sldChg>
      <pc:sldChg chg="del">
        <pc:chgData name="Tegischer Lukas" userId="f78daebb-0565-485c-bd0e-1cd035e796ff" providerId="ADAL" clId="{48522584-FAA8-431A-9078-D26C2450B3B2}" dt="2020-06-16T13:55:55.636" v="557" actId="2696"/>
        <pc:sldMkLst>
          <pc:docMk/>
          <pc:sldMk cId="1260650319" sldId="306"/>
        </pc:sldMkLst>
      </pc:sldChg>
      <pc:sldChg chg="del">
        <pc:chgData name="Tegischer Lukas" userId="f78daebb-0565-485c-bd0e-1cd035e796ff" providerId="ADAL" clId="{48522584-FAA8-431A-9078-D26C2450B3B2}" dt="2020-06-16T13:55:55.954" v="558" actId="2696"/>
        <pc:sldMkLst>
          <pc:docMk/>
          <pc:sldMk cId="739968757" sldId="307"/>
        </pc:sldMkLst>
      </pc:sldChg>
      <pc:sldChg chg="del">
        <pc:chgData name="Tegischer Lukas" userId="f78daebb-0565-485c-bd0e-1cd035e796ff" providerId="ADAL" clId="{48522584-FAA8-431A-9078-D26C2450B3B2}" dt="2020-06-16T13:55:56.677" v="561" actId="2696"/>
        <pc:sldMkLst>
          <pc:docMk/>
          <pc:sldMk cId="2425085960" sldId="308"/>
        </pc:sldMkLst>
      </pc:sldChg>
      <pc:sldChg chg="modSp add">
        <pc:chgData name="Tegischer Lukas" userId="f78daebb-0565-485c-bd0e-1cd035e796ff" providerId="ADAL" clId="{48522584-FAA8-431A-9078-D26C2450B3B2}" dt="2020-06-16T09:05:23.511" v="211" actId="20577"/>
        <pc:sldMkLst>
          <pc:docMk/>
          <pc:sldMk cId="3823705079" sldId="309"/>
        </pc:sldMkLst>
        <pc:spChg chg="mod">
          <ac:chgData name="Tegischer Lukas" userId="f78daebb-0565-485c-bd0e-1cd035e796ff" providerId="ADAL" clId="{48522584-FAA8-431A-9078-D26C2450B3B2}" dt="2020-06-16T09:05:23.511" v="211" actId="20577"/>
          <ac:spMkLst>
            <pc:docMk/>
            <pc:sldMk cId="3823705079" sldId="309"/>
            <ac:spMk id="2" creationId="{E1BD0FC5-CB1A-4E34-A751-78A870EE821E}"/>
          </ac:spMkLst>
        </pc:spChg>
      </pc:sldChg>
      <pc:sldChg chg="addSp delSp modSp add modAnim">
        <pc:chgData name="Tegischer Lukas" userId="f78daebb-0565-485c-bd0e-1cd035e796ff" providerId="ADAL" clId="{48522584-FAA8-431A-9078-D26C2450B3B2}" dt="2020-06-16T13:59:41.093" v="710"/>
        <pc:sldMkLst>
          <pc:docMk/>
          <pc:sldMk cId="1903789166" sldId="310"/>
        </pc:sldMkLst>
        <pc:spChg chg="mod">
          <ac:chgData name="Tegischer Lukas" userId="f78daebb-0565-485c-bd0e-1cd035e796ff" providerId="ADAL" clId="{48522584-FAA8-431A-9078-D26C2450B3B2}" dt="2020-06-16T09:12:23.295" v="311" actId="20577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09:13:47.011" v="362" actId="2057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09:14:02.906" v="373" actId="1076"/>
          <ac:spMkLst>
            <pc:docMk/>
            <pc:sldMk cId="1903789166" sldId="310"/>
            <ac:spMk id="9" creationId="{6794B2C6-FD3B-4DF1-8209-6099D59DA8DA}"/>
          </ac:spMkLst>
        </pc:spChg>
        <pc:spChg chg="mod">
          <ac:chgData name="Tegischer Lukas" userId="f78daebb-0565-485c-bd0e-1cd035e796ff" providerId="ADAL" clId="{48522584-FAA8-431A-9078-D26C2450B3B2}" dt="2020-06-16T09:14:09.778" v="375" actId="1076"/>
          <ac:spMkLst>
            <pc:docMk/>
            <pc:sldMk cId="1903789166" sldId="310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46.633" v="591" actId="1076"/>
          <ac:spMkLst>
            <pc:docMk/>
            <pc:sldMk cId="1903789166" sldId="310"/>
            <ac:spMk id="12" creationId="{4CF808FF-F41F-410C-A957-0D1B99195AF4}"/>
          </ac:spMkLst>
        </pc:spChg>
        <pc:picChg chg="add mod modCrop">
          <ac:chgData name="Tegischer Lukas" userId="f78daebb-0565-485c-bd0e-1cd035e796ff" providerId="ADAL" clId="{48522584-FAA8-431A-9078-D26C2450B3B2}" dt="2020-06-16T09:14:07.145" v="374" actId="1076"/>
          <ac:picMkLst>
            <pc:docMk/>
            <pc:sldMk cId="1903789166" sldId="310"/>
            <ac:picMk id="4" creationId="{01F28FF0-0DEA-4BA0-B2EB-9E6768B766FB}"/>
          </ac:picMkLst>
        </pc:picChg>
        <pc:picChg chg="del">
          <ac:chgData name="Tegischer Lukas" userId="f78daebb-0565-485c-bd0e-1cd035e796ff" providerId="ADAL" clId="{48522584-FAA8-431A-9078-D26C2450B3B2}" dt="2020-06-16T09:11:41.041" v="297" actId="478"/>
          <ac:picMkLst>
            <pc:docMk/>
            <pc:sldMk cId="1903789166" sldId="310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21:57.904" v="738" actId="1076"/>
        <pc:sldMkLst>
          <pc:docMk/>
          <pc:sldMk cId="2211572248" sldId="311"/>
        </pc:sldMkLst>
        <pc:spChg chg="mod">
          <ac:chgData name="Tegischer Lukas" userId="f78daebb-0565-485c-bd0e-1cd035e796ff" providerId="ADAL" clId="{48522584-FAA8-431A-9078-D26C2450B3B2}" dt="2020-06-16T09:14:22.052" v="384" actId="20577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48522584-FAA8-431A-9078-D26C2450B3B2}" dt="2020-06-16T09:21:46.793" v="418" actId="1076"/>
          <ac:spMkLst>
            <pc:docMk/>
            <pc:sldMk cId="2211572248" sldId="311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14:21:57.904" v="738" actId="1076"/>
          <ac:spMkLst>
            <pc:docMk/>
            <pc:sldMk cId="2211572248" sldId="311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14:21:56.625" v="737" actId="1076"/>
          <ac:spMkLst>
            <pc:docMk/>
            <pc:sldMk cId="2211572248" sldId="311"/>
            <ac:spMk id="9" creationId="{6794B2C6-FD3B-4DF1-8209-6099D59DA8DA}"/>
          </ac:spMkLst>
        </pc:spChg>
        <pc:spChg chg="del">
          <ac:chgData name="Tegischer Lukas" userId="f78daebb-0565-485c-bd0e-1cd035e796ff" providerId="ADAL" clId="{48522584-FAA8-431A-9078-D26C2450B3B2}" dt="2020-06-16T09:20:55.297" v="405" actId="478"/>
          <ac:spMkLst>
            <pc:docMk/>
            <pc:sldMk cId="2211572248" sldId="311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9:58.040" v="714" actId="207"/>
          <ac:spMkLst>
            <pc:docMk/>
            <pc:sldMk cId="2211572248" sldId="311"/>
            <ac:spMk id="12" creationId="{CFA9778C-000B-44CE-8386-A3F35843817E}"/>
          </ac:spMkLst>
        </pc:spChg>
        <pc:spChg chg="add mod">
          <ac:chgData name="Tegischer Lukas" userId="f78daebb-0565-485c-bd0e-1cd035e796ff" providerId="ADAL" clId="{48522584-FAA8-431A-9078-D26C2450B3B2}" dt="2020-06-16T13:56:40.121" v="587" actId="1076"/>
          <ac:spMkLst>
            <pc:docMk/>
            <pc:sldMk cId="2211572248" sldId="311"/>
            <ac:spMk id="13" creationId="{762B1C30-8A54-46B4-9A57-8D1FF92B37BC}"/>
          </ac:spMkLst>
        </pc:spChg>
        <pc:picChg chg="add mod modCrop">
          <ac:chgData name="Tegischer Lukas" userId="f78daebb-0565-485c-bd0e-1cd035e796ff" providerId="ADAL" clId="{48522584-FAA8-431A-9078-D26C2450B3B2}" dt="2020-06-16T09:21:00.412" v="408" actId="1076"/>
          <ac:picMkLst>
            <pc:docMk/>
            <pc:sldMk cId="2211572248" sldId="311"/>
            <ac:picMk id="4" creationId="{FF317A06-89DC-49E9-BDD1-AADA11A058AE}"/>
          </ac:picMkLst>
        </pc:picChg>
        <pc:picChg chg="del">
          <ac:chgData name="Tegischer Lukas" userId="f78daebb-0565-485c-bd0e-1cd035e796ff" providerId="ADAL" clId="{48522584-FAA8-431A-9078-D26C2450B3B2}" dt="2020-06-16T09:20:28.203" v="393" actId="478"/>
          <ac:picMkLst>
            <pc:docMk/>
            <pc:sldMk cId="2211572248" sldId="311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00:13.044" v="718"/>
        <pc:sldMkLst>
          <pc:docMk/>
          <pc:sldMk cId="3474340069" sldId="312"/>
        </pc:sldMkLst>
        <pc:spChg chg="mod">
          <ac:chgData name="Tegischer Lukas" userId="f78daebb-0565-485c-bd0e-1cd035e796ff" providerId="ADAL" clId="{48522584-FAA8-431A-9078-D26C2450B3B2}" dt="2020-06-16T09:14:25.190" v="392" actId="20577"/>
          <ac:spMkLst>
            <pc:docMk/>
            <pc:sldMk cId="3474340069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8522584-FAA8-431A-9078-D26C2450B3B2}" dt="2020-06-16T13:56:35.898" v="585" actId="1076"/>
          <ac:spMkLst>
            <pc:docMk/>
            <pc:sldMk cId="3474340069" sldId="312"/>
            <ac:spMk id="3" creationId="{91873FB0-5F38-4F5E-8FE7-26C43260078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6" creationId="{D75C7CE6-E873-4613-A27F-9B155578E8C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7" creationId="{9066F0D3-6449-4FD1-A6D5-C17FA3488E0D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13:54:39.254" v="509" actId="5793"/>
          <ac:spMkLst>
            <pc:docMk/>
            <pc:sldMk cId="3474340069" sldId="312"/>
            <ac:spMk id="10" creationId="{1C69E303-EBB7-4AD7-B4BC-08C4FEAC09BB}"/>
          </ac:spMkLst>
        </pc:spChg>
        <pc:spChg chg="del">
          <ac:chgData name="Tegischer Lukas" userId="f78daebb-0565-485c-bd0e-1cd035e796ff" providerId="ADAL" clId="{48522584-FAA8-431A-9078-D26C2450B3B2}" dt="2020-06-16T13:55:46.833" v="552" actId="478"/>
          <ac:spMkLst>
            <pc:docMk/>
            <pc:sldMk cId="3474340069" sldId="312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5:31.118" v="546" actId="20577"/>
          <ac:spMkLst>
            <pc:docMk/>
            <pc:sldMk cId="3474340069" sldId="312"/>
            <ac:spMk id="12" creationId="{BD9FF621-E134-44D9-8705-FC75CDC6864A}"/>
          </ac:spMkLst>
        </pc:spChg>
        <pc:spChg chg="add mod">
          <ac:chgData name="Tegischer Lukas" userId="f78daebb-0565-485c-bd0e-1cd035e796ff" providerId="ADAL" clId="{48522584-FAA8-431A-9078-D26C2450B3B2}" dt="2020-06-16T14:00:11.205" v="717" actId="6549"/>
          <ac:spMkLst>
            <pc:docMk/>
            <pc:sldMk cId="3474340069" sldId="312"/>
            <ac:spMk id="13" creationId="{58A2A66B-1475-4A68-9434-FFFBADC32E4B}"/>
          </ac:spMkLst>
        </pc:spChg>
        <pc:spChg chg="add mod">
          <ac:chgData name="Tegischer Lukas" userId="f78daebb-0565-485c-bd0e-1cd035e796ff" providerId="ADAL" clId="{48522584-FAA8-431A-9078-D26C2450B3B2}" dt="2020-06-16T13:56:08.144" v="577" actId="1076"/>
          <ac:spMkLst>
            <pc:docMk/>
            <pc:sldMk cId="3474340069" sldId="312"/>
            <ac:spMk id="15" creationId="{CD318AAF-AE98-4087-93AA-BA51BAF8A6B4}"/>
          </ac:spMkLst>
        </pc:spChg>
        <pc:picChg chg="del">
          <ac:chgData name="Tegischer Lukas" userId="f78daebb-0565-485c-bd0e-1cd035e796ff" providerId="ADAL" clId="{48522584-FAA8-431A-9078-D26C2450B3B2}" dt="2020-06-16T13:55:44.644" v="550" actId="478"/>
          <ac:picMkLst>
            <pc:docMk/>
            <pc:sldMk cId="3474340069" sldId="312"/>
            <ac:picMk id="4" creationId="{01F28FF0-0DEA-4BA0-B2EB-9E6768B766FB}"/>
          </ac:picMkLst>
        </pc:picChg>
        <pc:picChg chg="add">
          <ac:chgData name="Tegischer Lukas" userId="f78daebb-0565-485c-bd0e-1cd035e796ff" providerId="ADAL" clId="{48522584-FAA8-431A-9078-D26C2450B3B2}" dt="2020-06-16T13:55:44.871" v="551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delSp modSp add ord modAnim">
        <pc:chgData name="Tegischer Lukas" userId="f78daebb-0565-485c-bd0e-1cd035e796ff" providerId="ADAL" clId="{48522584-FAA8-431A-9078-D26C2450B3B2}" dt="2020-06-17T08:20:05.021" v="77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48522584-FAA8-431A-9078-D26C2450B3B2}" dt="2020-06-16T14:22:16.831" v="748" actId="1076"/>
          <ac:spMkLst>
            <pc:docMk/>
            <pc:sldMk cId="2863956370" sldId="313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13:57:15.916" v="622" actId="478"/>
          <ac:spMkLst>
            <pc:docMk/>
            <pc:sldMk cId="2863956370" sldId="313"/>
            <ac:spMk id="3" creationId="{91873FB0-5F38-4F5E-8FE7-26C432600780}"/>
          </ac:spMkLst>
        </pc:spChg>
        <pc:spChg chg="add mod">
          <ac:chgData name="Tegischer Lukas" userId="f78daebb-0565-485c-bd0e-1cd035e796ff" providerId="ADAL" clId="{48522584-FAA8-431A-9078-D26C2450B3B2}" dt="2020-06-17T08:20:01.976" v="769" actId="1076"/>
          <ac:spMkLst>
            <pc:docMk/>
            <pc:sldMk cId="2863956370" sldId="313"/>
            <ac:spMk id="4" creationId="{C2C246F9-A3A8-48D7-AE08-DA4CD011DB8B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0" creationId="{1C69E303-EBB7-4AD7-B4BC-08C4FEAC09BB}"/>
          </ac:spMkLst>
        </pc:spChg>
        <pc:spChg chg="add mod">
          <ac:chgData name="Tegischer Lukas" userId="f78daebb-0565-485c-bd0e-1cd035e796ff" providerId="ADAL" clId="{48522584-FAA8-431A-9078-D26C2450B3B2}" dt="2020-06-17T08:19:51.608" v="764" actId="20577"/>
          <ac:spMkLst>
            <pc:docMk/>
            <pc:sldMk cId="2863956370" sldId="313"/>
            <ac:spMk id="11" creationId="{18655652-8A1D-41DA-A728-E83333B41594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2" creationId="{BD9FF621-E134-44D9-8705-FC75CDC6864A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3" creationId="{58A2A66B-1475-4A68-9434-FFFBADC32E4B}"/>
          </ac:spMkLst>
        </pc:spChg>
        <pc:spChg chg="del">
          <ac:chgData name="Tegischer Lukas" userId="f78daebb-0565-485c-bd0e-1cd035e796ff" providerId="ADAL" clId="{48522584-FAA8-431A-9078-D26C2450B3B2}" dt="2020-06-16T13:57:17.782" v="623" actId="478"/>
          <ac:spMkLst>
            <pc:docMk/>
            <pc:sldMk cId="2863956370" sldId="313"/>
            <ac:spMk id="15" creationId="{CD318AAF-AE98-4087-93AA-BA51BAF8A6B4}"/>
          </ac:spMkLst>
        </pc:spChg>
        <pc:spChg chg="add del mod">
          <ac:chgData name="Tegischer Lukas" userId="f78daebb-0565-485c-bd0e-1cd035e796ff" providerId="ADAL" clId="{48522584-FAA8-431A-9078-D26C2450B3B2}" dt="2020-06-16T13:58:05.870" v="679"/>
          <ac:spMkLst>
            <pc:docMk/>
            <pc:sldMk cId="2863956370" sldId="313"/>
            <ac:spMk id="17" creationId="{1CB3072C-E6D9-46AA-B277-FAADC51DAA84}"/>
          </ac:spMkLst>
        </pc:spChg>
        <pc:spChg chg="add mod">
          <ac:chgData name="Tegischer Lukas" userId="f78daebb-0565-485c-bd0e-1cd035e796ff" providerId="ADAL" clId="{48522584-FAA8-431A-9078-D26C2450B3B2}" dt="2020-06-17T08:20:05.021" v="770" actId="1076"/>
          <ac:spMkLst>
            <pc:docMk/>
            <pc:sldMk cId="2863956370" sldId="313"/>
            <ac:spMk id="18" creationId="{62CBBEA7-D67E-4F30-BA31-1A43E9565187}"/>
          </ac:spMkLst>
        </pc:spChg>
        <pc:picChg chg="add mod">
          <ac:chgData name="Tegischer Lukas" userId="f78daebb-0565-485c-bd0e-1cd035e796ff" providerId="ADAL" clId="{48522584-FAA8-431A-9078-D26C2450B3B2}" dt="2020-06-16T14:22:18.505" v="749" actId="1076"/>
          <ac:picMkLst>
            <pc:docMk/>
            <pc:sldMk cId="2863956370" sldId="313"/>
            <ac:picMk id="7" creationId="{A4B159BD-40E6-4032-AB3F-4F0F8F8DCCE7}"/>
          </ac:picMkLst>
        </pc:picChg>
        <pc:picChg chg="del">
          <ac:chgData name="Tegischer Lukas" userId="f78daebb-0565-485c-bd0e-1cd035e796ff" providerId="ADAL" clId="{48522584-FAA8-431A-9078-D26C2450B3B2}" dt="2020-06-16T13:57:09.379" v="619" actId="478"/>
          <ac:picMkLst>
            <pc:docMk/>
            <pc:sldMk cId="2863956370" sldId="313"/>
            <ac:picMk id="16" creationId="{648A1213-8719-44CE-99A9-9AD48D21302C}"/>
          </ac:picMkLst>
        </pc:picChg>
      </pc:sldChg>
      <pc:sldChg chg="add del">
        <pc:chgData name="Tegischer Lukas" userId="f78daebb-0565-485c-bd0e-1cd035e796ff" providerId="ADAL" clId="{48522584-FAA8-431A-9078-D26C2450B3B2}" dt="2020-06-16T13:56:57.942" v="596" actId="2696"/>
        <pc:sldMkLst>
          <pc:docMk/>
          <pc:sldMk cId="3361197723" sldId="313"/>
        </pc:sldMkLst>
      </pc:sldChg>
      <pc:sldChg chg="modSp add">
        <pc:chgData name="Tegischer Lukas" userId="f78daebb-0565-485c-bd0e-1cd035e796ff" providerId="ADAL" clId="{48522584-FAA8-431A-9078-D26C2450B3B2}" dt="2020-06-16T14:28:12.413" v="759" actId="20577"/>
        <pc:sldMkLst>
          <pc:docMk/>
          <pc:sldMk cId="3181532454" sldId="315"/>
        </pc:sldMkLst>
        <pc:spChg chg="mod">
          <ac:chgData name="Tegischer Lukas" userId="f78daebb-0565-485c-bd0e-1cd035e796ff" providerId="ADAL" clId="{48522584-FAA8-431A-9078-D26C2450B3B2}" dt="2020-06-16T14:27:49.753" v="753" actId="20577"/>
          <ac:spMkLst>
            <pc:docMk/>
            <pc:sldMk cId="3181532454" sldId="315"/>
            <ac:spMk id="10" creationId="{B691E6E9-24CD-4817-95EA-01E407A85843}"/>
          </ac:spMkLst>
        </pc:spChg>
        <pc:spChg chg="mod">
          <ac:chgData name="Tegischer Lukas" userId="f78daebb-0565-485c-bd0e-1cd035e796ff" providerId="ADAL" clId="{48522584-FAA8-431A-9078-D26C2450B3B2}" dt="2020-06-16T14:28:12.413" v="759" actId="20577"/>
          <ac:spMkLst>
            <pc:docMk/>
            <pc:sldMk cId="3181532454" sldId="315"/>
            <ac:spMk id="16" creationId="{2F823793-723F-4B9B-9ED8-3B7555B24A0B}"/>
          </ac:spMkLst>
        </pc:spChg>
        <pc:cxnChg chg="mod">
          <ac:chgData name="Tegischer Lukas" userId="f78daebb-0565-485c-bd0e-1cd035e796ff" providerId="ADAL" clId="{48522584-FAA8-431A-9078-D26C2450B3B2}" dt="2020-06-16T14:27:55.468" v="754" actId="14100"/>
          <ac:cxnSpMkLst>
            <pc:docMk/>
            <pc:sldMk cId="3181532454" sldId="315"/>
            <ac:cxnSpMk id="5" creationId="{9FAA0AE4-C465-448F-870D-36A42CC54B86}"/>
          </ac:cxnSpMkLst>
        </pc:cxnChg>
        <pc:cxnChg chg="mod">
          <ac:chgData name="Tegischer Lukas" userId="f78daebb-0565-485c-bd0e-1cd035e796ff" providerId="ADAL" clId="{48522584-FAA8-431A-9078-D26C2450B3B2}" dt="2020-06-16T14:28:05.825" v="756" actId="14100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04526E30-DCC2-4D43-84AD-B0934E2800B8}"/>
    <pc:docChg chg="custSel modSld">
      <pc:chgData name="Tegischer Lukas" userId="f78daebb-0565-485c-bd0e-1cd035e796ff" providerId="ADAL" clId="{04526E30-DCC2-4D43-84AD-B0934E2800B8}" dt="2020-06-17T08:52:36.835" v="253" actId="20577"/>
      <pc:docMkLst>
        <pc:docMk/>
      </pc:docMkLst>
      <pc:sldChg chg="modSp">
        <pc:chgData name="Tegischer Lukas" userId="f78daebb-0565-485c-bd0e-1cd035e796ff" providerId="ADAL" clId="{04526E30-DCC2-4D43-84AD-B0934E2800B8}" dt="2020-06-17T08:21:13.229" v="8" actId="404"/>
        <pc:sldMkLst>
          <pc:docMk/>
          <pc:sldMk cId="336392357" sldId="256"/>
        </pc:sldMkLst>
        <pc:spChg chg="mod">
          <ac:chgData name="Tegischer Lukas" userId="f78daebb-0565-485c-bd0e-1cd035e796ff" providerId="ADAL" clId="{04526E30-DCC2-4D43-84AD-B0934E2800B8}" dt="2020-06-17T08:21:13.229" v="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04526E30-DCC2-4D43-84AD-B0934E2800B8}" dt="2020-06-17T08:52:36.83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4526E30-DCC2-4D43-84AD-B0934E2800B8}" dt="2020-06-17T08:52:36.83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4526E30-DCC2-4D43-84AD-B0934E2800B8}" dt="2020-06-17T08:39:03.296" v="7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04526E30-DCC2-4D43-84AD-B0934E2800B8}" dt="2020-06-17T08:25:21.794" v="48" actId="404"/>
          <ac:spMkLst>
            <pc:docMk/>
            <pc:sldMk cId="3315933259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39:03.296" v="78" actId="20577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04526E30-DCC2-4D43-84AD-B0934E2800B8}" dt="2020-06-17T08:33:20.941" v="59" actId="478"/>
          <ac:spMkLst>
            <pc:docMk/>
            <pc:sldMk cId="3315933259" sldId="298"/>
            <ac:spMk id="11" creationId="{7F28E39F-1728-4482-A181-1FDFB8F8408E}"/>
          </ac:spMkLst>
        </pc:spChg>
        <pc:spChg chg="mod">
          <ac:chgData name="Tegischer Lukas" userId="f78daebb-0565-485c-bd0e-1cd035e796ff" providerId="ADAL" clId="{04526E30-DCC2-4D43-84AD-B0934E2800B8}" dt="2020-06-17T08:33:36.903" v="66" actId="1076"/>
          <ac:spMkLst>
            <pc:docMk/>
            <pc:sldMk cId="3315933259" sldId="298"/>
            <ac:spMk id="13" creationId="{D21A4B14-6137-47AF-9542-82C6E5E9A665}"/>
          </ac:spMkLst>
        </pc:spChg>
        <pc:picChg chg="add mod modCrop">
          <ac:chgData name="Tegischer Lukas" userId="f78daebb-0565-485c-bd0e-1cd035e796ff" providerId="ADAL" clId="{04526E30-DCC2-4D43-84AD-B0934E2800B8}" dt="2020-06-17T08:38:48.911" v="69" actId="14100"/>
          <ac:picMkLst>
            <pc:docMk/>
            <pc:sldMk cId="3315933259" sldId="298"/>
            <ac:picMk id="4" creationId="{280A71F0-CAF6-4685-BAC2-40F25FC394A8}"/>
          </ac:picMkLst>
        </pc:picChg>
        <pc:picChg chg="del">
          <ac:chgData name="Tegischer Lukas" userId="f78daebb-0565-485c-bd0e-1cd035e796ff" providerId="ADAL" clId="{04526E30-DCC2-4D43-84AD-B0934E2800B8}" dt="2020-06-17T08:32:34.101" v="49" actId="478"/>
          <ac:picMkLst>
            <pc:docMk/>
            <pc:sldMk cId="3315933259" sldId="298"/>
            <ac:picMk id="10" creationId="{51596FA8-E526-4CBB-A31E-CE47E70D69C0}"/>
          </ac:picMkLst>
        </pc:picChg>
      </pc:sldChg>
      <pc:sldChg chg="addSp delSp modSp delAnim modAnim">
        <pc:chgData name="Tegischer Lukas" userId="f78daebb-0565-485c-bd0e-1cd035e796ff" providerId="ADAL" clId="{04526E30-DCC2-4D43-84AD-B0934E2800B8}" dt="2020-06-17T08:50:40.423" v="188" actId="207"/>
        <pc:sldMkLst>
          <pc:docMk/>
          <pc:sldMk cId="1903789166" sldId="310"/>
        </pc:sldMkLst>
        <pc:spChg chg="del">
          <ac:chgData name="Tegischer Lukas" userId="f78daebb-0565-485c-bd0e-1cd035e796ff" providerId="ADAL" clId="{04526E30-DCC2-4D43-84AD-B0934E2800B8}" dt="2020-06-17T08:39:53.423" v="94" actId="478"/>
          <ac:spMkLst>
            <pc:docMk/>
            <pc:sldMk cId="1903789166" sldId="310"/>
            <ac:spMk id="2" creationId="{00000000-0000-0000-0000-000000000000}"/>
          </ac:spMkLst>
        </pc:spChg>
        <pc:spChg chg="del">
          <ac:chgData name="Tegischer Lukas" userId="f78daebb-0565-485c-bd0e-1cd035e796ff" providerId="ADAL" clId="{04526E30-DCC2-4D43-84AD-B0934E2800B8}" dt="2020-06-17T08:39:30.174" v="85" actId="478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04526E30-DCC2-4D43-84AD-B0934E2800B8}" dt="2020-06-17T08:50:40.423" v="188" actId="20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04526E30-DCC2-4D43-84AD-B0934E2800B8}" dt="2020-06-17T08:39:42.206" v="93" actId="20577"/>
          <ac:spMkLst>
            <pc:docMk/>
            <pc:sldMk cId="1903789166" sldId="310"/>
            <ac:spMk id="9" creationId="{6794B2C6-FD3B-4DF1-8209-6099D59DA8DA}"/>
          </ac:spMkLst>
        </pc:spChg>
        <pc:spChg chg="del mod">
          <ac:chgData name="Tegischer Lukas" userId="f78daebb-0565-485c-bd0e-1cd035e796ff" providerId="ADAL" clId="{04526E30-DCC2-4D43-84AD-B0934E2800B8}" dt="2020-06-17T08:39:16.744" v="81" actId="478"/>
          <ac:spMkLst>
            <pc:docMk/>
            <pc:sldMk cId="1903789166" sldId="310"/>
            <ac:spMk id="11" creationId="{7F28E39F-1728-4482-A181-1FDFB8F8408E}"/>
          </ac:spMkLst>
        </pc:spChg>
        <pc:spChg chg="del">
          <ac:chgData name="Tegischer Lukas" userId="f78daebb-0565-485c-bd0e-1cd035e796ff" providerId="ADAL" clId="{04526E30-DCC2-4D43-84AD-B0934E2800B8}" dt="2020-06-17T08:39:28.284" v="84" actId="478"/>
          <ac:spMkLst>
            <pc:docMk/>
            <pc:sldMk cId="1903789166" sldId="310"/>
            <ac:spMk id="12" creationId="{4CF808FF-F41F-410C-A957-0D1B99195AF4}"/>
          </ac:spMkLst>
        </pc:spChg>
        <pc:spChg chg="add mod">
          <ac:chgData name="Tegischer Lukas" userId="f78daebb-0565-485c-bd0e-1cd035e796ff" providerId="ADAL" clId="{04526E30-DCC2-4D43-84AD-B0934E2800B8}" dt="2020-06-17T08:39:33.521" v="89" actId="20577"/>
          <ac:spMkLst>
            <pc:docMk/>
            <pc:sldMk cId="1903789166" sldId="310"/>
            <ac:spMk id="13" creationId="{319A8F3F-95BC-4238-8C1A-40F78DEBB275}"/>
          </ac:spMkLst>
        </pc:spChg>
        <pc:spChg chg="add">
          <ac:chgData name="Tegischer Lukas" userId="f78daebb-0565-485c-bd0e-1cd035e796ff" providerId="ADAL" clId="{04526E30-DCC2-4D43-84AD-B0934E2800B8}" dt="2020-06-17T08:39:30.419" v="86"/>
          <ac:spMkLst>
            <pc:docMk/>
            <pc:sldMk cId="1903789166" sldId="310"/>
            <ac:spMk id="15" creationId="{1ACA7FD2-58FC-494B-980F-2087C34AF80E}"/>
          </ac:spMkLst>
        </pc:spChg>
        <pc:spChg chg="add">
          <ac:chgData name="Tegischer Lukas" userId="f78daebb-0565-485c-bd0e-1cd035e796ff" providerId="ADAL" clId="{04526E30-DCC2-4D43-84AD-B0934E2800B8}" dt="2020-06-17T08:39:53.608" v="95"/>
          <ac:spMkLst>
            <pc:docMk/>
            <pc:sldMk cId="1903789166" sldId="310"/>
            <ac:spMk id="16" creationId="{C1725F39-F190-40F8-B080-37E5D0973FBD}"/>
          </ac:spMkLst>
        </pc:spChg>
        <pc:picChg chg="del">
          <ac:chgData name="Tegischer Lukas" userId="f78daebb-0565-485c-bd0e-1cd035e796ff" providerId="ADAL" clId="{04526E30-DCC2-4D43-84AD-B0934E2800B8}" dt="2020-06-17T08:39:17.501" v="82" actId="478"/>
          <ac:picMkLst>
            <pc:docMk/>
            <pc:sldMk cId="1903789166" sldId="310"/>
            <ac:picMk id="4" creationId="{01F28FF0-0DEA-4BA0-B2EB-9E6768B766FB}"/>
          </ac:picMkLst>
        </pc:picChg>
        <pc:picChg chg="add mod">
          <ac:chgData name="Tegischer Lukas" userId="f78daebb-0565-485c-bd0e-1cd035e796ff" providerId="ADAL" clId="{04526E30-DCC2-4D43-84AD-B0934E2800B8}" dt="2020-06-17T08:39:18.895" v="83" actId="1076"/>
          <ac:picMkLst>
            <pc:docMk/>
            <pc:sldMk cId="1903789166" sldId="310"/>
            <ac:picMk id="10" creationId="{B7C923E2-73D5-4C2A-9BA3-F558CCFF01A1}"/>
          </ac:picMkLst>
        </pc:picChg>
      </pc:sldChg>
      <pc:sldChg chg="addSp delSp modSp modAnim">
        <pc:chgData name="Tegischer Lukas" userId="f78daebb-0565-485c-bd0e-1cd035e796ff" providerId="ADAL" clId="{04526E30-DCC2-4D43-84AD-B0934E2800B8}" dt="2020-06-17T08:50:52.730" v="191"/>
        <pc:sldMkLst>
          <pc:docMk/>
          <pc:sldMk cId="2211572248" sldId="311"/>
        </pc:sldMkLst>
        <pc:spChg chg="del">
          <ac:chgData name="Tegischer Lukas" userId="f78daebb-0565-485c-bd0e-1cd035e796ff" providerId="ADAL" clId="{04526E30-DCC2-4D43-84AD-B0934E2800B8}" dt="2020-06-17T08:39:57.321" v="96" actId="478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48:16.082" v="127" actId="20577"/>
          <ac:spMkLst>
            <pc:docMk/>
            <pc:sldMk cId="2211572248" sldId="311"/>
            <ac:spMk id="6" creationId="{D75C7CE6-E873-4613-A27F-9B155578E8C0}"/>
          </ac:spMkLst>
        </pc:spChg>
        <pc:spChg chg="add mod">
          <ac:chgData name="Tegischer Lukas" userId="f78daebb-0565-485c-bd0e-1cd035e796ff" providerId="ADAL" clId="{04526E30-DCC2-4D43-84AD-B0934E2800B8}" dt="2020-06-17T08:48:59.487" v="157" actId="1076"/>
          <ac:spMkLst>
            <pc:docMk/>
            <pc:sldMk cId="2211572248" sldId="311"/>
            <ac:spMk id="8" creationId="{29B1F061-A7A9-4A93-B372-2E1FDCB86ECC}"/>
          </ac:spMkLst>
        </pc:spChg>
        <pc:spChg chg="add mod">
          <ac:chgData name="Tegischer Lukas" userId="f78daebb-0565-485c-bd0e-1cd035e796ff" providerId="ADAL" clId="{04526E30-DCC2-4D43-84AD-B0934E2800B8}" dt="2020-06-17T08:39:59.960" v="105" actId="20577"/>
          <ac:spMkLst>
            <pc:docMk/>
            <pc:sldMk cId="2211572248" sldId="311"/>
            <ac:spMk id="10" creationId="{562F1A68-614C-4143-B343-FCCFA9D43B1A}"/>
          </ac:spMkLst>
        </pc:spChg>
        <pc:spChg chg="add mod">
          <ac:chgData name="Tegischer Lukas" userId="f78daebb-0565-485c-bd0e-1cd035e796ff" providerId="ADAL" clId="{04526E30-DCC2-4D43-84AD-B0934E2800B8}" dt="2020-06-17T08:40:11.011" v="109" actId="20577"/>
          <ac:spMkLst>
            <pc:docMk/>
            <pc:sldMk cId="2211572248" sldId="311"/>
            <ac:spMk id="11" creationId="{DAE8992D-AC3C-431A-BF2D-1E272717A73A}"/>
          </ac:spMkLst>
        </pc:spChg>
        <pc:spChg chg="mod">
          <ac:chgData name="Tegischer Lukas" userId="f78daebb-0565-485c-bd0e-1cd035e796ff" providerId="ADAL" clId="{04526E30-DCC2-4D43-84AD-B0934E2800B8}" dt="2020-06-17T08:49:20.894" v="166" actId="20577"/>
          <ac:spMkLst>
            <pc:docMk/>
            <pc:sldMk cId="2211572248" sldId="311"/>
            <ac:spMk id="12" creationId="{CFA9778C-000B-44CE-8386-A3F35843817E}"/>
          </ac:spMkLst>
        </pc:spChg>
        <pc:spChg chg="del">
          <ac:chgData name="Tegischer Lukas" userId="f78daebb-0565-485c-bd0e-1cd035e796ff" providerId="ADAL" clId="{04526E30-DCC2-4D43-84AD-B0934E2800B8}" dt="2020-06-17T08:40:07.261" v="106" actId="478"/>
          <ac:spMkLst>
            <pc:docMk/>
            <pc:sldMk cId="2211572248" sldId="311"/>
            <ac:spMk id="13" creationId="{762B1C30-8A54-46B4-9A57-8D1FF92B37BC}"/>
          </ac:spMkLst>
        </pc:spChg>
        <pc:picChg chg="del">
          <ac:chgData name="Tegischer Lukas" userId="f78daebb-0565-485c-bd0e-1cd035e796ff" providerId="ADAL" clId="{04526E30-DCC2-4D43-84AD-B0934E2800B8}" dt="2020-06-17T08:47:50.050" v="110" actId="478"/>
          <ac:picMkLst>
            <pc:docMk/>
            <pc:sldMk cId="2211572248" sldId="311"/>
            <ac:picMk id="4" creationId="{FF317A06-89DC-49E9-BDD1-AADA11A058AE}"/>
          </ac:picMkLst>
        </pc:picChg>
        <pc:picChg chg="add mod modCrop">
          <ac:chgData name="Tegischer Lukas" userId="f78daebb-0565-485c-bd0e-1cd035e796ff" providerId="ADAL" clId="{04526E30-DCC2-4D43-84AD-B0934E2800B8}" dt="2020-06-17T08:48:01.784" v="118" actId="1076"/>
          <ac:picMkLst>
            <pc:docMk/>
            <pc:sldMk cId="2211572248" sldId="311"/>
            <ac:picMk id="5" creationId="{3A5FDD60-40EC-43E6-BE96-0053F7185DC3}"/>
          </ac:picMkLst>
        </pc:picChg>
        <pc:cxnChg chg="add mod">
          <ac:chgData name="Tegischer Lukas" userId="f78daebb-0565-485c-bd0e-1cd035e796ff" providerId="ADAL" clId="{04526E30-DCC2-4D43-84AD-B0934E2800B8}" dt="2020-06-17T08:49:32.581" v="167" actId="1076"/>
          <ac:cxnSpMkLst>
            <pc:docMk/>
            <pc:sldMk cId="2211572248" sldId="311"/>
            <ac:cxnSpMk id="16" creationId="{CC6033F9-0EC7-4530-93BC-B02435C665F7}"/>
          </ac:cxnSpMkLst>
        </pc:cxnChg>
      </pc:sldChg>
      <pc:sldChg chg="addSp delSp modSp">
        <pc:chgData name="Tegischer Lukas" userId="f78daebb-0565-485c-bd0e-1cd035e796ff" providerId="ADAL" clId="{04526E30-DCC2-4D43-84AD-B0934E2800B8}" dt="2020-06-17T08:50:31.802" v="187" actId="207"/>
        <pc:sldMkLst>
          <pc:docMk/>
          <pc:sldMk cId="3474340069" sldId="312"/>
        </pc:sldMkLst>
        <pc:spChg chg="mod">
          <ac:chgData name="Tegischer Lukas" userId="f78daebb-0565-485c-bd0e-1cd035e796ff" providerId="ADAL" clId="{04526E30-DCC2-4D43-84AD-B0934E2800B8}" dt="2020-06-17T08:49:55.926" v="177" actId="1076"/>
          <ac:spMkLst>
            <pc:docMk/>
            <pc:sldMk cId="3474340069" sldId="312"/>
            <ac:spMk id="3" creationId="{91873FB0-5F38-4F5E-8FE7-26C432600780}"/>
          </ac:spMkLst>
        </pc:spChg>
        <pc:spChg chg="mod">
          <ac:chgData name="Tegischer Lukas" userId="f78daebb-0565-485c-bd0e-1cd035e796ff" providerId="ADAL" clId="{04526E30-DCC2-4D43-84AD-B0934E2800B8}" dt="2020-06-17T08:49:57.585" v="180" actId="20577"/>
          <ac:spMkLst>
            <pc:docMk/>
            <pc:sldMk cId="3474340069" sldId="312"/>
            <ac:spMk id="10" creationId="{1C69E303-EBB7-4AD7-B4BC-08C4FEAC09BB}"/>
          </ac:spMkLst>
        </pc:spChg>
        <pc:spChg chg="mod">
          <ac:chgData name="Tegischer Lukas" userId="f78daebb-0565-485c-bd0e-1cd035e796ff" providerId="ADAL" clId="{04526E30-DCC2-4D43-84AD-B0934E2800B8}" dt="2020-06-17T08:50:21.616" v="185"/>
          <ac:spMkLst>
            <pc:docMk/>
            <pc:sldMk cId="3474340069" sldId="312"/>
            <ac:spMk id="12" creationId="{BD9FF621-E134-44D9-8705-FC75CDC6864A}"/>
          </ac:spMkLst>
        </pc:spChg>
        <pc:spChg chg="mod">
          <ac:chgData name="Tegischer Lukas" userId="f78daebb-0565-485c-bd0e-1cd035e796ff" providerId="ADAL" clId="{04526E30-DCC2-4D43-84AD-B0934E2800B8}" dt="2020-06-17T08:50:23.233" v="186"/>
          <ac:spMkLst>
            <pc:docMk/>
            <pc:sldMk cId="3474340069" sldId="312"/>
            <ac:spMk id="13" creationId="{58A2A66B-1475-4A68-9434-FFFBADC32E4B}"/>
          </ac:spMkLst>
        </pc:spChg>
        <pc:spChg chg="mod">
          <ac:chgData name="Tegischer Lukas" userId="f78daebb-0565-485c-bd0e-1cd035e796ff" providerId="ADAL" clId="{04526E30-DCC2-4D43-84AD-B0934E2800B8}" dt="2020-06-17T08:50:31.802" v="187" actId="207"/>
          <ac:spMkLst>
            <pc:docMk/>
            <pc:sldMk cId="3474340069" sldId="312"/>
            <ac:spMk id="15" creationId="{CD318AAF-AE98-4087-93AA-BA51BAF8A6B4}"/>
          </ac:spMkLst>
        </pc:spChg>
        <pc:picChg chg="add mod">
          <ac:chgData name="Tegischer Lukas" userId="f78daebb-0565-485c-bd0e-1cd035e796ff" providerId="ADAL" clId="{04526E30-DCC2-4D43-84AD-B0934E2800B8}" dt="2020-06-17T08:49:41.637" v="170" actId="1076"/>
          <ac:picMkLst>
            <pc:docMk/>
            <pc:sldMk cId="3474340069" sldId="312"/>
            <ac:picMk id="11" creationId="{1001054F-846E-4FCA-AA66-C9934ED10203}"/>
          </ac:picMkLst>
        </pc:picChg>
        <pc:picChg chg="del">
          <ac:chgData name="Tegischer Lukas" userId="f78daebb-0565-485c-bd0e-1cd035e796ff" providerId="ADAL" clId="{04526E30-DCC2-4D43-84AD-B0934E2800B8}" dt="2020-06-17T08:49:39.346" v="168" actId="478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modSp modAnim">
        <pc:chgData name="Tegischer Lukas" userId="f78daebb-0565-485c-bd0e-1cd035e796ff" providerId="ADAL" clId="{04526E30-DCC2-4D43-84AD-B0934E2800B8}" dt="2020-06-17T08:52:12.551" v="22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04526E30-DCC2-4D43-84AD-B0934E2800B8}" dt="2020-06-17T08:52:08.660" v="218" actId="1076"/>
          <ac:spMkLst>
            <pc:docMk/>
            <pc:sldMk cId="2863956370" sldId="313"/>
            <ac:spMk id="4" creationId="{C2C246F9-A3A8-48D7-AE08-DA4CD011DB8B}"/>
          </ac:spMkLst>
        </pc:spChg>
        <pc:spChg chg="add mod">
          <ac:chgData name="Tegischer Lukas" userId="f78daebb-0565-485c-bd0e-1cd035e796ff" providerId="ADAL" clId="{04526E30-DCC2-4D43-84AD-B0934E2800B8}" dt="2020-06-17T08:52:10.734" v="219" actId="1076"/>
          <ac:spMkLst>
            <pc:docMk/>
            <pc:sldMk cId="2863956370" sldId="313"/>
            <ac:spMk id="8" creationId="{BC4C9D42-3570-44E3-9E8E-AF7D967A3B62}"/>
          </ac:spMkLst>
        </pc:spChg>
        <pc:spChg chg="add mod">
          <ac:chgData name="Tegischer Lukas" userId="f78daebb-0565-485c-bd0e-1cd035e796ff" providerId="ADAL" clId="{04526E30-DCC2-4D43-84AD-B0934E2800B8}" dt="2020-06-17T08:52:12.551" v="220" actId="1076"/>
          <ac:spMkLst>
            <pc:docMk/>
            <pc:sldMk cId="2863956370" sldId="313"/>
            <ac:spMk id="9" creationId="{85C27634-E86F-4BFC-A84E-70840F1605CD}"/>
          </ac:spMkLst>
        </pc:spChg>
        <pc:spChg chg="mod">
          <ac:chgData name="Tegischer Lukas" userId="f78daebb-0565-485c-bd0e-1cd035e796ff" providerId="ADAL" clId="{04526E30-DCC2-4D43-84AD-B0934E2800B8}" dt="2020-06-17T08:52:03.302" v="217" actId="1076"/>
          <ac:spMkLst>
            <pc:docMk/>
            <pc:sldMk cId="2863956370" sldId="313"/>
            <ac:spMk id="11" creationId="{18655652-8A1D-41DA-A728-E83333B41594}"/>
          </ac:spMkLst>
        </pc:spChg>
        <pc:spChg chg="mod">
          <ac:chgData name="Tegischer Lukas" userId="f78daebb-0565-485c-bd0e-1cd035e796ff" providerId="ADAL" clId="{04526E30-DCC2-4D43-84AD-B0934E2800B8}" dt="2020-06-17T08:52:01.221" v="216" actId="1076"/>
          <ac:spMkLst>
            <pc:docMk/>
            <pc:sldMk cId="2863956370" sldId="313"/>
            <ac:spMk id="18" creationId="{62CBBEA7-D67E-4F30-BA31-1A43E9565187}"/>
          </ac:spMkLst>
        </pc:spChg>
      </pc:sldChg>
      <pc:sldChg chg="addSp modSp modAnim">
        <pc:chgData name="Tegischer Lukas" userId="f78daebb-0565-485c-bd0e-1cd035e796ff" providerId="ADAL" clId="{04526E30-DCC2-4D43-84AD-B0934E2800B8}" dt="2020-06-17T08:23:08.899" v="28"/>
        <pc:sldMkLst>
          <pc:docMk/>
          <pc:sldMk cId="3181532454" sldId="315"/>
        </pc:sldMkLst>
        <pc:cxnChg chg="add mod">
          <ac:chgData name="Tegischer Lukas" userId="f78daebb-0565-485c-bd0e-1cd035e796ff" providerId="ADAL" clId="{04526E30-DCC2-4D43-84AD-B0934E2800B8}" dt="2020-06-17T08:22:21.718" v="16" actId="1582"/>
          <ac:cxnSpMkLst>
            <pc:docMk/>
            <pc:sldMk cId="3181532454" sldId="315"/>
            <ac:cxnSpMk id="3" creationId="{78D581F5-19F0-4453-9D6C-AA671E66F688}"/>
          </ac:cxnSpMkLst>
        </pc:cxnChg>
        <pc:cxnChg chg="mod">
          <ac:chgData name="Tegischer Lukas" userId="f78daebb-0565-485c-bd0e-1cd035e796ff" providerId="ADAL" clId="{04526E30-DCC2-4D43-84AD-B0934E2800B8}" dt="2020-06-17T08:21:36.728" v="9" actId="1076"/>
          <ac:cxnSpMkLst>
            <pc:docMk/>
            <pc:sldMk cId="3181532454" sldId="315"/>
            <ac:cxnSpMk id="5" creationId="{9FAA0AE4-C465-448F-870D-36A42CC54B86}"/>
          </ac:cxnSpMkLst>
        </pc:cxnChg>
        <pc:cxnChg chg="add mod">
          <ac:chgData name="Tegischer Lukas" userId="f78daebb-0565-485c-bd0e-1cd035e796ff" providerId="ADAL" clId="{04526E30-DCC2-4D43-84AD-B0934E2800B8}" dt="2020-06-17T08:22:46.455" v="22" actId="14100"/>
          <ac:cxnSpMkLst>
            <pc:docMk/>
            <pc:sldMk cId="3181532454" sldId="315"/>
            <ac:cxnSpMk id="13" creationId="{37572B0B-338C-49D8-9FFB-78F4D70C211A}"/>
          </ac:cxnSpMkLst>
        </pc:cxnChg>
        <pc:cxnChg chg="mod">
          <ac:chgData name="Tegischer Lukas" userId="f78daebb-0565-485c-bd0e-1cd035e796ff" providerId="ADAL" clId="{04526E30-DCC2-4D43-84AD-B0934E2800B8}" dt="2020-06-17T08:21:43.359" v="10" actId="1076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6:44.194" v="356" actId="20577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Anim">
        <pc:chgData name="Tegischer Lukas" userId="f78daebb-0565-485c-bd0e-1cd035e796ff" providerId="ADAL" clId="{B3D578F5-6C81-424B-AA8A-1C69486505DC}" dt="2020-06-16T06:26:31.205" v="347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Anim">
        <pc:chgData name="Tegischer Lukas" userId="f78daebb-0565-485c-bd0e-1cd035e796ff" providerId="ADAL" clId="{B3D578F5-6C81-424B-AA8A-1C69486505DC}" dt="2020-06-16T06:23:02.190" v="278" actId="207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Anim">
        <pc:chgData name="Tegischer Lukas" userId="f78daebb-0565-485c-bd0e-1cd035e796ff" providerId="ADAL" clId="{B3D578F5-6C81-424B-AA8A-1C69486505DC}" dt="2020-06-16T06:22:53.870" v="277" actId="207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delAnim modAnim">
        <pc:chgData name="Tegischer Lukas" userId="f78daebb-0565-485c-bd0e-1cd035e796ff" providerId="ADAL" clId="{B3D578F5-6C81-424B-AA8A-1C69486505DC}" dt="2020-06-16T06:25:25.748" v="309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delAnim">
        <pc:chgData name="Tegischer Lukas" userId="f78daebb-0565-485c-bd0e-1cd035e796ff" providerId="ADAL" clId="{B3D578F5-6C81-424B-AA8A-1C69486505DC}" dt="2020-06-16T06:25:53.184" v="342" actId="1076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E8BE00CF-9DAA-4F7E-B3ED-6346AF81D64D}"/>
    <pc:docChg chg="undo custSel addSld delSld modSld">
      <pc:chgData name="Tegischer Lukas" userId="f78daebb-0565-485c-bd0e-1cd035e796ff" providerId="ADAL" clId="{E8BE00CF-9DAA-4F7E-B3ED-6346AF81D64D}" dt="2020-06-17T09:10:11.378" v="325" actId="20577"/>
      <pc:docMkLst>
        <pc:docMk/>
      </pc:docMkLst>
      <pc:sldChg chg="modSp">
        <pc:chgData name="Tegischer Lukas" userId="f78daebb-0565-485c-bd0e-1cd035e796ff" providerId="ADAL" clId="{E8BE00CF-9DAA-4F7E-B3ED-6346AF81D64D}" dt="2020-06-17T08:58:22.942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8BE00CF-9DAA-4F7E-B3ED-6346AF81D64D}" dt="2020-06-17T08:58:22.942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8BE00CF-9DAA-4F7E-B3ED-6346AF81D64D}" dt="2020-06-17T09:10:11.378" v="3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8BE00CF-9DAA-4F7E-B3ED-6346AF81D64D}" dt="2020-06-17T09:10:11.378" v="3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8BE00CF-9DAA-4F7E-B3ED-6346AF81D64D}" dt="2020-06-17T09:09:51.900" v="308"/>
        <pc:sldMkLst>
          <pc:docMk/>
          <pc:sldMk cId="3315933259" sldId="298"/>
        </pc:sldMkLst>
        <pc:spChg chg="mod">
          <ac:chgData name="Tegischer Lukas" userId="f78daebb-0565-485c-bd0e-1cd035e796ff" providerId="ADAL" clId="{E8BE00CF-9DAA-4F7E-B3ED-6346AF81D64D}" dt="2020-06-17T08:58:51.796" v="70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8BE00CF-9DAA-4F7E-B3ED-6346AF81D64D}" dt="2020-06-17T09:02:01.633" v="157" actId="403"/>
          <ac:spMkLst>
            <pc:docMk/>
            <pc:sldMk cId="3315933259" sldId="298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1:54.799" v="156" actId="113"/>
          <ac:spMkLst>
            <pc:docMk/>
            <pc:sldMk cId="3315933259" sldId="298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7" creationId="{9066F0D3-6449-4FD1-A6D5-C17FA3488E0D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9" creationId="{6794B2C6-FD3B-4DF1-8209-6099D59DA8DA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13" creationId="{D21A4B14-6137-47AF-9542-82C6E5E9A665}"/>
          </ac:spMkLst>
        </pc:spChg>
        <pc:picChg chg="del">
          <ac:chgData name="Tegischer Lukas" userId="f78daebb-0565-485c-bd0e-1cd035e796ff" providerId="ADAL" clId="{E8BE00CF-9DAA-4F7E-B3ED-6346AF81D64D}" dt="2020-06-17T08:58:49.855" v="69" actId="478"/>
          <ac:picMkLst>
            <pc:docMk/>
            <pc:sldMk cId="3315933259" sldId="298"/>
            <ac:picMk id="4" creationId="{280A71F0-CAF6-4685-BAC2-40F25FC394A8}"/>
          </ac:picMkLst>
        </pc:picChg>
        <pc:picChg chg="add mod">
          <ac:chgData name="Tegischer Lukas" userId="f78daebb-0565-485c-bd0e-1cd035e796ff" providerId="ADAL" clId="{E8BE00CF-9DAA-4F7E-B3ED-6346AF81D64D}" dt="2020-06-17T09:00:02.653" v="98" actId="1076"/>
          <ac:picMkLst>
            <pc:docMk/>
            <pc:sldMk cId="3315933259" sldId="298"/>
            <ac:picMk id="10" creationId="{F5EAE731-4121-47F7-9852-DBD8A89F7E3D}"/>
          </ac:picMkLst>
        </pc:picChg>
      </pc:sldChg>
      <pc:sldChg chg="del">
        <pc:chgData name="Tegischer Lukas" userId="f78daebb-0565-485c-bd0e-1cd035e796ff" providerId="ADAL" clId="{E8BE00CF-9DAA-4F7E-B3ED-6346AF81D64D}" dt="2020-06-17T08:58:42.085" v="35" actId="2696"/>
        <pc:sldMkLst>
          <pc:docMk/>
          <pc:sldMk cId="3823705079" sldId="309"/>
        </pc:sldMkLst>
      </pc:sldChg>
      <pc:sldChg chg="del">
        <pc:chgData name="Tegischer Lukas" userId="f78daebb-0565-485c-bd0e-1cd035e796ff" providerId="ADAL" clId="{E8BE00CF-9DAA-4F7E-B3ED-6346AF81D64D}" dt="2020-06-17T09:04:19.096" v="234" actId="2696"/>
        <pc:sldMkLst>
          <pc:docMk/>
          <pc:sldMk cId="1903789166" sldId="310"/>
        </pc:sldMkLst>
      </pc:sldChg>
      <pc:sldChg chg="del">
        <pc:chgData name="Tegischer Lukas" userId="f78daebb-0565-485c-bd0e-1cd035e796ff" providerId="ADAL" clId="{E8BE00CF-9DAA-4F7E-B3ED-6346AF81D64D}" dt="2020-06-17T09:04:19.175" v="235" actId="2696"/>
        <pc:sldMkLst>
          <pc:docMk/>
          <pc:sldMk cId="2211572248" sldId="311"/>
        </pc:sldMkLst>
      </pc:sldChg>
      <pc:sldChg chg="del">
        <pc:chgData name="Tegischer Lukas" userId="f78daebb-0565-485c-bd0e-1cd035e796ff" providerId="ADAL" clId="{E8BE00CF-9DAA-4F7E-B3ED-6346AF81D64D}" dt="2020-06-17T09:04:19.252" v="236" actId="2696"/>
        <pc:sldMkLst>
          <pc:docMk/>
          <pc:sldMk cId="3474340069" sldId="312"/>
        </pc:sldMkLst>
      </pc:sldChg>
      <pc:sldChg chg="del">
        <pc:chgData name="Tegischer Lukas" userId="f78daebb-0565-485c-bd0e-1cd035e796ff" providerId="ADAL" clId="{E8BE00CF-9DAA-4F7E-B3ED-6346AF81D64D}" dt="2020-06-17T09:04:19.293" v="237" actId="2696"/>
        <pc:sldMkLst>
          <pc:docMk/>
          <pc:sldMk cId="2863956370" sldId="313"/>
        </pc:sldMkLst>
      </pc:sldChg>
      <pc:sldChg chg="addSp delSp modSp add modAnim">
        <pc:chgData name="Tegischer Lukas" userId="f78daebb-0565-485c-bd0e-1cd035e796ff" providerId="ADAL" clId="{E8BE00CF-9DAA-4F7E-B3ED-6346AF81D64D}" dt="2020-06-17T09:09:59.145" v="311"/>
        <pc:sldMkLst>
          <pc:docMk/>
          <pc:sldMk cId="1888145194" sldId="314"/>
        </pc:sldMkLst>
        <pc:spChg chg="mod">
          <ac:chgData name="Tegischer Lukas" userId="f78daebb-0565-485c-bd0e-1cd035e796ff" providerId="ADAL" clId="{E8BE00CF-9DAA-4F7E-B3ED-6346AF81D64D}" dt="2020-06-17T09:03:55.654" v="231" actId="1076"/>
          <ac:spMkLst>
            <pc:docMk/>
            <pc:sldMk cId="1888145194" sldId="314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3:16.244" v="222" actId="113"/>
          <ac:spMkLst>
            <pc:docMk/>
            <pc:sldMk cId="1888145194" sldId="314"/>
            <ac:spMk id="4" creationId="{EC501574-B4B6-4113-BCDB-68BEB5CD20CF}"/>
          </ac:spMkLst>
        </pc:spChg>
        <pc:spChg chg="mod">
          <ac:chgData name="Tegischer Lukas" userId="f78daebb-0565-485c-bd0e-1cd035e796ff" providerId="ADAL" clId="{E8BE00CF-9DAA-4F7E-B3ED-6346AF81D64D}" dt="2020-06-17T09:03:51.061" v="230" actId="1076"/>
          <ac:spMkLst>
            <pc:docMk/>
            <pc:sldMk cId="1888145194" sldId="314"/>
            <ac:spMk id="5" creationId="{FEDEB2D2-EBF9-4DC9-8BD0-76825AC49375}"/>
          </ac:spMkLst>
        </pc:spChg>
        <pc:spChg chg="add mod">
          <ac:chgData name="Tegischer Lukas" userId="f78daebb-0565-485c-bd0e-1cd035e796ff" providerId="ADAL" clId="{E8BE00CF-9DAA-4F7E-B3ED-6346AF81D64D}" dt="2020-06-17T09:09:57.839" v="310" actId="1076"/>
          <ac:spMkLst>
            <pc:docMk/>
            <pc:sldMk cId="1888145194" sldId="314"/>
            <ac:spMk id="6" creationId="{48FC7827-58F0-4148-B4F6-D23FB8BEB478}"/>
          </ac:spMkLst>
        </pc:spChg>
        <pc:picChg chg="add mod">
          <ac:chgData name="Tegischer Lukas" userId="f78daebb-0565-485c-bd0e-1cd035e796ff" providerId="ADAL" clId="{E8BE00CF-9DAA-4F7E-B3ED-6346AF81D64D}" dt="2020-06-17T09:03:12.364" v="220" actId="1076"/>
          <ac:picMkLst>
            <pc:docMk/>
            <pc:sldMk cId="1888145194" sldId="314"/>
            <ac:picMk id="7" creationId="{9C3746AC-08E2-4C94-AE7F-BED32D738415}"/>
          </ac:picMkLst>
        </pc:picChg>
        <pc:picChg chg="del">
          <ac:chgData name="Tegischer Lukas" userId="f78daebb-0565-485c-bd0e-1cd035e796ff" providerId="ADAL" clId="{E8BE00CF-9DAA-4F7E-B3ED-6346AF81D64D}" dt="2020-06-17T09:02:50.205" v="184" actId="478"/>
          <ac:picMkLst>
            <pc:docMk/>
            <pc:sldMk cId="1888145194" sldId="314"/>
            <ac:picMk id="10" creationId="{F5EAE731-4121-47F7-9852-DBD8A89F7E3D}"/>
          </ac:picMkLst>
        </pc:picChg>
      </pc:sldChg>
      <pc:sldChg chg="addSp delSp modSp add">
        <pc:chgData name="Tegischer Lukas" userId="f78daebb-0565-485c-bd0e-1cd035e796ff" providerId="ADAL" clId="{E8BE00CF-9DAA-4F7E-B3ED-6346AF81D64D}" dt="2020-06-17T09:05:45.419" v="258"/>
        <pc:sldMkLst>
          <pc:docMk/>
          <pc:sldMk cId="2782113430" sldId="315"/>
        </pc:sldMkLst>
        <pc:spChg chg="del">
          <ac:chgData name="Tegischer Lukas" userId="f78daebb-0565-485c-bd0e-1cd035e796ff" providerId="ADAL" clId="{E8BE00CF-9DAA-4F7E-B3ED-6346AF81D64D}" dt="2020-06-17T09:04:32.024" v="239" actId="478"/>
          <ac:spMkLst>
            <pc:docMk/>
            <pc:sldMk cId="278211343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E8BE00CF-9DAA-4F7E-B3ED-6346AF81D64D}" dt="2020-06-17T09:04:34.735" v="242" actId="478"/>
          <ac:spMkLst>
            <pc:docMk/>
            <pc:sldMk cId="2782113430" sldId="315"/>
            <ac:spMk id="3" creationId="{3E19BD71-3283-4106-80E7-BF75DEF2B35F}"/>
          </ac:spMkLst>
        </pc:spChg>
        <pc:spChg chg="del">
          <ac:chgData name="Tegischer Lukas" userId="f78daebb-0565-485c-bd0e-1cd035e796ff" providerId="ADAL" clId="{E8BE00CF-9DAA-4F7E-B3ED-6346AF81D64D}" dt="2020-06-17T09:04:36.836" v="244" actId="478"/>
          <ac:spMkLst>
            <pc:docMk/>
            <pc:sldMk cId="2782113430" sldId="315"/>
            <ac:spMk id="4" creationId="{EC501574-B4B6-4113-BCDB-68BEB5CD20CF}"/>
          </ac:spMkLst>
        </pc:spChg>
        <pc:spChg chg="del">
          <ac:chgData name="Tegischer Lukas" userId="f78daebb-0565-485c-bd0e-1cd035e796ff" providerId="ADAL" clId="{E8BE00CF-9DAA-4F7E-B3ED-6346AF81D64D}" dt="2020-06-17T09:04:33.568" v="241" actId="478"/>
          <ac:spMkLst>
            <pc:docMk/>
            <pc:sldMk cId="2782113430" sldId="315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9:04:35.534" v="243" actId="478"/>
          <ac:spMkLst>
            <pc:docMk/>
            <pc:sldMk cId="2782113430" sldId="315"/>
            <ac:spMk id="6" creationId="{48FC7827-58F0-4148-B4F6-D23FB8BEB478}"/>
          </ac:spMkLst>
        </pc:spChg>
        <pc:spChg chg="add mod">
          <ac:chgData name="Tegischer Lukas" userId="f78daebb-0565-485c-bd0e-1cd035e796ff" providerId="ADAL" clId="{E8BE00CF-9DAA-4F7E-B3ED-6346AF81D64D}" dt="2020-06-17T09:05:00.346" v="256" actId="207"/>
          <ac:spMkLst>
            <pc:docMk/>
            <pc:sldMk cId="2782113430" sldId="315"/>
            <ac:spMk id="8" creationId="{C0980F3C-C348-4522-816C-78BA28FFB921}"/>
          </ac:spMkLst>
        </pc:spChg>
        <pc:spChg chg="add del">
          <ac:chgData name="Tegischer Lukas" userId="f78daebb-0565-485c-bd0e-1cd035e796ff" providerId="ADAL" clId="{E8BE00CF-9DAA-4F7E-B3ED-6346AF81D64D}" dt="2020-06-17T09:05:45.419" v="258"/>
          <ac:spMkLst>
            <pc:docMk/>
            <pc:sldMk cId="2782113430" sldId="315"/>
            <ac:spMk id="9" creationId="{EF166761-739D-4EDF-BADA-41CB81CFF55A}"/>
          </ac:spMkLst>
        </pc:spChg>
        <pc:picChg chg="del">
          <ac:chgData name="Tegischer Lukas" userId="f78daebb-0565-485c-bd0e-1cd035e796ff" providerId="ADAL" clId="{E8BE00CF-9DAA-4F7E-B3ED-6346AF81D64D}" dt="2020-06-17T09:04:32.386" v="240" actId="478"/>
          <ac:picMkLst>
            <pc:docMk/>
            <pc:sldMk cId="2782113430" sldId="315"/>
            <ac:picMk id="7" creationId="{9C3746AC-08E2-4C94-AE7F-BED32D738415}"/>
          </ac:picMkLst>
        </pc:picChg>
      </pc:sldChg>
      <pc:sldChg chg="del">
        <pc:chgData name="Tegischer Lukas" userId="f78daebb-0565-485c-bd0e-1cd035e796ff" providerId="ADAL" clId="{E8BE00CF-9DAA-4F7E-B3ED-6346AF81D64D}" dt="2020-06-17T08:58:41.436" v="34" actId="2696"/>
        <pc:sldMkLst>
          <pc:docMk/>
          <pc:sldMk cId="3181532454" sldId="315"/>
        </pc:sldMkLst>
      </pc:sldChg>
      <pc:sldChg chg="addSp delSp modSp add">
        <pc:chgData name="Tegischer Lukas" userId="f78daebb-0565-485c-bd0e-1cd035e796ff" providerId="ADAL" clId="{E8BE00CF-9DAA-4F7E-B3ED-6346AF81D64D}" dt="2020-06-17T09:07:12.386" v="278" actId="207"/>
        <pc:sldMkLst>
          <pc:docMk/>
          <pc:sldMk cId="2569573592" sldId="316"/>
        </pc:sldMkLst>
        <pc:spChg chg="add mod">
          <ac:chgData name="Tegischer Lukas" userId="f78daebb-0565-485c-bd0e-1cd035e796ff" providerId="ADAL" clId="{E8BE00CF-9DAA-4F7E-B3ED-6346AF81D64D}" dt="2020-06-17T09:06:03.867" v="266" actId="207"/>
          <ac:spMkLst>
            <pc:docMk/>
            <pc:sldMk cId="2569573592" sldId="316"/>
            <ac:spMk id="2" creationId="{9C539AD7-975C-4512-8A1D-218352CD26DE}"/>
          </ac:spMkLst>
        </pc:spChg>
        <pc:spChg chg="add mod">
          <ac:chgData name="Tegischer Lukas" userId="f78daebb-0565-485c-bd0e-1cd035e796ff" providerId="ADAL" clId="{E8BE00CF-9DAA-4F7E-B3ED-6346AF81D64D}" dt="2020-06-17T09:07:12.386" v="278" actId="207"/>
          <ac:spMkLst>
            <pc:docMk/>
            <pc:sldMk cId="2569573592" sldId="316"/>
            <ac:spMk id="3" creationId="{76819976-DEC4-4883-BEAD-682E0A37928B}"/>
          </ac:spMkLst>
        </pc:spChg>
        <pc:spChg chg="del">
          <ac:chgData name="Tegischer Lukas" userId="f78daebb-0565-485c-bd0e-1cd035e796ff" providerId="ADAL" clId="{E8BE00CF-9DAA-4F7E-B3ED-6346AF81D64D}" dt="2020-06-17T09:05:52.847" v="260" actId="478"/>
          <ac:spMkLst>
            <pc:docMk/>
            <pc:sldMk cId="2569573592" sldId="316"/>
            <ac:spMk id="8" creationId="{C0980F3C-C348-4522-816C-78BA28FFB921}"/>
          </ac:spMkLst>
        </pc:spChg>
      </pc:sldChg>
      <pc:sldChg chg="addSp delSp modSp add">
        <pc:chgData name="Tegischer Lukas" userId="f78daebb-0565-485c-bd0e-1cd035e796ff" providerId="ADAL" clId="{E8BE00CF-9DAA-4F7E-B3ED-6346AF81D64D}" dt="2020-06-17T09:09:15.525" v="305" actId="20577"/>
        <pc:sldMkLst>
          <pc:docMk/>
          <pc:sldMk cId="3900512342" sldId="317"/>
        </pc:sldMkLst>
        <pc:spChg chg="del mod">
          <ac:chgData name="Tegischer Lukas" userId="f78daebb-0565-485c-bd0e-1cd035e796ff" providerId="ADAL" clId="{E8BE00CF-9DAA-4F7E-B3ED-6346AF81D64D}" dt="2020-06-17T09:07:30.754" v="281" actId="478"/>
          <ac:spMkLst>
            <pc:docMk/>
            <pc:sldMk cId="3900512342" sldId="317"/>
            <ac:spMk id="2" creationId="{9C539AD7-975C-4512-8A1D-218352CD26DE}"/>
          </ac:spMkLst>
        </pc:spChg>
        <pc:spChg chg="del">
          <ac:chgData name="Tegischer Lukas" userId="f78daebb-0565-485c-bd0e-1cd035e796ff" providerId="ADAL" clId="{E8BE00CF-9DAA-4F7E-B3ED-6346AF81D64D}" dt="2020-06-17T09:07:32.474" v="282" actId="478"/>
          <ac:spMkLst>
            <pc:docMk/>
            <pc:sldMk cId="3900512342" sldId="317"/>
            <ac:spMk id="3" creationId="{76819976-DEC4-4883-BEAD-682E0A37928B}"/>
          </ac:spMkLst>
        </pc:spChg>
        <pc:spChg chg="add mod">
          <ac:chgData name="Tegischer Lukas" userId="f78daebb-0565-485c-bd0e-1cd035e796ff" providerId="ADAL" clId="{E8BE00CF-9DAA-4F7E-B3ED-6346AF81D64D}" dt="2020-06-17T09:09:15.525" v="305" actId="20577"/>
          <ac:spMkLst>
            <pc:docMk/>
            <pc:sldMk cId="3900512342" sldId="317"/>
            <ac:spMk id="4" creationId="{4D82367A-ECE1-4EAF-AF47-6123D2E1154D}"/>
          </ac:spMkLst>
        </pc:spChg>
        <pc:spChg chg="add mod">
          <ac:chgData name="Tegischer Lukas" userId="f78daebb-0565-485c-bd0e-1cd035e796ff" providerId="ADAL" clId="{E8BE00CF-9DAA-4F7E-B3ED-6346AF81D64D}" dt="2020-06-17T09:08:13.358" v="291" actId="20577"/>
          <ac:spMkLst>
            <pc:docMk/>
            <pc:sldMk cId="3900512342" sldId="317"/>
            <ac:spMk id="5" creationId="{C41F78A4-3197-41CB-B4B0-572FF7EFA8FF}"/>
          </ac:spMkLst>
        </pc:spChg>
        <pc:spChg chg="add mod">
          <ac:chgData name="Tegischer Lukas" userId="f78daebb-0565-485c-bd0e-1cd035e796ff" providerId="ADAL" clId="{E8BE00CF-9DAA-4F7E-B3ED-6346AF81D64D}" dt="2020-06-17T09:08:15.527" v="292" actId="20577"/>
          <ac:spMkLst>
            <pc:docMk/>
            <pc:sldMk cId="3900512342" sldId="317"/>
            <ac:spMk id="6" creationId="{C4B2A443-A91E-489D-B0A1-255CC3E50B80}"/>
          </ac:spMkLst>
        </pc:spChg>
        <pc:picChg chg="add mod">
          <ac:chgData name="Tegischer Lukas" userId="f78daebb-0565-485c-bd0e-1cd035e796ff" providerId="ADAL" clId="{E8BE00CF-9DAA-4F7E-B3ED-6346AF81D64D}" dt="2020-06-17T09:09:11.437" v="303" actId="1076"/>
          <ac:picMkLst>
            <pc:docMk/>
            <pc:sldMk cId="3900512342" sldId="317"/>
            <ac:picMk id="8" creationId="{E0B105DE-7A63-4C24-BC66-39C15C1A6B3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79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9309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107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Sinussatz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Sinussatz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421B255-7EDB-46CF-A596-728570DD10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4" t="8803" r="6806" b="54871"/>
          <a:stretch/>
        </p:blipFill>
        <p:spPr bwMode="auto">
          <a:xfrm>
            <a:off x="96485" y="1645726"/>
            <a:ext cx="6201211" cy="35665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72F22BC1-091A-4BAD-A10B-D89062BA5710}"/>
                  </a:ext>
                </a:extLst>
              </p:cNvPr>
              <p:cNvSpPr/>
              <p:nvPr/>
            </p:nvSpPr>
            <p:spPr>
              <a:xfrm>
                <a:off x="5342322" y="1993703"/>
                <a:ext cx="6096000" cy="287059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𝛾</m:t>
                              </m:r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Daher gilt auch: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𝛾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72F22BC1-091A-4BAD-A10B-D89062BA57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322" y="1993703"/>
                <a:ext cx="6096000" cy="28705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933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Sinussatz (Beweis)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EE8E84D-6E65-4367-9C16-E5FCC638FE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00" t="15192" b="45355"/>
          <a:stretch/>
        </p:blipFill>
        <p:spPr bwMode="auto">
          <a:xfrm>
            <a:off x="436789" y="2267426"/>
            <a:ext cx="5367609" cy="31072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9A72A3A-B8C8-4A48-BE26-3622CBB4CC12}"/>
                  </a:ext>
                </a:extLst>
              </p:cNvPr>
              <p:cNvSpPr/>
              <p:nvPr/>
            </p:nvSpPr>
            <p:spPr>
              <a:xfrm>
                <a:off x="856244" y="1209710"/>
                <a:ext cx="3753592" cy="557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Beweis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Zeige, dass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AT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AT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𝛽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9A72A3A-B8C8-4A48-BE26-3622CBB4CC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244" y="1209710"/>
                <a:ext cx="3753592" cy="557460"/>
              </a:xfrm>
              <a:prstGeom prst="rect">
                <a:avLst/>
              </a:prstGeom>
              <a:blipFill>
                <a:blip r:embed="rId5"/>
                <a:stretch>
                  <a:fillRect l="-1299" r="-974" b="-543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30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Sinussatz (Beispiel)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4462CBC-2B96-4948-8DEE-9B3E25F504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4" t="8803" r="6806" b="54871"/>
          <a:stretch/>
        </p:blipFill>
        <p:spPr bwMode="auto">
          <a:xfrm>
            <a:off x="132505" y="2360102"/>
            <a:ext cx="5087957" cy="29262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9BD57E6-40BD-45D7-8376-5005B340A430}"/>
              </a:ext>
            </a:extLst>
          </p:cNvPr>
          <p:cNvSpPr/>
          <p:nvPr/>
        </p:nvSpPr>
        <p:spPr>
          <a:xfrm>
            <a:off x="309153" y="989619"/>
            <a:ext cx="6096000" cy="6719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unter Verwendung des Sinussatzes die fehlenden Seiten des Dreiecks.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62C7629-BF20-435E-8B3C-F7374B7E26A8}"/>
                  </a:ext>
                </a:extLst>
              </p:cNvPr>
              <p:cNvSpPr/>
              <p:nvPr/>
            </p:nvSpPr>
            <p:spPr>
              <a:xfrm>
                <a:off x="6912497" y="1140910"/>
                <a:ext cx="33169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AT" sz="20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𝒄𝒎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1" i="0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1" i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AT" sz="2000" b="1" i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AT" sz="2000" b="1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62C7629-BF20-435E-8B3C-F7374B7E26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497" y="1140910"/>
                <a:ext cx="3316934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950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75</Words>
  <Application>Microsoft Office PowerPoint</Application>
  <PresentationFormat>Breitbild</PresentationFormat>
  <Paragraphs>16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Trigonometrie  im allgemeinen Dreieck  Der Sinussatz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2022-11-04T10:56:28Z</dcterms:modified>
</cp:coreProperties>
</file>