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03" r:id="rId4"/>
    <p:sldId id="304" r:id="rId5"/>
    <p:sldId id="305" r:id="rId6"/>
    <p:sldId id="30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4669522-3933-4BE0-A980-FA0C75AAFB6F}"/>
    <pc:docChg chg="undo custSel addSld delSld modSld sldOrd">
      <pc:chgData name="Tegischer Lukas" userId="f78daebb-0565-485c-bd0e-1cd035e796ff" providerId="ADAL" clId="{84669522-3933-4BE0-A980-FA0C75AAFB6F}" dt="2021-01-28T15:04:05.358" v="979" actId="20577"/>
      <pc:docMkLst>
        <pc:docMk/>
      </pc:docMkLst>
      <pc:sldChg chg="modSp">
        <pc:chgData name="Tegischer Lukas" userId="f78daebb-0565-485c-bd0e-1cd035e796ff" providerId="ADAL" clId="{84669522-3933-4BE0-A980-FA0C75AAFB6F}" dt="2021-01-28T14:46:19.994" v="46" actId="207"/>
        <pc:sldMkLst>
          <pc:docMk/>
          <pc:sldMk cId="336392357" sldId="256"/>
        </pc:sldMkLst>
        <pc:spChg chg="mod">
          <ac:chgData name="Tegischer Lukas" userId="f78daebb-0565-485c-bd0e-1cd035e796ff" providerId="ADAL" clId="{84669522-3933-4BE0-A980-FA0C75AAFB6F}" dt="2021-01-28T14:46:19.994" v="46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4669522-3933-4BE0-A980-FA0C75AAFB6F}" dt="2021-01-28T14:54:09.808" v="676"/>
        <pc:sldMkLst>
          <pc:docMk/>
          <pc:sldMk cId="4068653008" sldId="278"/>
        </pc:sldMkLst>
        <pc:spChg chg="mod">
          <ac:chgData name="Tegischer Lukas" userId="f78daebb-0565-485c-bd0e-1cd035e796ff" providerId="ADAL" clId="{84669522-3933-4BE0-A980-FA0C75AAFB6F}" dt="2021-01-28T14:48:35.676" v="202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4:48:38.566" v="203" actId="478"/>
          <ac:spMkLst>
            <pc:docMk/>
            <pc:sldMk cId="4068653008" sldId="278"/>
            <ac:spMk id="3" creationId="{1AED3B3F-3040-4518-B45F-93F0AD55368F}"/>
          </ac:spMkLst>
        </pc:spChg>
        <pc:spChg chg="del">
          <ac:chgData name="Tegischer Lukas" userId="f78daebb-0565-485c-bd0e-1cd035e796ff" providerId="ADAL" clId="{84669522-3933-4BE0-A980-FA0C75AAFB6F}" dt="2021-01-28T14:47:03.758" v="143" actId="478"/>
          <ac:spMkLst>
            <pc:docMk/>
            <pc:sldMk cId="4068653008" sldId="278"/>
            <ac:spMk id="4" creationId="{9BF4B430-B9C5-402A-8B08-F84739235B4A}"/>
          </ac:spMkLst>
        </pc:spChg>
        <pc:graphicFrameChg chg="add del">
          <ac:chgData name="Tegischer Lukas" userId="f78daebb-0565-485c-bd0e-1cd035e796ff" providerId="ADAL" clId="{84669522-3933-4BE0-A980-FA0C75AAFB6F}" dt="2021-01-28T14:48:11.456" v="165"/>
          <ac:graphicFrameMkLst>
            <pc:docMk/>
            <pc:sldMk cId="4068653008" sldId="278"/>
            <ac:graphicFrameMk id="5" creationId="{D49DBCB9-CB4B-485B-9450-7D6DB4A0A064}"/>
          </ac:graphicFrameMkLst>
        </pc:graphicFrameChg>
        <pc:graphicFrameChg chg="add mod">
          <ac:chgData name="Tegischer Lukas" userId="f78daebb-0565-485c-bd0e-1cd035e796ff" providerId="ADAL" clId="{84669522-3933-4BE0-A980-FA0C75AAFB6F}" dt="2021-01-28T14:53:55.492" v="674" actId="20577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84669522-3933-4BE0-A980-FA0C75AAFB6F}" dt="2021-01-28T15:00:34.946" v="89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69522-3933-4BE0-A980-FA0C75AAFB6F}" dt="2021-01-28T15:00:34.946" v="89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4669522-3933-4BE0-A980-FA0C75AAFB6F}" dt="2021-01-28T14:59:44.493" v="863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4669522-3933-4BE0-A980-FA0C75AAFB6F}" dt="2021-01-28T14:59:44.503" v="864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4669522-3933-4BE0-A980-FA0C75AAFB6F}" dt="2021-01-28T14:59:44.512" v="865" actId="2696"/>
        <pc:sldMkLst>
          <pc:docMk/>
          <pc:sldMk cId="697682817" sldId="297"/>
        </pc:sldMkLst>
      </pc:sldChg>
      <pc:sldChg chg="addSp modSp add ord modAnim">
        <pc:chgData name="Tegischer Lukas" userId="f78daebb-0565-485c-bd0e-1cd035e796ff" providerId="ADAL" clId="{84669522-3933-4BE0-A980-FA0C75AAFB6F}" dt="2021-01-28T14:56:00.802" v="721"/>
        <pc:sldMkLst>
          <pc:docMk/>
          <pc:sldMk cId="2770695328" sldId="298"/>
        </pc:sldMkLst>
        <pc:spChg chg="add mod">
          <ac:chgData name="Tegischer Lukas" userId="f78daebb-0565-485c-bd0e-1cd035e796ff" providerId="ADAL" clId="{84669522-3933-4BE0-A980-FA0C75AAFB6F}" dt="2021-01-28T14:54:43.226" v="678" actId="1076"/>
          <ac:spMkLst>
            <pc:docMk/>
            <pc:sldMk cId="2770695328" sldId="298"/>
            <ac:spMk id="4" creationId="{A0B55BB0-9A02-48A5-8A61-4A9C116CA62C}"/>
          </ac:spMkLst>
        </pc:spChg>
        <pc:spChg chg="add mod">
          <ac:chgData name="Tegischer Lukas" userId="f78daebb-0565-485c-bd0e-1cd035e796ff" providerId="ADAL" clId="{84669522-3933-4BE0-A980-FA0C75AAFB6F}" dt="2021-01-28T14:55:15.776" v="688" actId="207"/>
          <ac:spMkLst>
            <pc:docMk/>
            <pc:sldMk cId="2770695328" sldId="298"/>
            <ac:spMk id="5" creationId="{9F8C9426-8937-47C3-9A01-373FFD8BB2D1}"/>
          </ac:spMkLst>
        </pc:spChg>
        <pc:spChg chg="add mod">
          <ac:chgData name="Tegischer Lukas" userId="f78daebb-0565-485c-bd0e-1cd035e796ff" providerId="ADAL" clId="{84669522-3933-4BE0-A980-FA0C75AAFB6F}" dt="2021-01-28T14:55:49.246" v="719" actId="14100"/>
          <ac:spMkLst>
            <pc:docMk/>
            <pc:sldMk cId="2770695328" sldId="298"/>
            <ac:spMk id="6" creationId="{E1779A83-DD5C-45AB-9F64-ED95EF342875}"/>
          </ac:spMkLst>
        </pc:spChg>
      </pc:sldChg>
      <pc:sldChg chg="add del">
        <pc:chgData name="Tegischer Lukas" userId="f78daebb-0565-485c-bd0e-1cd035e796ff" providerId="ADAL" clId="{84669522-3933-4BE0-A980-FA0C75AAFB6F}" dt="2021-01-28T14:48:22.850" v="167"/>
        <pc:sldMkLst>
          <pc:docMk/>
          <pc:sldMk cId="2919559090" sldId="298"/>
        </pc:sldMkLst>
      </pc:sldChg>
      <pc:sldChg chg="addSp delSp modSp add delAnim modAnim">
        <pc:chgData name="Tegischer Lukas" userId="f78daebb-0565-485c-bd0e-1cd035e796ff" providerId="ADAL" clId="{84669522-3933-4BE0-A980-FA0C75AAFB6F}" dt="2021-01-28T15:00:29.076" v="873"/>
        <pc:sldMkLst>
          <pc:docMk/>
          <pc:sldMk cId="1254519575" sldId="299"/>
        </pc:sldMkLst>
        <pc:spChg chg="add del mod">
          <ac:chgData name="Tegischer Lukas" userId="f78daebb-0565-485c-bd0e-1cd035e796ff" providerId="ADAL" clId="{84669522-3933-4BE0-A980-FA0C75AAFB6F}" dt="2021-01-28T14:56:29.846" v="730" actId="14100"/>
          <ac:spMkLst>
            <pc:docMk/>
            <pc:sldMk cId="1254519575" sldId="299"/>
            <ac:spMk id="3" creationId="{1AED3B3F-3040-4518-B45F-93F0AD55368F}"/>
          </ac:spMkLst>
        </pc:spChg>
        <pc:spChg chg="add del mod">
          <ac:chgData name="Tegischer Lukas" userId="f78daebb-0565-485c-bd0e-1cd035e796ff" providerId="ADAL" clId="{84669522-3933-4BE0-A980-FA0C75AAFB6F}" dt="2021-01-28T14:56:43.774" v="735"/>
          <ac:spMkLst>
            <pc:docMk/>
            <pc:sldMk cId="1254519575" sldId="299"/>
            <ac:spMk id="4" creationId="{A0B55BB0-9A02-48A5-8A61-4A9C116CA62C}"/>
          </ac:spMkLst>
        </pc:spChg>
        <pc:spChg chg="del mod">
          <ac:chgData name="Tegischer Lukas" userId="f78daebb-0565-485c-bd0e-1cd035e796ff" providerId="ADAL" clId="{84669522-3933-4BE0-A980-FA0C75AAFB6F}" dt="2021-01-28T14:56:51.881" v="738" actId="478"/>
          <ac:spMkLst>
            <pc:docMk/>
            <pc:sldMk cId="1254519575" sldId="299"/>
            <ac:spMk id="5" creationId="{9F8C9426-8937-47C3-9A01-373FFD8BB2D1}"/>
          </ac:spMkLst>
        </pc:spChg>
        <pc:spChg chg="del mod">
          <ac:chgData name="Tegischer Lukas" userId="f78daebb-0565-485c-bd0e-1cd035e796ff" providerId="ADAL" clId="{84669522-3933-4BE0-A980-FA0C75AAFB6F}" dt="2021-01-28T14:57:06.693" v="747" actId="478"/>
          <ac:spMkLst>
            <pc:docMk/>
            <pc:sldMk cId="1254519575" sldId="299"/>
            <ac:spMk id="6" creationId="{E1779A83-DD5C-45AB-9F64-ED95EF342875}"/>
          </ac:spMkLst>
        </pc:spChg>
        <pc:spChg chg="add mod">
          <ac:chgData name="Tegischer Lukas" userId="f78daebb-0565-485c-bd0e-1cd035e796ff" providerId="ADAL" clId="{84669522-3933-4BE0-A980-FA0C75AAFB6F}" dt="2021-01-28T14:57:04.028" v="746" actId="207"/>
          <ac:spMkLst>
            <pc:docMk/>
            <pc:sldMk cId="1254519575" sldId="299"/>
            <ac:spMk id="7" creationId="{CBF9DD02-11FB-4DC4-BABF-94D0A4373DAD}"/>
          </ac:spMkLst>
        </pc:spChg>
        <pc:spChg chg="add mod">
          <ac:chgData name="Tegischer Lukas" userId="f78daebb-0565-485c-bd0e-1cd035e796ff" providerId="ADAL" clId="{84669522-3933-4BE0-A980-FA0C75AAFB6F}" dt="2021-01-28T15:00:06.494" v="866" actId="14100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84669522-3933-4BE0-A980-FA0C75AAFB6F}" dt="2021-01-28T14:57:48.901" v="762" actId="1076"/>
          <ac:spMkLst>
            <pc:docMk/>
            <pc:sldMk cId="1254519575" sldId="299"/>
            <ac:spMk id="10" creationId="{68FB7A0E-2E24-4D49-B3BF-DF67A3832AF9}"/>
          </ac:spMkLst>
        </pc:spChg>
      </pc:sldChg>
      <pc:sldChg chg="delSp modSp add modAnim">
        <pc:chgData name="Tegischer Lukas" userId="f78daebb-0565-485c-bd0e-1cd035e796ff" providerId="ADAL" clId="{84669522-3933-4BE0-A980-FA0C75AAFB6F}" dt="2021-01-28T15:00:26.734" v="872"/>
        <pc:sldMkLst>
          <pc:docMk/>
          <pc:sldMk cId="688211844" sldId="300"/>
        </pc:sldMkLst>
        <pc:spChg chg="del">
          <ac:chgData name="Tegischer Lukas" userId="f78daebb-0565-485c-bd0e-1cd035e796ff" providerId="ADAL" clId="{84669522-3933-4BE0-A980-FA0C75AAFB6F}" dt="2021-01-28T14:58:00.438" v="765" actId="478"/>
          <ac:spMkLst>
            <pc:docMk/>
            <pc:sldMk cId="688211844" sldId="300"/>
            <ac:spMk id="3" creationId="{1AED3B3F-3040-4518-B45F-93F0AD55368F}"/>
          </ac:spMkLst>
        </pc:spChg>
        <pc:spChg chg="mod">
          <ac:chgData name="Tegischer Lukas" userId="f78daebb-0565-485c-bd0e-1cd035e796ff" providerId="ADAL" clId="{84669522-3933-4BE0-A980-FA0C75AAFB6F}" dt="2021-01-28T14:58:57.815" v="862" actId="113"/>
          <ac:spMkLst>
            <pc:docMk/>
            <pc:sldMk cId="688211844" sldId="300"/>
            <ac:spMk id="7" creationId="{CBF9DD02-11FB-4DC4-BABF-94D0A4373DAD}"/>
          </ac:spMkLst>
        </pc:spChg>
        <pc:spChg chg="mod">
          <ac:chgData name="Tegischer Lukas" userId="f78daebb-0565-485c-bd0e-1cd035e796ff" providerId="ADAL" clId="{84669522-3933-4BE0-A980-FA0C75AAFB6F}" dt="2021-01-28T15:00:10.406" v="867" actId="14100"/>
          <ac:spMkLst>
            <pc:docMk/>
            <pc:sldMk cId="688211844" sldId="300"/>
            <ac:spMk id="8" creationId="{AD665923-9A74-4031-AE8B-0B83CA82BDAC}"/>
          </ac:spMkLst>
        </pc:spChg>
        <pc:spChg chg="mod">
          <ac:chgData name="Tegischer Lukas" userId="f78daebb-0565-485c-bd0e-1cd035e796ff" providerId="ADAL" clId="{84669522-3933-4BE0-A980-FA0C75AAFB6F}" dt="2021-01-28T14:58:02.277" v="766" actId="1076"/>
          <ac:spMkLst>
            <pc:docMk/>
            <pc:sldMk cId="688211844" sldId="300"/>
            <ac:spMk id="10" creationId="{68FB7A0E-2E24-4D49-B3BF-DF67A3832AF9}"/>
          </ac:spMkLst>
        </pc:spChg>
      </pc:sldChg>
      <pc:sldChg chg="addSp delSp modSp add delAnim">
        <pc:chgData name="Tegischer Lukas" userId="f78daebb-0565-485c-bd0e-1cd035e796ff" providerId="ADAL" clId="{84669522-3933-4BE0-A980-FA0C75AAFB6F}" dt="2021-01-28T15:04:05.358" v="979" actId="20577"/>
        <pc:sldMkLst>
          <pc:docMk/>
          <pc:sldMk cId="723266959" sldId="301"/>
        </pc:sldMkLst>
        <pc:spChg chg="mod">
          <ac:chgData name="Tegischer Lukas" userId="f78daebb-0565-485c-bd0e-1cd035e796ff" providerId="ADAL" clId="{84669522-3933-4BE0-A980-FA0C75AAFB6F}" dt="2021-01-28T15:01:38.446" v="948" actId="120"/>
          <ac:spMkLst>
            <pc:docMk/>
            <pc:sldMk cId="723266959" sldId="30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5:03:26.962" v="967" actId="478"/>
          <ac:spMkLst>
            <pc:docMk/>
            <pc:sldMk cId="723266959" sldId="301"/>
            <ac:spMk id="3" creationId="{03F2F1DD-67CB-4F51-A6D0-8F3661802D1B}"/>
          </ac:spMkLst>
        </pc:spChg>
        <pc:spChg chg="add del mod">
          <ac:chgData name="Tegischer Lukas" userId="f78daebb-0565-485c-bd0e-1cd035e796ff" providerId="ADAL" clId="{84669522-3933-4BE0-A980-FA0C75AAFB6F}" dt="2021-01-28T15:03:58.417" v="973" actId="478"/>
          <ac:spMkLst>
            <pc:docMk/>
            <pc:sldMk cId="723266959" sldId="301"/>
            <ac:spMk id="4" creationId="{AFE6DCF6-0DF0-4F29-A28F-B440FF8E4609}"/>
          </ac:spMkLst>
        </pc:spChg>
        <pc:spChg chg="add mod">
          <ac:chgData name="Tegischer Lukas" userId="f78daebb-0565-485c-bd0e-1cd035e796ff" providerId="ADAL" clId="{84669522-3933-4BE0-A980-FA0C75AAFB6F}" dt="2021-01-28T15:04:05.358" v="979" actId="20577"/>
          <ac:spMkLst>
            <pc:docMk/>
            <pc:sldMk cId="723266959" sldId="301"/>
            <ac:spMk id="5" creationId="{F03A124C-CE1F-423B-BE51-8CB9EF9C0C40}"/>
          </ac:spMkLst>
        </pc:spChg>
        <pc:spChg chg="del">
          <ac:chgData name="Tegischer Lukas" userId="f78daebb-0565-485c-bd0e-1cd035e796ff" providerId="ADAL" clId="{84669522-3933-4BE0-A980-FA0C75AAFB6F}" dt="2021-01-28T15:01:17.171" v="894" actId="478"/>
          <ac:spMkLst>
            <pc:docMk/>
            <pc:sldMk cId="723266959" sldId="301"/>
            <ac:spMk id="7" creationId="{CBF9DD02-11FB-4DC4-BABF-94D0A4373DAD}"/>
          </ac:spMkLst>
        </pc:spChg>
        <pc:spChg chg="del">
          <ac:chgData name="Tegischer Lukas" userId="f78daebb-0565-485c-bd0e-1cd035e796ff" providerId="ADAL" clId="{84669522-3933-4BE0-A980-FA0C75AAFB6F}" dt="2021-01-28T15:01:15.531" v="893" actId="478"/>
          <ac:spMkLst>
            <pc:docMk/>
            <pc:sldMk cId="723266959" sldId="301"/>
            <ac:spMk id="8" creationId="{AD665923-9A74-4031-AE8B-0B83CA82BDAC}"/>
          </ac:spMkLst>
        </pc:spChg>
        <pc:spChg chg="del">
          <ac:chgData name="Tegischer Lukas" userId="f78daebb-0565-485c-bd0e-1cd035e796ff" providerId="ADAL" clId="{84669522-3933-4BE0-A980-FA0C75AAFB6F}" dt="2021-01-28T15:01:40.043" v="949" actId="478"/>
          <ac:spMkLst>
            <pc:docMk/>
            <pc:sldMk cId="723266959" sldId="301"/>
            <ac:spMk id="10" creationId="{68FB7A0E-2E24-4D49-B3BF-DF67A3832AF9}"/>
          </ac:spMkLst>
        </pc:spChg>
      </pc:sldChg>
    </pc:docChg>
  </pc:docChgLst>
  <pc:docChgLst>
    <pc:chgData name="Tegischer Lukas" userId="f78daebb-0565-485c-bd0e-1cd035e796ff" providerId="ADAL" clId="{9F883AE9-65BF-469B-8167-635EA8DF06D5}"/>
    <pc:docChg chg="undo custSel addSld delSld modSld">
      <pc:chgData name="Tegischer Lukas" userId="f78daebb-0565-485c-bd0e-1cd035e796ff" providerId="ADAL" clId="{9F883AE9-65BF-469B-8167-635EA8DF06D5}" dt="2021-01-28T15:13:55.076" v="360"/>
      <pc:docMkLst>
        <pc:docMk/>
      </pc:docMkLst>
      <pc:sldChg chg="modSp">
        <pc:chgData name="Tegischer Lukas" userId="f78daebb-0565-485c-bd0e-1cd035e796ff" providerId="ADAL" clId="{9F883AE9-65BF-469B-8167-635EA8DF06D5}" dt="2021-01-28T15:06:24.279" v="53" actId="404"/>
        <pc:sldMkLst>
          <pc:docMk/>
          <pc:sldMk cId="336392357" sldId="256"/>
        </pc:sldMkLst>
        <pc:spChg chg="mod">
          <ac:chgData name="Tegischer Lukas" userId="f78daebb-0565-485c-bd0e-1cd035e796ff" providerId="ADAL" clId="{9F883AE9-65BF-469B-8167-635EA8DF06D5}" dt="2021-01-28T15:06:24.279" v="5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9F883AE9-65BF-469B-8167-635EA8DF06D5}" dt="2021-01-28T15:13:10.713" v="3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F883AE9-65BF-469B-8167-635EA8DF06D5}" dt="2021-01-28T15:13:10.713" v="3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9F883AE9-65BF-469B-8167-635EA8DF06D5}" dt="2021-01-28T15:13:55.076" v="360"/>
        <pc:sldMkLst>
          <pc:docMk/>
          <pc:sldMk cId="2770695328" sldId="298"/>
        </pc:sldMkLst>
        <pc:spChg chg="mod">
          <ac:chgData name="Tegischer Lukas" userId="f78daebb-0565-485c-bd0e-1cd035e796ff" providerId="ADAL" clId="{9F883AE9-65BF-469B-8167-635EA8DF06D5}" dt="2021-01-28T15:06:42.166" v="95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9F883AE9-65BF-469B-8167-635EA8DF06D5}" dt="2021-01-28T15:07:57.343" v="190" actId="115"/>
          <ac:spMkLst>
            <pc:docMk/>
            <pc:sldMk cId="2770695328" sldId="298"/>
            <ac:spMk id="3" creationId="{1AED3B3F-3040-4518-B45F-93F0AD55368F}"/>
          </ac:spMkLst>
        </pc:spChg>
        <pc:spChg chg="del mod">
          <ac:chgData name="Tegischer Lukas" userId="f78daebb-0565-485c-bd0e-1cd035e796ff" providerId="ADAL" clId="{9F883AE9-65BF-469B-8167-635EA8DF06D5}" dt="2021-01-28T15:07:46.570" v="187" actId="478"/>
          <ac:spMkLst>
            <pc:docMk/>
            <pc:sldMk cId="2770695328" sldId="298"/>
            <ac:spMk id="4" creationId="{A0B55BB0-9A02-48A5-8A61-4A9C116CA62C}"/>
          </ac:spMkLst>
        </pc:spChg>
        <pc:spChg chg="del">
          <ac:chgData name="Tegischer Lukas" userId="f78daebb-0565-485c-bd0e-1cd035e796ff" providerId="ADAL" clId="{9F883AE9-65BF-469B-8167-635EA8DF06D5}" dt="2021-01-28T15:07:42.959" v="184" actId="478"/>
          <ac:spMkLst>
            <pc:docMk/>
            <pc:sldMk cId="2770695328" sldId="298"/>
            <ac:spMk id="5" creationId="{9F8C9426-8937-47C3-9A01-373FFD8BB2D1}"/>
          </ac:spMkLst>
        </pc:spChg>
        <pc:spChg chg="del">
          <ac:chgData name="Tegischer Lukas" userId="f78daebb-0565-485c-bd0e-1cd035e796ff" providerId="ADAL" clId="{9F883AE9-65BF-469B-8167-635EA8DF06D5}" dt="2021-01-28T15:07:44.365" v="185" actId="478"/>
          <ac:spMkLst>
            <pc:docMk/>
            <pc:sldMk cId="2770695328" sldId="298"/>
            <ac:spMk id="6" creationId="{E1779A83-DD5C-45AB-9F64-ED95EF342875}"/>
          </ac:spMkLst>
        </pc:spChg>
        <pc:spChg chg="add del mod">
          <ac:chgData name="Tegischer Lukas" userId="f78daebb-0565-485c-bd0e-1cd035e796ff" providerId="ADAL" clId="{9F883AE9-65BF-469B-8167-635EA8DF06D5}" dt="2021-01-28T15:08:36.189" v="198" actId="478"/>
          <ac:spMkLst>
            <pc:docMk/>
            <pc:sldMk cId="2770695328" sldId="298"/>
            <ac:spMk id="7" creationId="{C4C6828F-7A0F-4C6A-97B4-8F4C6EEE42A2}"/>
          </ac:spMkLst>
        </pc:spChg>
        <pc:spChg chg="add mod">
          <ac:chgData name="Tegischer Lukas" userId="f78daebb-0565-485c-bd0e-1cd035e796ff" providerId="ADAL" clId="{9F883AE9-65BF-469B-8167-635EA8DF06D5}" dt="2021-01-28T15:08:39.805" v="200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254519575" sldId="299"/>
        </pc:sldMkLst>
        <pc:spChg chg="del">
          <ac:chgData name="Tegischer Lukas" userId="f78daebb-0565-485c-bd0e-1cd035e796ff" providerId="ADAL" clId="{9F883AE9-65BF-469B-8167-635EA8DF06D5}" dt="2021-01-28T15:10:50.567" v="262" actId="478"/>
          <ac:spMkLst>
            <pc:docMk/>
            <pc:sldMk cId="1254519575" sldId="299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10:53.131" v="263" actId="478"/>
          <ac:spMkLst>
            <pc:docMk/>
            <pc:sldMk cId="1254519575" sldId="299"/>
            <ac:spMk id="7" creationId="{CBF9DD02-11FB-4DC4-BABF-94D0A4373DAD}"/>
          </ac:spMkLst>
        </pc:spChg>
        <pc:spChg chg="mod">
          <ac:chgData name="Tegischer Lukas" userId="f78daebb-0565-485c-bd0e-1cd035e796ff" providerId="ADAL" clId="{9F883AE9-65BF-469B-8167-635EA8DF06D5}" dt="2021-01-28T15:11:58.284" v="317" actId="1076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9F883AE9-65BF-469B-8167-635EA8DF06D5}" dt="2021-01-28T15:12:29.812" v="326" actId="1076"/>
          <ac:spMkLst>
            <pc:docMk/>
            <pc:sldMk cId="1254519575" sldId="299"/>
            <ac:spMk id="9" creationId="{29646447-2764-4793-A4D4-AD1D3130CB17}"/>
          </ac:spMkLst>
        </pc:spChg>
        <pc:spChg chg="del mod">
          <ac:chgData name="Tegischer Lukas" userId="f78daebb-0565-485c-bd0e-1cd035e796ff" providerId="ADAL" clId="{9F883AE9-65BF-469B-8167-635EA8DF06D5}" dt="2021-01-28T15:10:56.507" v="265" actId="478"/>
          <ac:spMkLst>
            <pc:docMk/>
            <pc:sldMk cId="1254519575" sldId="299"/>
            <ac:spMk id="10" creationId="{68FB7A0E-2E24-4D49-B3BF-DF67A3832AF9}"/>
          </ac:spMkLst>
        </pc:spChg>
        <pc:spChg chg="add mod">
          <ac:chgData name="Tegischer Lukas" userId="f78daebb-0565-485c-bd0e-1cd035e796ff" providerId="ADAL" clId="{9F883AE9-65BF-469B-8167-635EA8DF06D5}" dt="2021-01-28T15:12:12.972" v="323" actId="1076"/>
          <ac:spMkLst>
            <pc:docMk/>
            <pc:sldMk cId="1254519575" sldId="299"/>
            <ac:spMk id="11" creationId="{AD54BF4B-3E44-4FBA-B385-36402546C4D5}"/>
          </ac:spMkLst>
        </pc:spChg>
        <pc:spChg chg="add mod">
          <ac:chgData name="Tegischer Lukas" userId="f78daebb-0565-485c-bd0e-1cd035e796ff" providerId="ADAL" clId="{9F883AE9-65BF-469B-8167-635EA8DF06D5}" dt="2021-01-28T15:12:11.636" v="322" actId="1076"/>
          <ac:spMkLst>
            <pc:docMk/>
            <pc:sldMk cId="1254519575" sldId="299"/>
            <ac:spMk id="12" creationId="{2F4533C6-D3EE-498A-B53A-B7B0D93C8480}"/>
          </ac:spMkLst>
        </pc:spChg>
      </pc:sldChg>
      <pc:sldChg chg="delSp del modAnim">
        <pc:chgData name="Tegischer Lukas" userId="f78daebb-0565-485c-bd0e-1cd035e796ff" providerId="ADAL" clId="{9F883AE9-65BF-469B-8167-635EA8DF06D5}" dt="2021-01-28T15:12:37.877" v="327" actId="2696"/>
        <pc:sldMkLst>
          <pc:docMk/>
          <pc:sldMk cId="688211844" sldId="300"/>
        </pc:sldMkLst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7" creationId="{CBF9DD02-11FB-4DC4-BABF-94D0A4373DAD}"/>
          </ac:spMkLst>
        </pc:spChg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8" creationId="{AD665923-9A74-4031-AE8B-0B83CA82BDAC}"/>
          </ac:spMkLst>
        </pc:spChg>
      </pc:sldChg>
      <pc:sldChg chg="addSp delSp modSp modTransition">
        <pc:chgData name="Tegischer Lukas" userId="f78daebb-0565-485c-bd0e-1cd035e796ff" providerId="ADAL" clId="{9F883AE9-65BF-469B-8167-635EA8DF06D5}" dt="2021-01-28T15:13:55.076" v="360"/>
        <pc:sldMkLst>
          <pc:docMk/>
          <pc:sldMk cId="723266959" sldId="301"/>
        </pc:sldMkLst>
        <pc:spChg chg="add mod">
          <ac:chgData name="Tegischer Lukas" userId="f78daebb-0565-485c-bd0e-1cd035e796ff" providerId="ADAL" clId="{9F883AE9-65BF-469B-8167-635EA8DF06D5}" dt="2021-01-28T15:13:00.716" v="333" actId="1076"/>
          <ac:spMkLst>
            <pc:docMk/>
            <pc:sldMk cId="723266959" sldId="301"/>
            <ac:spMk id="3" creationId="{7AD738A8-3F21-4AF0-A726-95BB88BD0415}"/>
          </ac:spMkLst>
        </pc:spChg>
        <pc:spChg chg="del">
          <ac:chgData name="Tegischer Lukas" userId="f78daebb-0565-485c-bd0e-1cd035e796ff" providerId="ADAL" clId="{9F883AE9-65BF-469B-8167-635EA8DF06D5}" dt="2021-01-28T15:12:53.018" v="328" actId="478"/>
          <ac:spMkLst>
            <pc:docMk/>
            <pc:sldMk cId="723266959" sldId="301"/>
            <ac:spMk id="5" creationId="{F03A124C-CE1F-423B-BE51-8CB9EF9C0C40}"/>
          </ac:spMkLst>
        </pc:spChg>
      </pc:sldChg>
      <pc:sldChg chg="addSp delSp modSp add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075052286" sldId="302"/>
        </pc:sldMkLst>
        <pc:spChg chg="mod">
          <ac:chgData name="Tegischer Lukas" userId="f78daebb-0565-485c-bd0e-1cd035e796ff" providerId="ADAL" clId="{9F883AE9-65BF-469B-8167-635EA8DF06D5}" dt="2021-01-28T15:08:03.494" v="191" actId="1076"/>
          <ac:spMkLst>
            <pc:docMk/>
            <pc:sldMk cId="1075052286" sldId="302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08:10.889" v="192" actId="478"/>
          <ac:spMkLst>
            <pc:docMk/>
            <pc:sldMk cId="1075052286" sldId="302"/>
            <ac:spMk id="4" creationId="{A0B55BB0-9A02-48A5-8A61-4A9C116CA62C}"/>
          </ac:spMkLst>
        </pc:spChg>
        <pc:spChg chg="mod">
          <ac:chgData name="Tegischer Lukas" userId="f78daebb-0565-485c-bd0e-1cd035e796ff" providerId="ADAL" clId="{9F883AE9-65BF-469B-8167-635EA8DF06D5}" dt="2021-01-28T15:09:20.620" v="20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9F883AE9-65BF-469B-8167-635EA8DF06D5}" dt="2021-01-28T15:10:10.974" v="218" actId="1076"/>
          <ac:spMkLst>
            <pc:docMk/>
            <pc:sldMk cId="1075052286" sldId="302"/>
            <ac:spMk id="6" creationId="{E1779A83-DD5C-45AB-9F64-ED95EF342875}"/>
          </ac:spMkLst>
        </pc:spChg>
        <pc:spChg chg="add mod">
          <ac:chgData name="Tegischer Lukas" userId="f78daebb-0565-485c-bd0e-1cd035e796ff" providerId="ADAL" clId="{9F883AE9-65BF-469B-8167-635EA8DF06D5}" dt="2021-01-28T15:09:57.780" v="217" actId="1076"/>
          <ac:spMkLst>
            <pc:docMk/>
            <pc:sldMk cId="1075052286" sldId="302"/>
            <ac:spMk id="7" creationId="{CFECDF92-B041-4C1A-B8BC-DE08B4B9DEBB}"/>
          </ac:spMkLst>
        </pc:spChg>
        <pc:spChg chg="add del mod">
          <ac:chgData name="Tegischer Lukas" userId="f78daebb-0565-485c-bd0e-1cd035e796ff" providerId="ADAL" clId="{9F883AE9-65BF-469B-8167-635EA8DF06D5}" dt="2021-01-28T15:08:29.436" v="195" actId="478"/>
          <ac:spMkLst>
            <pc:docMk/>
            <pc:sldMk cId="1075052286" sldId="302"/>
            <ac:spMk id="8" creationId="{291F1031-0672-4796-8AC0-16CB1B49E2EE}"/>
          </ac:spMkLst>
        </pc:spChg>
        <pc:spChg chg="add mod">
          <ac:chgData name="Tegischer Lukas" userId="f78daebb-0565-485c-bd0e-1cd035e796ff" providerId="ADAL" clId="{9F883AE9-65BF-469B-8167-635EA8DF06D5}" dt="2021-01-28T15:11:30.526" v="314" actId="207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5206A0DE-E002-4968-8150-9DF7DC2F64A6}"/>
    <pc:docChg chg="custSel addSld delSld modSld">
      <pc:chgData name="Tegischer Lukas" userId="f78daebb-0565-485c-bd0e-1cd035e796ff" providerId="ADAL" clId="{5206A0DE-E002-4968-8150-9DF7DC2F64A6}" dt="2021-01-28T18:01:53.280" v="358" actId="1076"/>
      <pc:docMkLst>
        <pc:docMk/>
      </pc:docMkLst>
      <pc:sldChg chg="modSp">
        <pc:chgData name="Tegischer Lukas" userId="f78daebb-0565-485c-bd0e-1cd035e796ff" providerId="ADAL" clId="{5206A0DE-E002-4968-8150-9DF7DC2F64A6}" dt="2021-01-28T15:26:12.648" v="1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206A0DE-E002-4968-8150-9DF7DC2F64A6}" dt="2021-01-28T15:26:12.648" v="1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5206A0DE-E002-4968-8150-9DF7DC2F64A6}" dt="2021-01-28T17:58:16.727" v="24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5206A0DE-E002-4968-8150-9DF7DC2F64A6}" dt="2021-01-28T17:58:16.727" v="24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206A0DE-E002-4968-8150-9DF7DC2F64A6}" dt="2021-01-28T17:58:13.696" v="241" actId="1076"/>
          <ac:spMkLst>
            <pc:docMk/>
            <pc:sldMk cId="4068653008" sldId="278"/>
            <ac:spMk id="3" creationId="{CF594BC8-6218-457E-B035-86A5C27EF2DF}"/>
          </ac:spMkLst>
        </pc:spChg>
        <pc:graphicFrameChg chg="del mod">
          <ac:chgData name="Tegischer Lukas" userId="f78daebb-0565-485c-bd0e-1cd035e796ff" providerId="ADAL" clId="{5206A0DE-E002-4968-8150-9DF7DC2F64A6}" dt="2021-01-28T15:23:35.655" v="93" actId="478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5206A0DE-E002-4968-8150-9DF7DC2F64A6}" dt="2021-01-28T18:00:06.040" v="339" actId="113"/>
        <pc:sldMkLst>
          <pc:docMk/>
          <pc:sldMk cId="3932101437" sldId="291"/>
        </pc:sldMkLst>
        <pc:spChg chg="mod">
          <ac:chgData name="Tegischer Lukas" userId="f78daebb-0565-485c-bd0e-1cd035e796ff" providerId="ADAL" clId="{5206A0DE-E002-4968-8150-9DF7DC2F64A6}" dt="2021-01-28T18:00:06.040" v="339" actId="113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206A0DE-E002-4968-8150-9DF7DC2F64A6}" dt="2021-01-28T17:59:45.718" v="277" actId="2696"/>
        <pc:sldMkLst>
          <pc:docMk/>
          <pc:sldMk cId="2770695328" sldId="298"/>
        </pc:sldMkLst>
      </pc:sldChg>
      <pc:sldChg chg="del">
        <pc:chgData name="Tegischer Lukas" userId="f78daebb-0565-485c-bd0e-1cd035e796ff" providerId="ADAL" clId="{5206A0DE-E002-4968-8150-9DF7DC2F64A6}" dt="2021-01-28T17:59:45.790" v="279" actId="2696"/>
        <pc:sldMkLst>
          <pc:docMk/>
          <pc:sldMk cId="1254519575" sldId="299"/>
        </pc:sldMkLst>
      </pc:sldChg>
      <pc:sldChg chg="del">
        <pc:chgData name="Tegischer Lukas" userId="f78daebb-0565-485c-bd0e-1cd035e796ff" providerId="ADAL" clId="{5206A0DE-E002-4968-8150-9DF7DC2F64A6}" dt="2021-01-28T17:59:45.823" v="280" actId="2696"/>
        <pc:sldMkLst>
          <pc:docMk/>
          <pc:sldMk cId="723266959" sldId="301"/>
        </pc:sldMkLst>
      </pc:sldChg>
      <pc:sldChg chg="del">
        <pc:chgData name="Tegischer Lukas" userId="f78daebb-0565-485c-bd0e-1cd035e796ff" providerId="ADAL" clId="{5206A0DE-E002-4968-8150-9DF7DC2F64A6}" dt="2021-01-28T17:59:45.753" v="278" actId="2696"/>
        <pc:sldMkLst>
          <pc:docMk/>
          <pc:sldMk cId="1075052286" sldId="302"/>
        </pc:sldMkLst>
      </pc:sldChg>
      <pc:sldChg chg="addSp delSp add modTransition">
        <pc:chgData name="Tegischer Lukas" userId="f78daebb-0565-485c-bd0e-1cd035e796ff" providerId="ADAL" clId="{5206A0DE-E002-4968-8150-9DF7DC2F64A6}" dt="2021-01-28T18:00:24.308" v="341"/>
        <pc:sldMkLst>
          <pc:docMk/>
          <pc:sldMk cId="1040917069" sldId="303"/>
        </pc:sldMkLst>
        <pc:spChg chg="del">
          <ac:chgData name="Tegischer Lukas" userId="f78daebb-0565-485c-bd0e-1cd035e796ff" providerId="ADAL" clId="{5206A0DE-E002-4968-8150-9DF7DC2F64A6}" dt="2021-01-28T15:27:47.364" v="153" actId="478"/>
          <ac:spMkLst>
            <pc:docMk/>
            <pc:sldMk cId="1040917069" sldId="303"/>
            <ac:spMk id="3" creationId="{CF594BC8-6218-457E-B035-86A5C27EF2DF}"/>
          </ac:spMkLst>
        </pc:spChg>
        <pc:picChg chg="add">
          <ac:chgData name="Tegischer Lukas" userId="f78daebb-0565-485c-bd0e-1cd035e796ff" providerId="ADAL" clId="{5206A0DE-E002-4968-8150-9DF7DC2F64A6}" dt="2021-01-28T15:27:47.807" v="154"/>
          <ac:picMkLst>
            <pc:docMk/>
            <pc:sldMk cId="1040917069" sldId="303"/>
            <ac:picMk id="4" creationId="{9DC2D837-4F75-4B35-A7FD-8551CAFB8398}"/>
          </ac:picMkLst>
        </pc:picChg>
      </pc:sldChg>
      <pc:sldChg chg="addSp delSp modSp add modTransition modAnim">
        <pc:chgData name="Tegischer Lukas" userId="f78daebb-0565-485c-bd0e-1cd035e796ff" providerId="ADAL" clId="{5206A0DE-E002-4968-8150-9DF7DC2F64A6}" dt="2021-01-28T18:01:24.169" v="347" actId="403"/>
        <pc:sldMkLst>
          <pc:docMk/>
          <pc:sldMk cId="1897597711" sldId="304"/>
        </pc:sldMkLst>
        <pc:spChg chg="mod">
          <ac:chgData name="Tegischer Lukas" userId="f78daebb-0565-485c-bd0e-1cd035e796ff" providerId="ADAL" clId="{5206A0DE-E002-4968-8150-9DF7DC2F64A6}" dt="2021-01-28T15:28:40.096" v="209" actId="20577"/>
          <ac:spMkLst>
            <pc:docMk/>
            <pc:sldMk cId="1897597711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206A0DE-E002-4968-8150-9DF7DC2F64A6}" dt="2021-01-28T18:01:24.169" v="347" actId="403"/>
          <ac:spMkLst>
            <pc:docMk/>
            <pc:sldMk cId="1897597711" sldId="304"/>
            <ac:spMk id="3" creationId="{3F1EE54D-6A6F-4857-876C-8B2364EA6FE8}"/>
          </ac:spMkLst>
        </pc:spChg>
        <pc:spChg chg="del">
          <ac:chgData name="Tegischer Lukas" userId="f78daebb-0565-485c-bd0e-1cd035e796ff" providerId="ADAL" clId="{5206A0DE-E002-4968-8150-9DF7DC2F64A6}" dt="2021-01-28T15:28:41.997" v="210" actId="478"/>
          <ac:spMkLst>
            <pc:docMk/>
            <pc:sldMk cId="1897597711" sldId="304"/>
            <ac:spMk id="3" creationId="{CF594BC8-6218-457E-B035-86A5C27EF2DF}"/>
          </ac:spMkLst>
        </pc:spChg>
        <pc:spChg chg="add del mod">
          <ac:chgData name="Tegischer Lukas" userId="f78daebb-0565-485c-bd0e-1cd035e796ff" providerId="ADAL" clId="{5206A0DE-E002-4968-8150-9DF7DC2F64A6}" dt="2021-01-28T18:01:19.935" v="343" actId="478"/>
          <ac:spMkLst>
            <pc:docMk/>
            <pc:sldMk cId="1897597711" sldId="304"/>
            <ac:spMk id="4" creationId="{75F7837F-BFB2-48FE-BD0A-17EC2EF89D64}"/>
          </ac:spMkLst>
        </pc:spChg>
        <pc:picChg chg="add mod">
          <ac:chgData name="Tegischer Lukas" userId="f78daebb-0565-485c-bd0e-1cd035e796ff" providerId="ADAL" clId="{5206A0DE-E002-4968-8150-9DF7DC2F64A6}" dt="2021-01-28T15:29:04.795" v="221" actId="1076"/>
          <ac:picMkLst>
            <pc:docMk/>
            <pc:sldMk cId="1897597711" sldId="304"/>
            <ac:picMk id="6" creationId="{97623D5D-23BA-4B8F-A602-8AADC914B8A8}"/>
          </ac:picMkLst>
        </pc:picChg>
      </pc:sldChg>
      <pc:sldChg chg="addSp delSp modSp add modTransition modAnim">
        <pc:chgData name="Tegischer Lukas" userId="f78daebb-0565-485c-bd0e-1cd035e796ff" providerId="ADAL" clId="{5206A0DE-E002-4968-8150-9DF7DC2F64A6}" dt="2021-01-28T18:01:39.562" v="353" actId="403"/>
        <pc:sldMkLst>
          <pc:docMk/>
          <pc:sldMk cId="1337544822" sldId="305"/>
        </pc:sldMkLst>
        <pc:spChg chg="mod">
          <ac:chgData name="Tegischer Lukas" userId="f78daebb-0565-485c-bd0e-1cd035e796ff" providerId="ADAL" clId="{5206A0DE-E002-4968-8150-9DF7DC2F64A6}" dt="2021-01-28T15:29:17.632" v="226" actId="20577"/>
          <ac:spMkLst>
            <pc:docMk/>
            <pc:sldMk cId="1337544822" sldId="30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5206A0DE-E002-4968-8150-9DF7DC2F64A6}" dt="2021-01-28T18:01:33.376" v="348" actId="478"/>
          <ac:spMkLst>
            <pc:docMk/>
            <pc:sldMk cId="1337544822" sldId="305"/>
            <ac:spMk id="3" creationId="{5B605DEB-0EC9-476A-927D-00CD2FFC70C0}"/>
          </ac:spMkLst>
        </pc:spChg>
        <pc:spChg chg="add mod">
          <ac:chgData name="Tegischer Lukas" userId="f78daebb-0565-485c-bd0e-1cd035e796ff" providerId="ADAL" clId="{5206A0DE-E002-4968-8150-9DF7DC2F64A6}" dt="2021-01-28T18:01:39.562" v="353" actId="403"/>
          <ac:spMkLst>
            <pc:docMk/>
            <pc:sldMk cId="1337544822" sldId="305"/>
            <ac:spMk id="4" creationId="{29C03788-0575-46C3-AFE3-11F6852A1470}"/>
          </ac:spMkLst>
        </pc:spChg>
        <pc:spChg chg="del">
          <ac:chgData name="Tegischer Lukas" userId="f78daebb-0565-485c-bd0e-1cd035e796ff" providerId="ADAL" clId="{5206A0DE-E002-4968-8150-9DF7DC2F64A6}" dt="2021-01-28T15:29:28.427" v="227" actId="478"/>
          <ac:spMkLst>
            <pc:docMk/>
            <pc:sldMk cId="1337544822" sldId="305"/>
            <ac:spMk id="4" creationId="{75F7837F-BFB2-48FE-BD0A-17EC2EF89D64}"/>
          </ac:spMkLst>
        </pc:spChg>
      </pc:sldChg>
      <pc:sldChg chg="addSp delSp modSp add modTransition delAnim modAnim">
        <pc:chgData name="Tegischer Lukas" userId="f78daebb-0565-485c-bd0e-1cd035e796ff" providerId="ADAL" clId="{5206A0DE-E002-4968-8150-9DF7DC2F64A6}" dt="2021-01-28T18:01:53.280" v="358" actId="1076"/>
        <pc:sldMkLst>
          <pc:docMk/>
          <pc:sldMk cId="3023051984" sldId="306"/>
        </pc:sldMkLst>
        <pc:spChg chg="mod">
          <ac:chgData name="Tegischer Lukas" userId="f78daebb-0565-485c-bd0e-1cd035e796ff" providerId="ADAL" clId="{5206A0DE-E002-4968-8150-9DF7DC2F64A6}" dt="2021-01-28T17:58:27.100" v="259" actId="20577"/>
          <ac:spMkLst>
            <pc:docMk/>
            <pc:sldMk cId="3023051984" sldId="30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5206A0DE-E002-4968-8150-9DF7DC2F64A6}" dt="2021-01-28T18:01:48.110" v="354" actId="478"/>
          <ac:spMkLst>
            <pc:docMk/>
            <pc:sldMk cId="3023051984" sldId="306"/>
            <ac:spMk id="3" creationId="{5B605DEB-0EC9-476A-927D-00CD2FFC70C0}"/>
          </ac:spMkLst>
        </pc:spChg>
        <pc:spChg chg="add mod">
          <ac:chgData name="Tegischer Lukas" userId="f78daebb-0565-485c-bd0e-1cd035e796ff" providerId="ADAL" clId="{5206A0DE-E002-4968-8150-9DF7DC2F64A6}" dt="2021-01-28T18:01:53.280" v="358" actId="1076"/>
          <ac:spMkLst>
            <pc:docMk/>
            <pc:sldMk cId="3023051984" sldId="306"/>
            <ac:spMk id="4" creationId="{F0AC7E88-FCDF-47EB-BDCD-99E6DB69DF49}"/>
          </ac:spMkLst>
        </pc:spChg>
        <pc:picChg chg="del">
          <ac:chgData name="Tegischer Lukas" userId="f78daebb-0565-485c-bd0e-1cd035e796ff" providerId="ADAL" clId="{5206A0DE-E002-4968-8150-9DF7DC2F64A6}" dt="2021-01-28T17:58:55.939" v="260" actId="478"/>
          <ac:picMkLst>
            <pc:docMk/>
            <pc:sldMk cId="3023051984" sldId="306"/>
            <ac:picMk id="6" creationId="{97623D5D-23BA-4B8F-A602-8AADC914B8A8}"/>
          </ac:picMkLst>
        </pc:picChg>
        <pc:picChg chg="add mod">
          <ac:chgData name="Tegischer Lukas" userId="f78daebb-0565-485c-bd0e-1cd035e796ff" providerId="ADAL" clId="{5206A0DE-E002-4968-8150-9DF7DC2F64A6}" dt="2021-01-28T17:59:02.662" v="263" actId="1076"/>
          <ac:picMkLst>
            <pc:docMk/>
            <pc:sldMk cId="3023051984" sldId="306"/>
            <ac:picMk id="7" creationId="{ADEA0B51-1936-4294-BD97-965726A76A94}"/>
          </ac:picMkLst>
        </pc:picChg>
      </pc:sldChg>
    </pc:docChg>
  </pc:docChgLst>
  <pc:docChgLst>
    <pc:chgData name="Tegischer Lukas" userId="f78daebb-0565-485c-bd0e-1cd035e796ff" providerId="ADAL" clId="{F2EBFB3A-BDE7-446B-A692-048308A838A0}"/>
    <pc:docChg chg="undo custSel modSld">
      <pc:chgData name="Tegischer Lukas" userId="f78daebb-0565-485c-bd0e-1cd035e796ff" providerId="ADAL" clId="{F2EBFB3A-BDE7-446B-A692-048308A838A0}" dt="2021-01-28T15:22:09.741" v="256" actId="1076"/>
      <pc:docMkLst>
        <pc:docMk/>
      </pc:docMkLst>
      <pc:sldChg chg="modSp">
        <pc:chgData name="Tegischer Lukas" userId="f78daebb-0565-485c-bd0e-1cd035e796ff" providerId="ADAL" clId="{F2EBFB3A-BDE7-446B-A692-048308A838A0}" dt="2021-01-28T15:16:04.402" v="4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EBFB3A-BDE7-446B-A692-048308A838A0}" dt="2021-01-28T15:16:04.402" v="4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22:06.025" v="25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2EBFB3A-BDE7-446B-A692-048308A838A0}" dt="2021-01-28T15:22:06.025" v="25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17:31.796" v="145" actId="1076"/>
        <pc:sldMkLst>
          <pc:docMk/>
          <pc:sldMk cId="2770695328" sldId="298"/>
        </pc:sldMkLst>
        <pc:spChg chg="mod">
          <ac:chgData name="Tegischer Lukas" userId="f78daebb-0565-485c-bd0e-1cd035e796ff" providerId="ADAL" clId="{F2EBFB3A-BDE7-446B-A692-048308A838A0}" dt="2021-01-28T15:16:18.997" v="89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7:00.319" v="121" actId="14100"/>
          <ac:spMkLst>
            <pc:docMk/>
            <pc:sldMk cId="2770695328" sldId="298"/>
            <ac:spMk id="3" creationId="{1AED3B3F-3040-4518-B45F-93F0AD55368F}"/>
          </ac:spMkLst>
        </pc:spChg>
        <pc:spChg chg="mod">
          <ac:chgData name="Tegischer Lukas" userId="f78daebb-0565-485c-bd0e-1cd035e796ff" providerId="ADAL" clId="{F2EBFB3A-BDE7-446B-A692-048308A838A0}" dt="2021-01-28T15:17:31.796" v="145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1:12.126" v="211" actId="1076"/>
        <pc:sldMkLst>
          <pc:docMk/>
          <pc:sldMk cId="1254519575" sldId="299"/>
        </pc:sldMkLst>
        <pc:spChg chg="mod">
          <ac:chgData name="Tegischer Lukas" userId="f78daebb-0565-485c-bd0e-1cd035e796ff" providerId="ADAL" clId="{F2EBFB3A-BDE7-446B-A692-048308A838A0}" dt="2021-01-28T15:16:28.258" v="91"/>
          <ac:spMkLst>
            <pc:docMk/>
            <pc:sldMk cId="1254519575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20:59.646" v="208" actId="20577"/>
          <ac:spMkLst>
            <pc:docMk/>
            <pc:sldMk cId="1254519575" sldId="299"/>
            <ac:spMk id="8" creationId="{AD665923-9A74-4031-AE8B-0B83CA82BDAC}"/>
          </ac:spMkLst>
        </pc:spChg>
        <pc:spChg chg="del">
          <ac:chgData name="Tegischer Lukas" userId="f78daebb-0565-485c-bd0e-1cd035e796ff" providerId="ADAL" clId="{F2EBFB3A-BDE7-446B-A692-048308A838A0}" dt="2021-01-28T15:20:19.567" v="191" actId="478"/>
          <ac:spMkLst>
            <pc:docMk/>
            <pc:sldMk cId="1254519575" sldId="299"/>
            <ac:spMk id="9" creationId="{29646447-2764-4793-A4D4-AD1D3130CB17}"/>
          </ac:spMkLst>
        </pc:spChg>
        <pc:spChg chg="add mod">
          <ac:chgData name="Tegischer Lukas" userId="f78daebb-0565-485c-bd0e-1cd035e796ff" providerId="ADAL" clId="{F2EBFB3A-BDE7-446B-A692-048308A838A0}" dt="2021-01-28T15:21:12.126" v="211" actId="1076"/>
          <ac:spMkLst>
            <pc:docMk/>
            <pc:sldMk cId="1254519575" sldId="299"/>
            <ac:spMk id="10" creationId="{1AED0F35-617D-46BC-8E7F-350A8FE3FDA4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2:09.741" v="256" actId="1076"/>
        <pc:sldMkLst>
          <pc:docMk/>
          <pc:sldMk cId="723266959" sldId="301"/>
        </pc:sldMkLst>
        <pc:spChg chg="del">
          <ac:chgData name="Tegischer Lukas" userId="f78daebb-0565-485c-bd0e-1cd035e796ff" providerId="ADAL" clId="{F2EBFB3A-BDE7-446B-A692-048308A838A0}" dt="2021-01-28T15:21:33.421" v="212" actId="478"/>
          <ac:spMkLst>
            <pc:docMk/>
            <pc:sldMk cId="723266959" sldId="301"/>
            <ac:spMk id="3" creationId="{7AD738A8-3F21-4AF0-A726-95BB88BD0415}"/>
          </ac:spMkLst>
        </pc:spChg>
        <pc:spChg chg="add mod">
          <ac:chgData name="Tegischer Lukas" userId="f78daebb-0565-485c-bd0e-1cd035e796ff" providerId="ADAL" clId="{F2EBFB3A-BDE7-446B-A692-048308A838A0}" dt="2021-01-28T15:22:09.741" v="256" actId="1076"/>
          <ac:spMkLst>
            <pc:docMk/>
            <pc:sldMk cId="723266959" sldId="301"/>
            <ac:spMk id="4" creationId="{8DBE2381-85D0-4011-867B-F3E9FD1292BB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19:51.946" v="187" actId="1076"/>
        <pc:sldMkLst>
          <pc:docMk/>
          <pc:sldMk cId="1075052286" sldId="302"/>
        </pc:sldMkLst>
        <pc:spChg chg="mod">
          <ac:chgData name="Tegischer Lukas" userId="f78daebb-0565-485c-bd0e-1cd035e796ff" providerId="ADAL" clId="{F2EBFB3A-BDE7-446B-A692-048308A838A0}" dt="2021-01-28T15:16:24.215" v="90"/>
          <ac:spMkLst>
            <pc:docMk/>
            <pc:sldMk cId="1075052286" sldId="302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8:03.260" v="151" actId="1076"/>
          <ac:spMkLst>
            <pc:docMk/>
            <pc:sldMk cId="1075052286" sldId="302"/>
            <ac:spMk id="3" creationId="{1AED3B3F-3040-4518-B45F-93F0AD55368F}"/>
          </ac:spMkLst>
        </pc:spChg>
        <pc:spChg chg="add mod">
          <ac:chgData name="Tegischer Lukas" userId="f78daebb-0565-485c-bd0e-1cd035e796ff" providerId="ADAL" clId="{F2EBFB3A-BDE7-446B-A692-048308A838A0}" dt="2021-01-28T15:18:59.147" v="170" actId="1076"/>
          <ac:spMkLst>
            <pc:docMk/>
            <pc:sldMk cId="1075052286" sldId="302"/>
            <ac:spMk id="4" creationId="{4D807BE7-B86D-47A7-B302-3286439D008C}"/>
          </ac:spMkLst>
        </pc:spChg>
        <pc:spChg chg="mod">
          <ac:chgData name="Tegischer Lukas" userId="f78daebb-0565-485c-bd0e-1cd035e796ff" providerId="ADAL" clId="{F2EBFB3A-BDE7-446B-A692-048308A838A0}" dt="2021-01-28T15:18:56.244" v="16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F2EBFB3A-BDE7-446B-A692-048308A838A0}" dt="2021-01-28T15:19:41.491" v="185" actId="14100"/>
          <ac:spMkLst>
            <pc:docMk/>
            <pc:sldMk cId="1075052286" sldId="302"/>
            <ac:spMk id="6" creationId="{E1779A83-DD5C-45AB-9F64-ED95EF342875}"/>
          </ac:spMkLst>
        </pc:spChg>
        <pc:spChg chg="del">
          <ac:chgData name="Tegischer Lukas" userId="f78daebb-0565-485c-bd0e-1cd035e796ff" providerId="ADAL" clId="{F2EBFB3A-BDE7-446B-A692-048308A838A0}" dt="2021-01-28T15:18:15.229" v="152" actId="478"/>
          <ac:spMkLst>
            <pc:docMk/>
            <pc:sldMk cId="1075052286" sldId="302"/>
            <ac:spMk id="7" creationId="{CFECDF92-B041-4C1A-B8BC-DE08B4B9DEBB}"/>
          </ac:spMkLst>
        </pc:spChg>
        <pc:spChg chg="mod">
          <ac:chgData name="Tegischer Lukas" userId="f78daebb-0565-485c-bd0e-1cd035e796ff" providerId="ADAL" clId="{F2EBFB3A-BDE7-446B-A692-048308A838A0}" dt="2021-01-28T15:19:51.946" v="187" actId="1076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4:45:19.296" v="636"/>
      <pc:docMkLst>
        <pc:docMk/>
      </pc:docMkLst>
      <pc:sldChg chg="modSp">
        <pc:chgData name="Tegischer Lukas" userId="f78daebb-0565-485c-bd0e-1cd035e796ff" providerId="ADAL" clId="{3EC6547B-E0D7-4483-B490-FA8FD9235EF7}" dt="2021-01-28T14:35:39.135" v="35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4:35:39.135" v="35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4:44:52.829" v="635" actId="207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4:44:52.829" v="635" actId="20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0DBF266B-B589-468F-AED0-657D43567C85}"/>
    <pc:docChg chg="custSel delSld modSld">
      <pc:chgData name="Tegischer Lukas" userId="f78daebb-0565-485c-bd0e-1cd035e796ff" providerId="ADAL" clId="{0DBF266B-B589-468F-AED0-657D43567C85}" dt="2022-11-03T21:26:18.504" v="5" actId="47"/>
      <pc:docMkLst>
        <pc:docMk/>
      </pc:docMkLst>
      <pc:sldChg chg="delSp mod">
        <pc:chgData name="Tegischer Lukas" userId="f78daebb-0565-485c-bd0e-1cd035e796ff" providerId="ADAL" clId="{0DBF266B-B589-468F-AED0-657D43567C85}" dt="2022-11-03T21:26:13.376" v="0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0DBF266B-B589-468F-AED0-657D43567C85}" dt="2022-11-03T21:26:13.376" v="0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0DBF266B-B589-468F-AED0-657D43567C85}" dt="2022-11-03T21:26:18.504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0DBF266B-B589-468F-AED0-657D43567C85}" dt="2022-11-03T21:26:14.339" v="1" actId="478"/>
        <pc:sldMkLst>
          <pc:docMk/>
          <pc:sldMk cId="1040917069" sldId="303"/>
        </pc:sldMkLst>
        <pc:picChg chg="del">
          <ac:chgData name="Tegischer Lukas" userId="f78daebb-0565-485c-bd0e-1cd035e796ff" providerId="ADAL" clId="{0DBF266B-B589-468F-AED0-657D43567C85}" dt="2022-11-03T21:26:14.339" v="1" actId="478"/>
          <ac:picMkLst>
            <pc:docMk/>
            <pc:sldMk cId="1040917069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DBF266B-B589-468F-AED0-657D43567C85}" dt="2022-11-03T21:26:15.259" v="2" actId="478"/>
        <pc:sldMkLst>
          <pc:docMk/>
          <pc:sldMk cId="3649262671" sldId="304"/>
        </pc:sldMkLst>
        <pc:picChg chg="del">
          <ac:chgData name="Tegischer Lukas" userId="f78daebb-0565-485c-bd0e-1cd035e796ff" providerId="ADAL" clId="{0DBF266B-B589-468F-AED0-657D43567C85}" dt="2022-11-03T21:26:15.259" v="2" actId="478"/>
          <ac:picMkLst>
            <pc:docMk/>
            <pc:sldMk cId="3649262671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DBF266B-B589-468F-AED0-657D43567C85}" dt="2022-11-03T21:26:16.177" v="3" actId="478"/>
        <pc:sldMkLst>
          <pc:docMk/>
          <pc:sldMk cId="4053796591" sldId="305"/>
        </pc:sldMkLst>
        <pc:picChg chg="del">
          <ac:chgData name="Tegischer Lukas" userId="f78daebb-0565-485c-bd0e-1cd035e796ff" providerId="ADAL" clId="{0DBF266B-B589-468F-AED0-657D43567C85}" dt="2022-11-03T21:26:16.177" v="3" actId="478"/>
          <ac:picMkLst>
            <pc:docMk/>
            <pc:sldMk cId="4053796591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0DBF266B-B589-468F-AED0-657D43567C85}" dt="2022-11-03T21:26:17.119" v="4" actId="478"/>
        <pc:sldMkLst>
          <pc:docMk/>
          <pc:sldMk cId="2020652068" sldId="306"/>
        </pc:sldMkLst>
        <pc:picChg chg="del">
          <ac:chgData name="Tegischer Lukas" userId="f78daebb-0565-485c-bd0e-1cd035e796ff" providerId="ADAL" clId="{0DBF266B-B589-468F-AED0-657D43567C85}" dt="2022-11-03T21:26:17.119" v="4" actId="478"/>
          <ac:picMkLst>
            <pc:docMk/>
            <pc:sldMk cId="2020652068" sldId="30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2C4D626-129F-4901-A9FF-8D89725F5420}"/>
    <pc:docChg chg="undo custSel addSld delSld modSld">
      <pc:chgData name="Tegischer Lukas" userId="f78daebb-0565-485c-bd0e-1cd035e796ff" providerId="ADAL" clId="{92C4D626-129F-4901-A9FF-8D89725F5420}" dt="2021-01-28T18:29:51.576" v="391" actId="404"/>
      <pc:docMkLst>
        <pc:docMk/>
      </pc:docMkLst>
      <pc:sldChg chg="modSp">
        <pc:chgData name="Tegischer Lukas" userId="f78daebb-0565-485c-bd0e-1cd035e796ff" providerId="ADAL" clId="{92C4D626-129F-4901-A9FF-8D89725F5420}" dt="2021-01-28T18:03:00.031" v="45" actId="403"/>
        <pc:sldMkLst>
          <pc:docMk/>
          <pc:sldMk cId="336392357" sldId="256"/>
        </pc:sldMkLst>
        <pc:spChg chg="mod">
          <ac:chgData name="Tegischer Lukas" userId="f78daebb-0565-485c-bd0e-1cd035e796ff" providerId="ADAL" clId="{92C4D626-129F-4901-A9FF-8D89725F5420}" dt="2021-01-28T18:03:00.031" v="45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Anim">
        <pc:chgData name="Tegischer Lukas" userId="f78daebb-0565-485c-bd0e-1cd035e796ff" providerId="ADAL" clId="{92C4D626-129F-4901-A9FF-8D89725F5420}" dt="2021-01-28T18:15:20.065" v="60"/>
        <pc:sldMkLst>
          <pc:docMk/>
          <pc:sldMk cId="4068653008" sldId="278"/>
        </pc:sldMkLst>
        <pc:spChg chg="mod">
          <ac:chgData name="Tegischer Lukas" userId="f78daebb-0565-485c-bd0e-1cd035e796ff" providerId="ADAL" clId="{92C4D626-129F-4901-A9FF-8D89725F5420}" dt="2021-01-28T18:03:27.832" v="5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92C4D626-129F-4901-A9FF-8D89725F5420}" dt="2021-01-28T18:04:00.545" v="58" actId="1076"/>
          <ac:spMkLst>
            <pc:docMk/>
            <pc:sldMk cId="4068653008" sldId="278"/>
            <ac:spMk id="3" creationId="{CF594BC8-6218-457E-B035-86A5C27EF2DF}"/>
          </ac:spMkLst>
        </pc:spChg>
        <pc:picChg chg="add mod modCrop">
          <ac:chgData name="Tegischer Lukas" userId="f78daebb-0565-485c-bd0e-1cd035e796ff" providerId="ADAL" clId="{92C4D626-129F-4901-A9FF-8D89725F5420}" dt="2021-01-28T18:04:11.197" v="59" actId="1582"/>
          <ac:picMkLst>
            <pc:docMk/>
            <pc:sldMk cId="4068653008" sldId="278"/>
            <ac:picMk id="5" creationId="{29E45032-063C-4DE5-AD02-1DF7B67891C2}"/>
          </ac:picMkLst>
        </pc:picChg>
      </pc:sldChg>
      <pc:sldChg chg="delSp modSp">
        <pc:chgData name="Tegischer Lukas" userId="f78daebb-0565-485c-bd0e-1cd035e796ff" providerId="ADAL" clId="{92C4D626-129F-4901-A9FF-8D89725F5420}" dt="2021-01-28T18:29:51.576" v="391" actId="404"/>
        <pc:sldMkLst>
          <pc:docMk/>
          <pc:sldMk cId="3932101437" sldId="291"/>
        </pc:sldMkLst>
        <pc:spChg chg="mod">
          <ac:chgData name="Tegischer Lukas" userId="f78daebb-0565-485c-bd0e-1cd035e796ff" providerId="ADAL" clId="{92C4D626-129F-4901-A9FF-8D89725F5420}" dt="2021-01-28T18:29:51.576" v="391" actId="404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92C4D626-129F-4901-A9FF-8D89725F5420}" dt="2021-01-28T18:29:02.371" v="377" actId="478"/>
          <ac:spMkLst>
            <pc:docMk/>
            <pc:sldMk cId="3932101437" sldId="291"/>
            <ac:spMk id="5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2C4D626-129F-4901-A9FF-8D89725F5420}" dt="2021-01-28T18:23:39.691" v="294" actId="20577"/>
        <pc:sldMkLst>
          <pc:docMk/>
          <pc:sldMk cId="1040917069" sldId="303"/>
        </pc:sldMkLst>
        <pc:spChg chg="mod">
          <ac:chgData name="Tegischer Lukas" userId="f78daebb-0565-485c-bd0e-1cd035e796ff" providerId="ADAL" clId="{92C4D626-129F-4901-A9FF-8D89725F5420}" dt="2021-01-28T18:17:14.314" v="118" actId="404"/>
          <ac:spMkLst>
            <pc:docMk/>
            <pc:sldMk cId="1040917069" sldId="30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2C4D626-129F-4901-A9FF-8D89725F5420}" dt="2021-01-28T18:23:39.691" v="294" actId="20577"/>
          <ac:spMkLst>
            <pc:docMk/>
            <pc:sldMk cId="1040917069" sldId="303"/>
            <ac:spMk id="3" creationId="{C3B511DD-7FEF-457B-8452-C51CBFEF959A}"/>
          </ac:spMkLst>
        </pc:spChg>
        <pc:spChg chg="add mod">
          <ac:chgData name="Tegischer Lukas" userId="f78daebb-0565-485c-bd0e-1cd035e796ff" providerId="ADAL" clId="{92C4D626-129F-4901-A9FF-8D89725F5420}" dt="2021-01-28T18:20:20.959" v="222" actId="1076"/>
          <ac:spMkLst>
            <pc:docMk/>
            <pc:sldMk cId="1040917069" sldId="303"/>
            <ac:spMk id="6" creationId="{F8E87E63-2E88-4E60-B881-97FE65C9DF0A}"/>
          </ac:spMkLst>
        </pc:spChg>
        <pc:spChg chg="add mod">
          <ac:chgData name="Tegischer Lukas" userId="f78daebb-0565-485c-bd0e-1cd035e796ff" providerId="ADAL" clId="{92C4D626-129F-4901-A9FF-8D89725F5420}" dt="2021-01-28T18:20:24.183" v="223" actId="1076"/>
          <ac:spMkLst>
            <pc:docMk/>
            <pc:sldMk cId="1040917069" sldId="303"/>
            <ac:spMk id="7" creationId="{4E06BF32-3666-4172-9D7A-4DCD1172C603}"/>
          </ac:spMkLst>
        </pc:spChg>
        <pc:picChg chg="del">
          <ac:chgData name="Tegischer Lukas" userId="f78daebb-0565-485c-bd0e-1cd035e796ff" providerId="ADAL" clId="{92C4D626-129F-4901-A9FF-8D89725F5420}" dt="2021-01-28T18:15:28.568" v="61" actId="478"/>
          <ac:picMkLst>
            <pc:docMk/>
            <pc:sldMk cId="1040917069" sldId="303"/>
            <ac:picMk id="4" creationId="{9DC2D837-4F75-4B35-A7FD-8551CAFB8398}"/>
          </ac:picMkLst>
        </pc:picChg>
        <pc:picChg chg="add del mod">
          <ac:chgData name="Tegischer Lukas" userId="f78daebb-0565-485c-bd0e-1cd035e796ff" providerId="ADAL" clId="{92C4D626-129F-4901-A9FF-8D89725F5420}" dt="2021-01-28T18:19:03.747" v="203"/>
          <ac:picMkLst>
            <pc:docMk/>
            <pc:sldMk cId="1040917069" sldId="303"/>
            <ac:picMk id="5" creationId="{66A905B0-5588-4831-B2B4-19E85FD00E9D}"/>
          </ac:picMkLst>
        </pc:picChg>
      </pc:sldChg>
      <pc:sldChg chg="del">
        <pc:chgData name="Tegischer Lukas" userId="f78daebb-0565-485c-bd0e-1cd035e796ff" providerId="ADAL" clId="{92C4D626-129F-4901-A9FF-8D89725F5420}" dt="2021-01-28T18:03:07.477" v="46" actId="2696"/>
        <pc:sldMkLst>
          <pc:docMk/>
          <pc:sldMk cId="1897597711" sldId="304"/>
        </pc:sldMkLst>
      </pc:sldChg>
      <pc:sldChg chg="addSp delSp modSp add delAnim modAnim">
        <pc:chgData name="Tegischer Lukas" userId="f78daebb-0565-485c-bd0e-1cd035e796ff" providerId="ADAL" clId="{92C4D626-129F-4901-A9FF-8D89725F5420}" dt="2021-01-28T18:28:40.864" v="370" actId="13926"/>
        <pc:sldMkLst>
          <pc:docMk/>
          <pc:sldMk cId="3649262671" sldId="304"/>
        </pc:sldMkLst>
        <pc:spChg chg="mod">
          <ac:chgData name="Tegischer Lukas" userId="f78daebb-0565-485c-bd0e-1cd035e796ff" providerId="ADAL" clId="{92C4D626-129F-4901-A9FF-8D89725F5420}" dt="2021-01-28T18:28:40.864" v="370" actId="13926"/>
          <ac:spMkLst>
            <pc:docMk/>
            <pc:sldMk cId="3649262671" sldId="304"/>
            <ac:spMk id="3" creationId="{C3B511DD-7FEF-457B-8452-C51CBFEF959A}"/>
          </ac:spMkLst>
        </pc:spChg>
        <pc:spChg chg="add mod">
          <ac:chgData name="Tegischer Lukas" userId="f78daebb-0565-485c-bd0e-1cd035e796ff" providerId="ADAL" clId="{92C4D626-129F-4901-A9FF-8D89725F5420}" dt="2021-01-28T18:23:15.662" v="280" actId="20577"/>
          <ac:spMkLst>
            <pc:docMk/>
            <pc:sldMk cId="3649262671" sldId="304"/>
            <ac:spMk id="4" creationId="{45EE206C-B4C4-4AF5-853B-EFF9B3A8B710}"/>
          </ac:spMkLst>
        </pc:spChg>
        <pc:spChg chg="add mod">
          <ac:chgData name="Tegischer Lukas" userId="f78daebb-0565-485c-bd0e-1cd035e796ff" providerId="ADAL" clId="{92C4D626-129F-4901-A9FF-8D89725F5420}" dt="2021-01-28T18:23:21.894" v="281" actId="1076"/>
          <ac:spMkLst>
            <pc:docMk/>
            <pc:sldMk cId="3649262671" sldId="304"/>
            <ac:spMk id="5" creationId="{508C7049-53DB-4A1E-A102-6261D4D883ED}"/>
          </ac:spMkLst>
        </pc:spChg>
        <pc:spChg chg="del mod">
          <ac:chgData name="Tegischer Lukas" userId="f78daebb-0565-485c-bd0e-1cd035e796ff" providerId="ADAL" clId="{92C4D626-129F-4901-A9FF-8D89725F5420}" dt="2021-01-28T18:21:51.772" v="252" actId="478"/>
          <ac:spMkLst>
            <pc:docMk/>
            <pc:sldMk cId="3649262671" sldId="304"/>
            <ac:spMk id="6" creationId="{F8E87E63-2E88-4E60-B881-97FE65C9DF0A}"/>
          </ac:spMkLst>
        </pc:spChg>
        <pc:spChg chg="del">
          <ac:chgData name="Tegischer Lukas" userId="f78daebb-0565-485c-bd0e-1cd035e796ff" providerId="ADAL" clId="{92C4D626-129F-4901-A9FF-8D89725F5420}" dt="2021-01-28T18:21:50.575" v="251" actId="478"/>
          <ac:spMkLst>
            <pc:docMk/>
            <pc:sldMk cId="3649262671" sldId="304"/>
            <ac:spMk id="7" creationId="{4E06BF32-3666-4172-9D7A-4DCD1172C603}"/>
          </ac:spMkLst>
        </pc:spChg>
      </pc:sldChg>
      <pc:sldChg chg="del">
        <pc:chgData name="Tegischer Lukas" userId="f78daebb-0565-485c-bd0e-1cd035e796ff" providerId="ADAL" clId="{92C4D626-129F-4901-A9FF-8D89725F5420}" dt="2021-01-28T18:03:08.347" v="47" actId="2696"/>
        <pc:sldMkLst>
          <pc:docMk/>
          <pc:sldMk cId="1337544822" sldId="305"/>
        </pc:sldMkLst>
      </pc:sldChg>
      <pc:sldChg chg="addSp delSp modSp add delAnim modAnim">
        <pc:chgData name="Tegischer Lukas" userId="f78daebb-0565-485c-bd0e-1cd035e796ff" providerId="ADAL" clId="{92C4D626-129F-4901-A9FF-8D89725F5420}" dt="2021-01-28T18:28:45.459" v="371" actId="13926"/>
        <pc:sldMkLst>
          <pc:docMk/>
          <pc:sldMk cId="4053796591" sldId="305"/>
        </pc:sldMkLst>
        <pc:spChg chg="mod">
          <ac:chgData name="Tegischer Lukas" userId="f78daebb-0565-485c-bd0e-1cd035e796ff" providerId="ADAL" clId="{92C4D626-129F-4901-A9FF-8D89725F5420}" dt="2021-01-28T18:28:45.459" v="371" actId="13926"/>
          <ac:spMkLst>
            <pc:docMk/>
            <pc:sldMk cId="4053796591" sldId="305"/>
            <ac:spMk id="3" creationId="{C3B511DD-7FEF-457B-8452-C51CBFEF959A}"/>
          </ac:spMkLst>
        </pc:spChg>
        <pc:spChg chg="del mod">
          <ac:chgData name="Tegischer Lukas" userId="f78daebb-0565-485c-bd0e-1cd035e796ff" providerId="ADAL" clId="{92C4D626-129F-4901-A9FF-8D89725F5420}" dt="2021-01-28T18:25:28.003" v="344" actId="478"/>
          <ac:spMkLst>
            <pc:docMk/>
            <pc:sldMk cId="4053796591" sldId="305"/>
            <ac:spMk id="4" creationId="{45EE206C-B4C4-4AF5-853B-EFF9B3A8B710}"/>
          </ac:spMkLst>
        </pc:spChg>
        <pc:spChg chg="del mod">
          <ac:chgData name="Tegischer Lukas" userId="f78daebb-0565-485c-bd0e-1cd035e796ff" providerId="ADAL" clId="{92C4D626-129F-4901-A9FF-8D89725F5420}" dt="2021-01-28T18:25:50.080" v="351" actId="478"/>
          <ac:spMkLst>
            <pc:docMk/>
            <pc:sldMk cId="4053796591" sldId="305"/>
            <ac:spMk id="5" creationId="{508C7049-53DB-4A1E-A102-6261D4D883ED}"/>
          </ac:spMkLst>
        </pc:spChg>
        <pc:spChg chg="add mod">
          <ac:chgData name="Tegischer Lukas" userId="f78daebb-0565-485c-bd0e-1cd035e796ff" providerId="ADAL" clId="{92C4D626-129F-4901-A9FF-8D89725F5420}" dt="2021-01-28T18:25:46.274" v="349" actId="1076"/>
          <ac:spMkLst>
            <pc:docMk/>
            <pc:sldMk cId="4053796591" sldId="305"/>
            <ac:spMk id="6" creationId="{3049ABBC-01AF-46AF-939D-6271E6F03BE0}"/>
          </ac:spMkLst>
        </pc:spChg>
        <pc:spChg chg="add mod">
          <ac:chgData name="Tegischer Lukas" userId="f78daebb-0565-485c-bd0e-1cd035e796ff" providerId="ADAL" clId="{92C4D626-129F-4901-A9FF-8D89725F5420}" dt="2021-01-28T18:26:19.275" v="356" actId="1076"/>
          <ac:spMkLst>
            <pc:docMk/>
            <pc:sldMk cId="4053796591" sldId="305"/>
            <ac:spMk id="7" creationId="{A631161E-FA7D-4135-813A-72C1B6613DBC}"/>
          </ac:spMkLst>
        </pc:spChg>
      </pc:sldChg>
      <pc:sldChg chg="addSp delSp modSp add">
        <pc:chgData name="Tegischer Lukas" userId="f78daebb-0565-485c-bd0e-1cd035e796ff" providerId="ADAL" clId="{92C4D626-129F-4901-A9FF-8D89725F5420}" dt="2021-01-28T18:27:56.584" v="368" actId="14100"/>
        <pc:sldMkLst>
          <pc:docMk/>
          <pc:sldMk cId="2020652068" sldId="306"/>
        </pc:sldMkLst>
        <pc:spChg chg="mod">
          <ac:chgData name="Tegischer Lukas" userId="f78daebb-0565-485c-bd0e-1cd035e796ff" providerId="ADAL" clId="{92C4D626-129F-4901-A9FF-8D89725F5420}" dt="2021-01-28T18:27:51.618" v="366" actId="1076"/>
          <ac:spMkLst>
            <pc:docMk/>
            <pc:sldMk cId="2020652068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92C4D626-129F-4901-A9FF-8D89725F5420}" dt="2021-01-28T18:27:26.486" v="362" actId="478"/>
          <ac:spMkLst>
            <pc:docMk/>
            <pc:sldMk cId="2020652068" sldId="306"/>
            <ac:spMk id="3" creationId="{C3B511DD-7FEF-457B-8452-C51CBFEF959A}"/>
          </ac:spMkLst>
        </pc:spChg>
        <pc:spChg chg="del">
          <ac:chgData name="Tegischer Lukas" userId="f78daebb-0565-485c-bd0e-1cd035e796ff" providerId="ADAL" clId="{92C4D626-129F-4901-A9FF-8D89725F5420}" dt="2021-01-28T18:27:27.520" v="363" actId="478"/>
          <ac:spMkLst>
            <pc:docMk/>
            <pc:sldMk cId="2020652068" sldId="306"/>
            <ac:spMk id="6" creationId="{3049ABBC-01AF-46AF-939D-6271E6F03BE0}"/>
          </ac:spMkLst>
        </pc:spChg>
        <pc:spChg chg="del">
          <ac:chgData name="Tegischer Lukas" userId="f78daebb-0565-485c-bd0e-1cd035e796ff" providerId="ADAL" clId="{92C4D626-129F-4901-A9FF-8D89725F5420}" dt="2021-01-28T18:27:29.196" v="364" actId="478"/>
          <ac:spMkLst>
            <pc:docMk/>
            <pc:sldMk cId="2020652068" sldId="306"/>
            <ac:spMk id="7" creationId="{A631161E-FA7D-4135-813A-72C1B6613DBC}"/>
          </ac:spMkLst>
        </pc:spChg>
        <pc:picChg chg="add mod">
          <ac:chgData name="Tegischer Lukas" userId="f78daebb-0565-485c-bd0e-1cd035e796ff" providerId="ADAL" clId="{92C4D626-129F-4901-A9FF-8D89725F5420}" dt="2021-01-28T18:27:56.584" v="368" actId="14100"/>
          <ac:picMkLst>
            <pc:docMk/>
            <pc:sldMk cId="2020652068" sldId="306"/>
            <ac:picMk id="4" creationId="{329DAA5A-3871-4924-9541-49620CA021AC}"/>
          </ac:picMkLst>
        </pc:picChg>
      </pc:sldChg>
      <pc:sldChg chg="del">
        <pc:chgData name="Tegischer Lukas" userId="f78daebb-0565-485c-bd0e-1cd035e796ff" providerId="ADAL" clId="{92C4D626-129F-4901-A9FF-8D89725F5420}" dt="2021-01-28T18:03:08.846" v="48" actId="2696"/>
        <pc:sldMkLst>
          <pc:docMk/>
          <pc:sldMk cId="3023051984" sldId="306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20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343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7071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531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anhand der Angabe bestimmen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3121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eines linearen Gleichungssystems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F594BC8-6218-457E-B035-86A5C27EF2DF}"/>
                  </a:ext>
                </a:extLst>
              </p:cNvPr>
              <p:cNvSpPr/>
              <p:nvPr/>
            </p:nvSpPr>
            <p:spPr>
              <a:xfrm>
                <a:off x="837906" y="1262114"/>
                <a:ext cx="10516181" cy="1538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Lösungen eines linearen Gleichungssystem sind alle Zahlenpaare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beide Gleichungen erfüllen.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Lösung: 1 Zahlenpaar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Lösung: kein einziges Zahlenpaar (falsche Aussage)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viele Lösungen: unendlich viele Zahlenpaare (wahre Aussage)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F594BC8-6218-457E-B035-86A5C27EF2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6" y="1262114"/>
                <a:ext cx="10516181" cy="1538498"/>
              </a:xfrm>
              <a:prstGeom prst="rect">
                <a:avLst/>
              </a:prstGeom>
              <a:blipFill>
                <a:blip r:embed="rId4"/>
                <a:stretch>
                  <a:fillRect l="-463" t="-1587" b="-3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29E45032-063C-4DE5-AD02-1DF7B67891C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9" t="1352" r="2340" b="58815"/>
          <a:stretch/>
        </p:blipFill>
        <p:spPr>
          <a:xfrm>
            <a:off x="757207" y="3165820"/>
            <a:ext cx="10596880" cy="273176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Vorgehensweise: Lösungsfälle anhand der Angabe bestimmen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3B511DD-7FEF-457B-8452-C51CBFEF959A}"/>
              </a:ext>
            </a:extLst>
          </p:cNvPr>
          <p:cNvSpPr/>
          <p:nvPr/>
        </p:nvSpPr>
        <p:spPr>
          <a:xfrm>
            <a:off x="790575" y="1052609"/>
            <a:ext cx="10801350" cy="1788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Fall (1 Lösung): </a:t>
            </a: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Variablen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Vielfachen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voneinander. D.h. egal mit welchen Zahlen die Gleichungen        </a:t>
            </a:r>
            <a:r>
              <a:rPr lang="de-AT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einmultipliziert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werden, die Variablen x und y sind in beiden Gleichungen immer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verschieden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beiden Lösungszahlen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können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beliebig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gewählt werden.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8E87E63-2E88-4E60-B881-97FE65C9DF0A}"/>
                  </a:ext>
                </a:extLst>
              </p:cNvPr>
              <p:cNvSpPr/>
              <p:nvPr/>
            </p:nvSpPr>
            <p:spPr>
              <a:xfrm>
                <a:off x="1375953" y="3036338"/>
                <a:ext cx="6096000" cy="98905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  −12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8E87E63-2E88-4E60-B881-97FE65C9DF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953" y="3036338"/>
                <a:ext cx="6096000" cy="989053"/>
              </a:xfrm>
              <a:prstGeom prst="rect">
                <a:avLst/>
              </a:prstGeom>
              <a:blipFill>
                <a:blip r:embed="rId4"/>
                <a:stretch>
                  <a:fillRect l="-300" b="-6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4E06BF32-3666-4172-9D7A-4DCD1172C603}"/>
                  </a:ext>
                </a:extLst>
              </p:cNvPr>
              <p:cNvSpPr/>
              <p:nvPr/>
            </p:nvSpPr>
            <p:spPr>
              <a:xfrm>
                <a:off x="5133975" y="3135147"/>
                <a:ext cx="6096000" cy="8902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|: −8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−6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32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𝒄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𝒅</m:t>
                      </m:r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4E06BF32-3666-4172-9D7A-4DCD1172C6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975" y="3135147"/>
                <a:ext cx="6096000" cy="8902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9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Vorgehensweise: Lösungsfälle anhand der Angabe bestimmen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3B511DD-7FEF-457B-8452-C51CBFEF959A}"/>
              </a:ext>
            </a:extLst>
          </p:cNvPr>
          <p:cNvSpPr/>
          <p:nvPr/>
        </p:nvSpPr>
        <p:spPr>
          <a:xfrm>
            <a:off x="790575" y="1052609"/>
            <a:ext cx="10801350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Fall (Keine Lösung):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Variablen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müssen bei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beiden Gleichungen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entweder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Vielfache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voneinander sein.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AT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Wichtig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ist, dass die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Lösungszahlen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 den Gleichungen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Vielfache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5EE206C-B4C4-4AF5-853B-EFF9B3A8B710}"/>
                  </a:ext>
                </a:extLst>
              </p:cNvPr>
              <p:cNvSpPr/>
              <p:nvPr/>
            </p:nvSpPr>
            <p:spPr>
              <a:xfrm>
                <a:off x="1857374" y="2655198"/>
                <a:ext cx="6096000" cy="7738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−7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    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−21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5EE206C-B4C4-4AF5-853B-EFF9B3A8B7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374" y="2655198"/>
                <a:ext cx="6096000" cy="773802"/>
              </a:xfrm>
              <a:prstGeom prst="rect">
                <a:avLst/>
              </a:prstGeom>
              <a:blipFill>
                <a:blip r:embed="rId4"/>
                <a:stretch>
                  <a:fillRect l="-300" b="-55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08C7049-53DB-4A1E-A102-6261D4D883ED}"/>
                  </a:ext>
                </a:extLst>
              </p:cNvPr>
              <p:cNvSpPr/>
              <p:nvPr/>
            </p:nvSpPr>
            <p:spPr>
              <a:xfrm>
                <a:off x="7000875" y="2655198"/>
                <a:ext cx="6096000" cy="7738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    24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08C7049-53DB-4A1E-A102-6261D4D883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5" y="2655198"/>
                <a:ext cx="6096000" cy="773802"/>
              </a:xfrm>
              <a:prstGeom prst="rect">
                <a:avLst/>
              </a:prstGeom>
              <a:blipFill>
                <a:blip r:embed="rId5"/>
                <a:stretch>
                  <a:fillRect l="-300" b="-55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26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Vorgehensweise: Lösungsfälle anhand der Angabe bestimmen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3B511DD-7FEF-457B-8452-C51CBFEF959A}"/>
              </a:ext>
            </a:extLst>
          </p:cNvPr>
          <p:cNvSpPr/>
          <p:nvPr/>
        </p:nvSpPr>
        <p:spPr>
          <a:xfrm>
            <a:off x="790575" y="1052609"/>
            <a:ext cx="108013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Fall (Unendlich viele Lösungen):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beiden Gleichungen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sind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Vielfache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voneinander.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AT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Unterschied zum 2.Fall ist, dass nun auch die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Lösungszahlen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auch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übereinstimmen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Vielfache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!) müssen!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049ABBC-01AF-46AF-939D-6271E6F03BE0}"/>
                  </a:ext>
                </a:extLst>
              </p:cNvPr>
              <p:cNvSpPr/>
              <p:nvPr/>
            </p:nvSpPr>
            <p:spPr>
              <a:xfrm>
                <a:off x="2133601" y="2526685"/>
                <a:ext cx="6096000" cy="7738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−14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   7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+9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049ABBC-01AF-46AF-939D-6271E6F03B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2526685"/>
                <a:ext cx="6096000" cy="773802"/>
              </a:xfrm>
              <a:prstGeom prst="rect">
                <a:avLst/>
              </a:prstGeom>
              <a:blipFill>
                <a:blip r:embed="rId4"/>
                <a:stretch>
                  <a:fillRect l="-30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631161E-FA7D-4135-813A-72C1B6613DBC}"/>
                  </a:ext>
                </a:extLst>
              </p:cNvPr>
              <p:cNvSpPr/>
              <p:nvPr/>
            </p:nvSpPr>
            <p:spPr>
              <a:xfrm>
                <a:off x="7296150" y="2526685"/>
                <a:ext cx="6096000" cy="7738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  −3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+5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||:    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−30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A631161E-FA7D-4135-813A-72C1B6613D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150" y="2526685"/>
                <a:ext cx="6096000" cy="773802"/>
              </a:xfrm>
              <a:prstGeom prst="rect">
                <a:avLst/>
              </a:prstGeom>
              <a:blipFill>
                <a:blip r:embed="rId5"/>
                <a:stretch>
                  <a:fillRect l="-300" b="-62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79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98962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anhand der Angabe bestimmen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9DAA5A-3871-4924-9541-49620CA02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97492"/>
            <a:ext cx="12192000" cy="306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5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312</Words>
  <Application>Microsoft Office PowerPoint</Application>
  <PresentationFormat>Breitbild</PresentationFormat>
  <Paragraphs>39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in zwei Variablen Lösungsfall anhand der Angabe bestimmen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2022-11-03T21:26:19Z</dcterms:modified>
</cp:coreProperties>
</file>