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432" r:id="rId3"/>
    <p:sldId id="438" r:id="rId4"/>
    <p:sldId id="439" r:id="rId5"/>
    <p:sldId id="440" r:id="rId6"/>
    <p:sldId id="430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C313"/>
    <a:srgbClr val="8C399D"/>
    <a:srgbClr val="0F6FC6"/>
    <a:srgbClr val="FF99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556" autoAdjust="0"/>
    <p:restoredTop sz="94660"/>
  </p:normalViewPr>
  <p:slideViewPr>
    <p:cSldViewPr snapToGrid="0">
      <p:cViewPr varScale="1">
        <p:scale>
          <a:sx n="67" d="100"/>
          <a:sy n="67" d="100"/>
        </p:scale>
        <p:origin x="2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F015C2F6-7444-46B2-B91D-AC38CA0077C0}"/>
    <pc:docChg chg="custSel delSld modSld">
      <pc:chgData name="Tegischer Lukas" userId="f78daebb-0565-485c-bd0e-1cd035e796ff" providerId="ADAL" clId="{F015C2F6-7444-46B2-B91D-AC38CA0077C0}" dt="2022-11-04T11:34:38.439" v="2" actId="47"/>
      <pc:docMkLst>
        <pc:docMk/>
      </pc:docMkLst>
      <pc:sldChg chg="delSp mod delAnim">
        <pc:chgData name="Tegischer Lukas" userId="f78daebb-0565-485c-bd0e-1cd035e796ff" providerId="ADAL" clId="{F015C2F6-7444-46B2-B91D-AC38CA0077C0}" dt="2022-11-04T11:34:37.304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F015C2F6-7444-46B2-B91D-AC38CA0077C0}" dt="2022-11-04T11:34:37.304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F015C2F6-7444-46B2-B91D-AC38CA0077C0}" dt="2022-11-04T11:34:36.236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F015C2F6-7444-46B2-B91D-AC38CA0077C0}" dt="2022-11-04T11:34:38.439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69F9E457-8F71-4878-A322-B12595988639}"/>
    <pc:docChg chg="custSel addSld modSld">
      <pc:chgData name="Tegischer Lukas" userId="f78daebb-0565-485c-bd0e-1cd035e796ff" providerId="ADAL" clId="{69F9E457-8F71-4878-A322-B12595988639}" dt="2022-10-02T06:33:01.934" v="33" actId="1076"/>
      <pc:docMkLst>
        <pc:docMk/>
      </pc:docMkLst>
      <pc:sldChg chg="delSp modSp mod delAnim">
        <pc:chgData name="Tegischer Lukas" userId="f78daebb-0565-485c-bd0e-1cd035e796ff" providerId="ADAL" clId="{69F9E457-8F71-4878-A322-B12595988639}" dt="2022-10-02T06:31:26.552" v="8" actId="1076"/>
        <pc:sldMkLst>
          <pc:docMk/>
          <pc:sldMk cId="3867422063" sldId="411"/>
        </pc:sldMkLst>
        <pc:spChg chg="mod">
          <ac:chgData name="Tegischer Lukas" userId="f78daebb-0565-485c-bd0e-1cd035e796ff" providerId="ADAL" clId="{69F9E457-8F71-4878-A322-B12595988639}" dt="2022-10-02T06:31:18.512" v="5" actId="1076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26.552" v="8" actId="1076"/>
          <ac:spMkLst>
            <pc:docMk/>
            <pc:sldMk cId="3867422063" sldId="411"/>
            <ac:spMk id="4" creationId="{23994922-00A3-43FE-A1D2-DC3C43171571}"/>
          </ac:spMkLst>
        </pc:spChg>
        <pc:spChg chg="del">
          <ac:chgData name="Tegischer Lukas" userId="f78daebb-0565-485c-bd0e-1cd035e796ff" providerId="ADAL" clId="{69F9E457-8F71-4878-A322-B12595988639}" dt="2022-10-02T06:31:16.820" v="4" actId="478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69F9E457-8F71-4878-A322-B12595988639}" dt="2022-10-02T06:31:24.376" v="7" actId="1076"/>
          <ac:spMkLst>
            <pc:docMk/>
            <pc:sldMk cId="3867422063" sldId="411"/>
            <ac:spMk id="8" creationId="{2A1E8CCF-560E-C7B4-D4A5-974BEC34A49A}"/>
          </ac:spMkLst>
        </pc:spChg>
        <pc:spChg chg="mod">
          <ac:chgData name="Tegischer Lukas" userId="f78daebb-0565-485c-bd0e-1cd035e796ff" providerId="ADAL" clId="{69F9E457-8F71-4878-A322-B12595988639}" dt="2022-10-02T06:31:20.818" v="6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modSp mod">
        <pc:chgData name="Tegischer Lukas" userId="f78daebb-0565-485c-bd0e-1cd035e796ff" providerId="ADAL" clId="{69F9E457-8F71-4878-A322-B12595988639}" dt="2022-10-02T06:33:01.934" v="33" actId="1076"/>
        <pc:sldMkLst>
          <pc:docMk/>
          <pc:sldMk cId="467817443" sldId="419"/>
        </pc:sldMkLst>
        <pc:spChg chg="mod">
          <ac:chgData name="Tegischer Lukas" userId="f78daebb-0565-485c-bd0e-1cd035e796ff" providerId="ADAL" clId="{69F9E457-8F71-4878-A322-B12595988639}" dt="2022-10-02T06:33:01.934" v="33" actId="1076"/>
          <ac:spMkLst>
            <pc:docMk/>
            <pc:sldMk cId="467817443" sldId="419"/>
            <ac:spMk id="7" creationId="{46670544-B527-F8BE-73C8-78CB1619532E}"/>
          </ac:spMkLst>
        </pc:spChg>
      </pc:sldChg>
      <pc:sldChg chg="delSp modSp add mod delAnim modAnim">
        <pc:chgData name="Tegischer Lukas" userId="f78daebb-0565-485c-bd0e-1cd035e796ff" providerId="ADAL" clId="{69F9E457-8F71-4878-A322-B12595988639}" dt="2022-10-02T06:32:06.414" v="17" actId="6549"/>
        <pc:sldMkLst>
          <pc:docMk/>
          <pc:sldMk cId="3894701210" sldId="420"/>
        </pc:sldMkLst>
        <pc:spChg chg="mod">
          <ac:chgData name="Tegischer Lukas" userId="f78daebb-0565-485c-bd0e-1cd035e796ff" providerId="ADAL" clId="{69F9E457-8F71-4878-A322-B12595988639}" dt="2022-10-02T06:32:06.414" v="17" actId="6549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30.557" v="9" actId="1076"/>
          <ac:spMkLst>
            <pc:docMk/>
            <pc:sldMk cId="3894701210" sldId="420"/>
            <ac:spMk id="7" creationId="{2FE883BB-5A5A-038C-104C-4DDC4BE716B6}"/>
          </ac:spMkLst>
        </pc:spChg>
        <pc:spChg chg="del">
          <ac:chgData name="Tegischer Lukas" userId="f78daebb-0565-485c-bd0e-1cd035e796ff" providerId="ADAL" clId="{69F9E457-8F71-4878-A322-B12595988639}" dt="2022-10-02T06:31:10.927" v="2" actId="478"/>
          <ac:spMkLst>
            <pc:docMk/>
            <pc:sldMk cId="3894701210" sldId="420"/>
            <ac:spMk id="8" creationId="{2A1E8CCF-560E-C7B4-D4A5-974BEC34A49A}"/>
          </ac:spMkLst>
        </pc:spChg>
        <pc:spChg chg="del">
          <ac:chgData name="Tegischer Lukas" userId="f78daebb-0565-485c-bd0e-1cd035e796ff" providerId="ADAL" clId="{69F9E457-8F71-4878-A322-B12595988639}" dt="2022-10-02T06:31:10.076" v="1" actId="478"/>
          <ac:spMkLst>
            <pc:docMk/>
            <pc:sldMk cId="3894701210" sldId="420"/>
            <ac:spMk id="10" creationId="{2A406795-5046-5D1D-B54E-990CEDFB4EB6}"/>
          </ac:spMkLst>
        </pc:spChg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C08B5A80-B5F2-4812-A3B3-D3BAF63D1370}"/>
    <pc:docChg chg="undo custSel addSld delSld modSld">
      <pc:chgData name="Tegischer Lukas" userId="f78daebb-0565-485c-bd0e-1cd035e796ff" providerId="ADAL" clId="{C08B5A80-B5F2-4812-A3B3-D3BAF63D1370}" dt="2022-10-02T07:32:02.128" v="1343" actId="20577"/>
      <pc:docMkLst>
        <pc:docMk/>
      </pc:docMkLst>
      <pc:sldChg chg="modSp mod">
        <pc:chgData name="Tegischer Lukas" userId="f78daebb-0565-485c-bd0e-1cd035e796ff" providerId="ADAL" clId="{C08B5A80-B5F2-4812-A3B3-D3BAF63D1370}" dt="2022-10-02T07:32:02.128" v="134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08B5A80-B5F2-4812-A3B3-D3BAF63D1370}" dt="2022-10-02T07:32:02.128" v="134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modAnim">
        <pc:chgData name="Tegischer Lukas" userId="f78daebb-0565-485c-bd0e-1cd035e796ff" providerId="ADAL" clId="{C08B5A80-B5F2-4812-A3B3-D3BAF63D1370}" dt="2022-10-02T07:25:06.147" v="1058"/>
        <pc:sldMkLst>
          <pc:docMk/>
          <pc:sldMk cId="4007401767" sldId="418"/>
        </pc:sldMkLst>
        <pc:spChg chg="add mod">
          <ac:chgData name="Tegischer Lukas" userId="f78daebb-0565-485c-bd0e-1cd035e796ff" providerId="ADAL" clId="{C08B5A80-B5F2-4812-A3B3-D3BAF63D1370}" dt="2022-10-02T07:03:08.348" v="268" actId="1076"/>
          <ac:spMkLst>
            <pc:docMk/>
            <pc:sldMk cId="4007401767" sldId="418"/>
            <ac:spMk id="2" creationId="{6D52CD0C-2837-DDF4-FD79-BE3A10650B26}"/>
          </ac:spMkLst>
        </pc:spChg>
        <pc:spChg chg="del mod">
          <ac:chgData name="Tegischer Lukas" userId="f78daebb-0565-485c-bd0e-1cd035e796ff" providerId="ADAL" clId="{C08B5A80-B5F2-4812-A3B3-D3BAF63D1370}" dt="2022-10-02T06:59:57.564" v="70" actId="478"/>
          <ac:spMkLst>
            <pc:docMk/>
            <pc:sldMk cId="4007401767" sldId="418"/>
            <ac:spMk id="3" creationId="{CBA8BFA2-17D6-3F4C-419C-0AE6CCFFA998}"/>
          </ac:spMkLst>
        </pc:spChg>
        <pc:spChg chg="add mod">
          <ac:chgData name="Tegischer Lukas" userId="f78daebb-0565-485c-bd0e-1cd035e796ff" providerId="ADAL" clId="{C08B5A80-B5F2-4812-A3B3-D3BAF63D1370}" dt="2022-10-02T07:05:51.633" v="411" actId="403"/>
          <ac:spMkLst>
            <pc:docMk/>
            <pc:sldMk cId="4007401767" sldId="418"/>
            <ac:spMk id="5" creationId="{052E16E8-A53D-85AB-E8E4-605E9ABB2A66}"/>
          </ac:spMkLst>
        </pc:spChg>
        <pc:spChg chg="del">
          <ac:chgData name="Tegischer Lukas" userId="f78daebb-0565-485c-bd0e-1cd035e796ff" providerId="ADAL" clId="{C08B5A80-B5F2-4812-A3B3-D3BAF63D1370}" dt="2022-10-02T06:59:39.412" v="47" actId="478"/>
          <ac:spMkLst>
            <pc:docMk/>
            <pc:sldMk cId="4007401767" sldId="418"/>
            <ac:spMk id="6" creationId="{3A754D05-DBFA-F622-F1F7-B60AAED4FEBB}"/>
          </ac:spMkLst>
        </pc:spChg>
        <pc:spChg chg="add mod">
          <ac:chgData name="Tegischer Lukas" userId="f78daebb-0565-485c-bd0e-1cd035e796ff" providerId="ADAL" clId="{C08B5A80-B5F2-4812-A3B3-D3BAF63D1370}" dt="2022-10-02T07:05:04.314" v="399" actId="1076"/>
          <ac:spMkLst>
            <pc:docMk/>
            <pc:sldMk cId="4007401767" sldId="418"/>
            <ac:spMk id="9" creationId="{2E0033B1-E7AB-B25B-8C2C-4EFDA377C012}"/>
          </ac:spMkLst>
        </pc:spChg>
        <pc:picChg chg="add del mod">
          <ac:chgData name="Tegischer Lukas" userId="f78daebb-0565-485c-bd0e-1cd035e796ff" providerId="ADAL" clId="{C08B5A80-B5F2-4812-A3B3-D3BAF63D1370}" dt="2022-10-02T07:02:07.206" v="216" actId="478"/>
          <ac:picMkLst>
            <pc:docMk/>
            <pc:sldMk cId="4007401767" sldId="418"/>
            <ac:picMk id="7" creationId="{80C6110B-89A1-8B70-B620-36C7E7E3DD14}"/>
          </ac:picMkLst>
        </pc:picChg>
        <pc:picChg chg="add mod">
          <ac:chgData name="Tegischer Lukas" userId="f78daebb-0565-485c-bd0e-1cd035e796ff" providerId="ADAL" clId="{C08B5A80-B5F2-4812-A3B3-D3BAF63D1370}" dt="2022-10-02T07:03:03.305" v="267" actId="1076"/>
          <ac:picMkLst>
            <pc:docMk/>
            <pc:sldMk cId="4007401767" sldId="418"/>
            <ac:picMk id="8" creationId="{4A4A30C1-6A7F-DB66-9D43-62B43C52078A}"/>
          </ac:picMkLst>
        </pc:picChg>
      </pc:sldChg>
      <pc:sldChg chg="addSp delSp modSp mod">
        <pc:chgData name="Tegischer Lukas" userId="f78daebb-0565-485c-bd0e-1cd035e796ff" providerId="ADAL" clId="{C08B5A80-B5F2-4812-A3B3-D3BAF63D1370}" dt="2022-10-02T07:29:30.991" v="1152" actId="1076"/>
        <pc:sldMkLst>
          <pc:docMk/>
          <pc:sldMk cId="2796332034" sldId="427"/>
        </pc:sldMkLst>
        <pc:spChg chg="del mod">
          <ac:chgData name="Tegischer Lukas" userId="f78daebb-0565-485c-bd0e-1cd035e796ff" providerId="ADAL" clId="{C08B5A80-B5F2-4812-A3B3-D3BAF63D1370}" dt="2022-10-02T07:29:01.358" v="1142" actId="478"/>
          <ac:spMkLst>
            <pc:docMk/>
            <pc:sldMk cId="2796332034" sldId="427"/>
            <ac:spMk id="3" creationId="{CBA8BFA2-17D6-3F4C-419C-0AE6CCFFA998}"/>
          </ac:spMkLst>
        </pc:spChg>
        <pc:spChg chg="del">
          <ac:chgData name="Tegischer Lukas" userId="f78daebb-0565-485c-bd0e-1cd035e796ff" providerId="ADAL" clId="{C08B5A80-B5F2-4812-A3B3-D3BAF63D1370}" dt="2022-10-02T07:29:09.203" v="1147" actId="478"/>
          <ac:spMkLst>
            <pc:docMk/>
            <pc:sldMk cId="2796332034" sldId="427"/>
            <ac:spMk id="4" creationId="{8DE5FDCF-3053-D54C-D069-193C367EED49}"/>
          </ac:spMkLst>
        </pc:spChg>
        <pc:spChg chg="add mod">
          <ac:chgData name="Tegischer Lukas" userId="f78daebb-0565-485c-bd0e-1cd035e796ff" providerId="ADAL" clId="{C08B5A80-B5F2-4812-A3B3-D3BAF63D1370}" dt="2022-10-02T07:29:07.097" v="1146" actId="14100"/>
          <ac:spMkLst>
            <pc:docMk/>
            <pc:sldMk cId="2796332034" sldId="427"/>
            <ac:spMk id="5" creationId="{AA0337EF-48FE-716E-169A-66E43BA857C9}"/>
          </ac:spMkLst>
        </pc:spChg>
        <pc:spChg chg="add mod">
          <ac:chgData name="Tegischer Lukas" userId="f78daebb-0565-485c-bd0e-1cd035e796ff" providerId="ADAL" clId="{C08B5A80-B5F2-4812-A3B3-D3BAF63D1370}" dt="2022-10-02T07:29:30.991" v="1152" actId="1076"/>
          <ac:spMkLst>
            <pc:docMk/>
            <pc:sldMk cId="2796332034" sldId="427"/>
            <ac:spMk id="7" creationId="{912FC5B4-CE44-593F-2D30-E87E9C5CA1D2}"/>
          </ac:spMkLst>
        </pc:spChg>
      </pc:sldChg>
      <pc:sldChg chg="addSp delSp modSp mod modAnim">
        <pc:chgData name="Tegischer Lukas" userId="f78daebb-0565-485c-bd0e-1cd035e796ff" providerId="ADAL" clId="{C08B5A80-B5F2-4812-A3B3-D3BAF63D1370}" dt="2022-10-02T07:31:28.703" v="1340"/>
        <pc:sldMkLst>
          <pc:docMk/>
          <pc:sldMk cId="2832239985" sldId="428"/>
        </pc:sldMkLst>
        <pc:spChg chg="del mod">
          <ac:chgData name="Tegischer Lukas" userId="f78daebb-0565-485c-bd0e-1cd035e796ff" providerId="ADAL" clId="{C08B5A80-B5F2-4812-A3B3-D3BAF63D1370}" dt="2022-10-02T07:30:27.720" v="1299" actId="478"/>
          <ac:spMkLst>
            <pc:docMk/>
            <pc:sldMk cId="2832239985" sldId="428"/>
            <ac:spMk id="3" creationId="{CBA8BFA2-17D6-3F4C-419C-0AE6CCFFA998}"/>
          </ac:spMkLst>
        </pc:spChg>
        <pc:spChg chg="del">
          <ac:chgData name="Tegischer Lukas" userId="f78daebb-0565-485c-bd0e-1cd035e796ff" providerId="ADAL" clId="{C08B5A80-B5F2-4812-A3B3-D3BAF63D1370}" dt="2022-10-02T07:29:56.712" v="1153" actId="478"/>
          <ac:spMkLst>
            <pc:docMk/>
            <pc:sldMk cId="2832239985" sldId="428"/>
            <ac:spMk id="5" creationId="{FFB3053D-0C12-78B3-F40D-18BB2DF3A3C5}"/>
          </ac:spMkLst>
        </pc:spChg>
        <pc:spChg chg="add mod">
          <ac:chgData name="Tegischer Lukas" userId="f78daebb-0565-485c-bd0e-1cd035e796ff" providerId="ADAL" clId="{C08B5A80-B5F2-4812-A3B3-D3BAF63D1370}" dt="2022-10-02T07:31:13.164" v="1317" actId="1076"/>
          <ac:spMkLst>
            <pc:docMk/>
            <pc:sldMk cId="2832239985" sldId="428"/>
            <ac:spMk id="6" creationId="{C78C72CB-C4E9-E2A6-BF1A-2333F2BE01D3}"/>
          </ac:spMkLst>
        </pc:spChg>
        <pc:spChg chg="add mod">
          <ac:chgData name="Tegischer Lukas" userId="f78daebb-0565-485c-bd0e-1cd035e796ff" providerId="ADAL" clId="{C08B5A80-B5F2-4812-A3B3-D3BAF63D1370}" dt="2022-10-02T07:31:27.080" v="1339" actId="1076"/>
          <ac:spMkLst>
            <pc:docMk/>
            <pc:sldMk cId="2832239985" sldId="428"/>
            <ac:spMk id="7" creationId="{1B106228-BB02-81AF-5172-1CAE2C4B6720}"/>
          </ac:spMkLst>
        </pc:spChg>
        <pc:graphicFrameChg chg="add del mod">
          <ac:chgData name="Tegischer Lukas" userId="f78daebb-0565-485c-bd0e-1cd035e796ff" providerId="ADAL" clId="{C08B5A80-B5F2-4812-A3B3-D3BAF63D1370}" dt="2022-10-02T07:30:29.540" v="1300" actId="478"/>
          <ac:graphicFrameMkLst>
            <pc:docMk/>
            <pc:sldMk cId="2832239985" sldId="428"/>
            <ac:graphicFrameMk id="2" creationId="{A9E7F915-8B6D-A446-A6FF-9E7C76CE0818}"/>
          </ac:graphicFrameMkLst>
        </pc:graphicFrameChg>
      </pc:sldChg>
      <pc:sldChg chg="del">
        <pc:chgData name="Tegischer Lukas" userId="f78daebb-0565-485c-bd0e-1cd035e796ff" providerId="ADAL" clId="{C08B5A80-B5F2-4812-A3B3-D3BAF63D1370}" dt="2022-10-02T07:31:31.441" v="1341" actId="47"/>
        <pc:sldMkLst>
          <pc:docMk/>
          <pc:sldMk cId="3822087652" sldId="429"/>
        </pc:sldMkLst>
      </pc:sldChg>
      <pc:sldChg chg="del">
        <pc:chgData name="Tegischer Lukas" userId="f78daebb-0565-485c-bd0e-1cd035e796ff" providerId="ADAL" clId="{C08B5A80-B5F2-4812-A3B3-D3BAF63D1370}" dt="2022-10-02T07:31:31.441" v="1341" actId="47"/>
        <pc:sldMkLst>
          <pc:docMk/>
          <pc:sldMk cId="1874032401" sldId="430"/>
        </pc:sldMkLst>
      </pc:sldChg>
      <pc:sldChg chg="addSp delSp modSp add mod delAnim modAnim">
        <pc:chgData name="Tegischer Lukas" userId="f78daebb-0565-485c-bd0e-1cd035e796ff" providerId="ADAL" clId="{C08B5A80-B5F2-4812-A3B3-D3BAF63D1370}" dt="2022-10-02T07:08:59.684" v="505"/>
        <pc:sldMkLst>
          <pc:docMk/>
          <pc:sldMk cId="742277311" sldId="431"/>
        </pc:sldMkLst>
        <pc:spChg chg="mod">
          <ac:chgData name="Tegischer Lukas" userId="f78daebb-0565-485c-bd0e-1cd035e796ff" providerId="ADAL" clId="{C08B5A80-B5F2-4812-A3B3-D3BAF63D1370}" dt="2022-10-02T07:06:21.731" v="418" actId="1076"/>
          <ac:spMkLst>
            <pc:docMk/>
            <pc:sldMk cId="742277311" sldId="431"/>
            <ac:spMk id="2" creationId="{6D52CD0C-2837-DDF4-FD79-BE3A10650B26}"/>
          </ac:spMkLst>
        </pc:spChg>
        <pc:spChg chg="add mod">
          <ac:chgData name="Tegischer Lukas" userId="f78daebb-0565-485c-bd0e-1cd035e796ff" providerId="ADAL" clId="{C08B5A80-B5F2-4812-A3B3-D3BAF63D1370}" dt="2022-10-02T07:06:19.091" v="417" actId="1076"/>
          <ac:spMkLst>
            <pc:docMk/>
            <pc:sldMk cId="742277311" sldId="431"/>
            <ac:spMk id="4" creationId="{B9F5F282-BA93-C894-BB25-6F37BFCBB784}"/>
          </ac:spMkLst>
        </pc:spChg>
        <pc:spChg chg="del">
          <ac:chgData name="Tegischer Lukas" userId="f78daebb-0565-485c-bd0e-1cd035e796ff" providerId="ADAL" clId="{C08B5A80-B5F2-4812-A3B3-D3BAF63D1370}" dt="2022-10-02T07:05:28.210" v="402" actId="478"/>
          <ac:spMkLst>
            <pc:docMk/>
            <pc:sldMk cId="742277311" sldId="431"/>
            <ac:spMk id="5" creationId="{052E16E8-A53D-85AB-E8E4-605E9ABB2A66}"/>
          </ac:spMkLst>
        </pc:spChg>
        <pc:spChg chg="add mod">
          <ac:chgData name="Tegischer Lukas" userId="f78daebb-0565-485c-bd0e-1cd035e796ff" providerId="ADAL" clId="{C08B5A80-B5F2-4812-A3B3-D3BAF63D1370}" dt="2022-10-02T07:08:50.536" v="504" actId="122"/>
          <ac:spMkLst>
            <pc:docMk/>
            <pc:sldMk cId="742277311" sldId="431"/>
            <ac:spMk id="7" creationId="{864DEE15-FA0B-AAB5-6E94-71E4ABC50691}"/>
          </ac:spMkLst>
        </pc:spChg>
        <pc:spChg chg="del">
          <ac:chgData name="Tegischer Lukas" userId="f78daebb-0565-485c-bd0e-1cd035e796ff" providerId="ADAL" clId="{C08B5A80-B5F2-4812-A3B3-D3BAF63D1370}" dt="2022-10-02T07:06:24.413" v="419" actId="478"/>
          <ac:spMkLst>
            <pc:docMk/>
            <pc:sldMk cId="742277311" sldId="431"/>
            <ac:spMk id="9" creationId="{2E0033B1-E7AB-B25B-8C2C-4EFDA377C012}"/>
          </ac:spMkLst>
        </pc:spChg>
        <pc:spChg chg="add del mod">
          <ac:chgData name="Tegischer Lukas" userId="f78daebb-0565-485c-bd0e-1cd035e796ff" providerId="ADAL" clId="{C08B5A80-B5F2-4812-A3B3-D3BAF63D1370}" dt="2022-10-02T07:08:06.739" v="448" actId="478"/>
          <ac:spMkLst>
            <pc:docMk/>
            <pc:sldMk cId="742277311" sldId="431"/>
            <ac:spMk id="12" creationId="{1D4937BF-45F8-AD2B-2A63-D26934FDE4EB}"/>
          </ac:spMkLst>
        </pc:spChg>
        <pc:picChg chg="del">
          <ac:chgData name="Tegischer Lukas" userId="f78daebb-0565-485c-bd0e-1cd035e796ff" providerId="ADAL" clId="{C08B5A80-B5F2-4812-A3B3-D3BAF63D1370}" dt="2022-10-02T07:05:27.825" v="401" actId="478"/>
          <ac:picMkLst>
            <pc:docMk/>
            <pc:sldMk cId="742277311" sldId="431"/>
            <ac:picMk id="8" creationId="{4A4A30C1-6A7F-DB66-9D43-62B43C52078A}"/>
          </ac:picMkLst>
        </pc:picChg>
        <pc:picChg chg="add mod">
          <ac:chgData name="Tegischer Lukas" userId="f78daebb-0565-485c-bd0e-1cd035e796ff" providerId="ADAL" clId="{C08B5A80-B5F2-4812-A3B3-D3BAF63D1370}" dt="2022-10-02T07:07:25.107" v="440" actId="1076"/>
          <ac:picMkLst>
            <pc:docMk/>
            <pc:sldMk cId="742277311" sldId="431"/>
            <ac:picMk id="10" creationId="{FAF5A5CC-8CCF-FC8E-77F3-720D21140213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09:02.605" v="506"/>
        <pc:sldMkLst>
          <pc:docMk/>
          <pc:sldMk cId="994195444" sldId="432"/>
        </pc:sldMkLst>
        <pc:spChg chg="mod">
          <ac:chgData name="Tegischer Lukas" userId="f78daebb-0565-485c-bd0e-1cd035e796ff" providerId="ADAL" clId="{C08B5A80-B5F2-4812-A3B3-D3BAF63D1370}" dt="2022-10-02T07:08:47.826" v="503" actId="122"/>
          <ac:spMkLst>
            <pc:docMk/>
            <pc:sldMk cId="994195444" sldId="432"/>
            <ac:spMk id="7" creationId="{864DEE15-FA0B-AAB5-6E94-71E4ABC50691}"/>
          </ac:spMkLst>
        </pc:spChg>
        <pc:picChg chg="add mod">
          <ac:chgData name="Tegischer Lukas" userId="f78daebb-0565-485c-bd0e-1cd035e796ff" providerId="ADAL" clId="{C08B5A80-B5F2-4812-A3B3-D3BAF63D1370}" dt="2022-10-02T07:08:45.704" v="502" actId="1076"/>
          <ac:picMkLst>
            <pc:docMk/>
            <pc:sldMk cId="994195444" sldId="432"/>
            <ac:picMk id="3" creationId="{A42F9962-CF7C-CD6A-D454-65347A9C9C29}"/>
          </ac:picMkLst>
        </pc:picChg>
        <pc:picChg chg="del">
          <ac:chgData name="Tegischer Lukas" userId="f78daebb-0565-485c-bd0e-1cd035e796ff" providerId="ADAL" clId="{C08B5A80-B5F2-4812-A3B3-D3BAF63D1370}" dt="2022-10-02T07:08:40.208" v="498" actId="478"/>
          <ac:picMkLst>
            <pc:docMk/>
            <pc:sldMk cId="994195444" sldId="432"/>
            <ac:picMk id="10" creationId="{FAF5A5CC-8CCF-FC8E-77F3-720D21140213}"/>
          </ac:picMkLst>
        </pc:picChg>
      </pc:sldChg>
      <pc:sldChg chg="addSp delSp modSp add mod delAnim">
        <pc:chgData name="Tegischer Lukas" userId="f78daebb-0565-485c-bd0e-1cd035e796ff" providerId="ADAL" clId="{C08B5A80-B5F2-4812-A3B3-D3BAF63D1370}" dt="2022-10-02T07:13:47.153" v="674" actId="1076"/>
        <pc:sldMkLst>
          <pc:docMk/>
          <pc:sldMk cId="2008635579" sldId="433"/>
        </pc:sldMkLst>
        <pc:spChg chg="mod">
          <ac:chgData name="Tegischer Lukas" userId="f78daebb-0565-485c-bd0e-1cd035e796ff" providerId="ADAL" clId="{C08B5A80-B5F2-4812-A3B3-D3BAF63D1370}" dt="2022-10-02T07:10:25.774" v="540" actId="1076"/>
          <ac:spMkLst>
            <pc:docMk/>
            <pc:sldMk cId="2008635579" sldId="433"/>
            <ac:spMk id="2" creationId="{6D52CD0C-2837-DDF4-FD79-BE3A10650B26}"/>
          </ac:spMkLst>
        </pc:spChg>
        <pc:spChg chg="del">
          <ac:chgData name="Tegischer Lukas" userId="f78daebb-0565-485c-bd0e-1cd035e796ff" providerId="ADAL" clId="{C08B5A80-B5F2-4812-A3B3-D3BAF63D1370}" dt="2022-10-02T07:09:14.890" v="522" actId="478"/>
          <ac:spMkLst>
            <pc:docMk/>
            <pc:sldMk cId="2008635579" sldId="433"/>
            <ac:spMk id="4" creationId="{B9F5F282-BA93-C894-BB25-6F37BFCBB784}"/>
          </ac:spMkLst>
        </pc:spChg>
        <pc:spChg chg="add del">
          <ac:chgData name="Tegischer Lukas" userId="f78daebb-0565-485c-bd0e-1cd035e796ff" providerId="ADAL" clId="{C08B5A80-B5F2-4812-A3B3-D3BAF63D1370}" dt="2022-10-02T07:09:30.905" v="526"/>
          <ac:spMkLst>
            <pc:docMk/>
            <pc:sldMk cId="2008635579" sldId="433"/>
            <ac:spMk id="5" creationId="{6AD3E876-B9CD-2229-E954-78E6DDAFA20E}"/>
          </ac:spMkLst>
        </pc:spChg>
        <pc:spChg chg="add del">
          <ac:chgData name="Tegischer Lukas" userId="f78daebb-0565-485c-bd0e-1cd035e796ff" providerId="ADAL" clId="{C08B5A80-B5F2-4812-A3B3-D3BAF63D1370}" dt="2022-10-02T07:09:30.905" v="526"/>
          <ac:spMkLst>
            <pc:docMk/>
            <pc:sldMk cId="2008635579" sldId="433"/>
            <ac:spMk id="6" creationId="{FF74FC4D-F7FA-DB8C-C550-147F78B34D0A}"/>
          </ac:spMkLst>
        </pc:spChg>
        <pc:spChg chg="del">
          <ac:chgData name="Tegischer Lukas" userId="f78daebb-0565-485c-bd0e-1cd035e796ff" providerId="ADAL" clId="{C08B5A80-B5F2-4812-A3B3-D3BAF63D1370}" dt="2022-10-02T07:09:16.850" v="524" actId="478"/>
          <ac:spMkLst>
            <pc:docMk/>
            <pc:sldMk cId="2008635579" sldId="433"/>
            <ac:spMk id="7" creationId="{864DEE15-FA0B-AAB5-6E94-71E4ABC50691}"/>
          </ac:spMkLst>
        </pc:spChg>
        <pc:spChg chg="add del">
          <ac:chgData name="Tegischer Lukas" userId="f78daebb-0565-485c-bd0e-1cd035e796ff" providerId="ADAL" clId="{C08B5A80-B5F2-4812-A3B3-D3BAF63D1370}" dt="2022-10-02T07:10:05.426" v="528" actId="478"/>
          <ac:spMkLst>
            <pc:docMk/>
            <pc:sldMk cId="2008635579" sldId="433"/>
            <ac:spMk id="9" creationId="{65E2E472-036D-60B6-4BE2-305B000192E9}"/>
          </ac:spMkLst>
        </pc:spChg>
        <pc:spChg chg="add mod">
          <ac:chgData name="Tegischer Lukas" userId="f78daebb-0565-485c-bd0e-1cd035e796ff" providerId="ADAL" clId="{C08B5A80-B5F2-4812-A3B3-D3BAF63D1370}" dt="2022-10-02T07:13:43.122" v="673" actId="20577"/>
          <ac:spMkLst>
            <pc:docMk/>
            <pc:sldMk cId="2008635579" sldId="433"/>
            <ac:spMk id="11" creationId="{53118721-BFF7-73DE-7344-B8CCF423E869}"/>
          </ac:spMkLst>
        </pc:spChg>
        <pc:picChg chg="del">
          <ac:chgData name="Tegischer Lukas" userId="f78daebb-0565-485c-bd0e-1cd035e796ff" providerId="ADAL" clId="{C08B5A80-B5F2-4812-A3B3-D3BAF63D1370}" dt="2022-10-02T07:09:15.222" v="523" actId="478"/>
          <ac:picMkLst>
            <pc:docMk/>
            <pc:sldMk cId="2008635579" sldId="433"/>
            <ac:picMk id="3" creationId="{A42F9962-CF7C-CD6A-D454-65347A9C9C29}"/>
          </ac:picMkLst>
        </pc:picChg>
        <pc:picChg chg="add mod">
          <ac:chgData name="Tegischer Lukas" userId="f78daebb-0565-485c-bd0e-1cd035e796ff" providerId="ADAL" clId="{C08B5A80-B5F2-4812-A3B3-D3BAF63D1370}" dt="2022-10-02T07:13:47.153" v="674" actId="1076"/>
          <ac:picMkLst>
            <pc:docMk/>
            <pc:sldMk cId="2008635579" sldId="433"/>
            <ac:picMk id="12" creationId="{45233329-6325-E2E3-807D-ED3B8D275F37}"/>
          </ac:picMkLst>
        </pc:picChg>
        <pc:picChg chg="add del">
          <ac:chgData name="Tegischer Lukas" userId="f78daebb-0565-485c-bd0e-1cd035e796ff" providerId="ADAL" clId="{C08B5A80-B5F2-4812-A3B3-D3BAF63D1370}" dt="2022-10-02T07:09:30.905" v="526"/>
          <ac:picMkLst>
            <pc:docMk/>
            <pc:sldMk cId="2008635579" sldId="433"/>
            <ac:picMk id="1025" creationId="{DBCCDD2C-1845-7F93-7D6F-F8BE38C94E2A}"/>
          </ac:picMkLst>
        </pc:picChg>
      </pc:sldChg>
      <pc:sldChg chg="addSp delSp modSp add mod delAnim modAnim">
        <pc:chgData name="Tegischer Lukas" userId="f78daebb-0565-485c-bd0e-1cd035e796ff" providerId="ADAL" clId="{C08B5A80-B5F2-4812-A3B3-D3BAF63D1370}" dt="2022-10-02T07:12:32.514" v="582"/>
        <pc:sldMkLst>
          <pc:docMk/>
          <pc:sldMk cId="2261244441" sldId="434"/>
        </pc:sldMkLst>
        <pc:spChg chg="del">
          <ac:chgData name="Tegischer Lukas" userId="f78daebb-0565-485c-bd0e-1cd035e796ff" providerId="ADAL" clId="{C08B5A80-B5F2-4812-A3B3-D3BAF63D1370}" dt="2022-10-02T07:11:05.143" v="546" actId="478"/>
          <ac:spMkLst>
            <pc:docMk/>
            <pc:sldMk cId="2261244441" sldId="434"/>
            <ac:spMk id="4" creationId="{B9F5F282-BA93-C894-BB25-6F37BFCBB784}"/>
          </ac:spMkLst>
        </pc:spChg>
        <pc:spChg chg="add mod">
          <ac:chgData name="Tegischer Lukas" userId="f78daebb-0565-485c-bd0e-1cd035e796ff" providerId="ADAL" clId="{C08B5A80-B5F2-4812-A3B3-D3BAF63D1370}" dt="2022-10-02T07:12:00.126" v="570" actId="113"/>
          <ac:spMkLst>
            <pc:docMk/>
            <pc:sldMk cId="2261244441" sldId="434"/>
            <ac:spMk id="6" creationId="{62132715-3C1D-43F4-5A3D-C28026EF4581}"/>
          </ac:spMkLst>
        </pc:spChg>
        <pc:spChg chg="del">
          <ac:chgData name="Tegischer Lukas" userId="f78daebb-0565-485c-bd0e-1cd035e796ff" providerId="ADAL" clId="{C08B5A80-B5F2-4812-A3B3-D3BAF63D1370}" dt="2022-10-02T07:11:08.087" v="548" actId="478"/>
          <ac:spMkLst>
            <pc:docMk/>
            <pc:sldMk cId="2261244441" sldId="434"/>
            <ac:spMk id="7" creationId="{864DEE15-FA0B-AAB5-6E94-71E4ABC50691}"/>
          </ac:spMkLst>
        </pc:spChg>
        <pc:spChg chg="add mod">
          <ac:chgData name="Tegischer Lukas" userId="f78daebb-0565-485c-bd0e-1cd035e796ff" providerId="ADAL" clId="{C08B5A80-B5F2-4812-A3B3-D3BAF63D1370}" dt="2022-10-02T07:12:26.192" v="579" actId="1076"/>
          <ac:spMkLst>
            <pc:docMk/>
            <pc:sldMk cId="2261244441" sldId="434"/>
            <ac:spMk id="10" creationId="{A924A609-D5EE-D9F6-C16E-A767A5941AC1}"/>
          </ac:spMkLst>
        </pc:spChg>
        <pc:picChg chg="mod">
          <ac:chgData name="Tegischer Lukas" userId="f78daebb-0565-485c-bd0e-1cd035e796ff" providerId="ADAL" clId="{C08B5A80-B5F2-4812-A3B3-D3BAF63D1370}" dt="2022-10-02T07:11:30.031" v="557" actId="1076"/>
          <ac:picMkLst>
            <pc:docMk/>
            <pc:sldMk cId="2261244441" sldId="434"/>
            <ac:picMk id="3" creationId="{A42F9962-CF7C-CD6A-D454-65347A9C9C29}"/>
          </ac:picMkLst>
        </pc:picChg>
        <pc:picChg chg="add mod">
          <ac:chgData name="Tegischer Lukas" userId="f78daebb-0565-485c-bd0e-1cd035e796ff" providerId="ADAL" clId="{C08B5A80-B5F2-4812-A3B3-D3BAF63D1370}" dt="2022-10-02T07:11:31.051" v="558" actId="1076"/>
          <ac:picMkLst>
            <pc:docMk/>
            <pc:sldMk cId="2261244441" sldId="434"/>
            <ac:picMk id="8" creationId="{8AE5988C-C8FB-31A2-BF26-C491C03E99BA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17:18.377" v="749"/>
        <pc:sldMkLst>
          <pc:docMk/>
          <pc:sldMk cId="2324651131" sldId="435"/>
        </pc:sldMkLst>
        <pc:spChg chg="del">
          <ac:chgData name="Tegischer Lukas" userId="f78daebb-0565-485c-bd0e-1cd035e796ff" providerId="ADAL" clId="{C08B5A80-B5F2-4812-A3B3-D3BAF63D1370}" dt="2022-10-02T07:14:04.966" v="678" actId="478"/>
          <ac:spMkLst>
            <pc:docMk/>
            <pc:sldMk cId="2324651131" sldId="435"/>
            <ac:spMk id="2" creationId="{6D52CD0C-2837-DDF4-FD79-BE3A10650B26}"/>
          </ac:spMkLst>
        </pc:spChg>
        <pc:spChg chg="add mod">
          <ac:chgData name="Tegischer Lukas" userId="f78daebb-0565-485c-bd0e-1cd035e796ff" providerId="ADAL" clId="{C08B5A80-B5F2-4812-A3B3-D3BAF63D1370}" dt="2022-10-02T07:15:11.530" v="694" actId="1076"/>
          <ac:spMkLst>
            <pc:docMk/>
            <pc:sldMk cId="2324651131" sldId="435"/>
            <ac:spMk id="4" creationId="{03BA01EB-066F-6A77-DB0E-1FECB4ECD82C}"/>
          </ac:spMkLst>
        </pc:spChg>
        <pc:spChg chg="add mod">
          <ac:chgData name="Tegischer Lukas" userId="f78daebb-0565-485c-bd0e-1cd035e796ff" providerId="ADAL" clId="{C08B5A80-B5F2-4812-A3B3-D3BAF63D1370}" dt="2022-10-02T07:16:57.866" v="745" actId="1076"/>
          <ac:spMkLst>
            <pc:docMk/>
            <pc:sldMk cId="2324651131" sldId="435"/>
            <ac:spMk id="6" creationId="{4ACD2E4B-BA00-10DC-0DF4-7E0CA4F78EE7}"/>
          </ac:spMkLst>
        </pc:spChg>
        <pc:spChg chg="del">
          <ac:chgData name="Tegischer Lukas" userId="f78daebb-0565-485c-bd0e-1cd035e796ff" providerId="ADAL" clId="{C08B5A80-B5F2-4812-A3B3-D3BAF63D1370}" dt="2022-10-02T07:14:04.460" v="677" actId="478"/>
          <ac:spMkLst>
            <pc:docMk/>
            <pc:sldMk cId="2324651131" sldId="435"/>
            <ac:spMk id="11" creationId="{53118721-BFF7-73DE-7344-B8CCF423E869}"/>
          </ac:spMkLst>
        </pc:spChg>
        <pc:picChg chg="add mod">
          <ac:chgData name="Tegischer Lukas" userId="f78daebb-0565-485c-bd0e-1cd035e796ff" providerId="ADAL" clId="{C08B5A80-B5F2-4812-A3B3-D3BAF63D1370}" dt="2022-10-02T07:16:35.418" v="743" actId="1076"/>
          <ac:picMkLst>
            <pc:docMk/>
            <pc:sldMk cId="2324651131" sldId="435"/>
            <ac:picMk id="7" creationId="{8DF1CD0D-CE67-B0DF-16E7-A9EF9DA30499}"/>
          </ac:picMkLst>
        </pc:picChg>
        <pc:picChg chg="add mod">
          <ac:chgData name="Tegischer Lukas" userId="f78daebb-0565-485c-bd0e-1cd035e796ff" providerId="ADAL" clId="{C08B5A80-B5F2-4812-A3B3-D3BAF63D1370}" dt="2022-10-02T07:16:39.669" v="744" actId="1076"/>
          <ac:picMkLst>
            <pc:docMk/>
            <pc:sldMk cId="2324651131" sldId="435"/>
            <ac:picMk id="8" creationId="{45F3FE0C-9584-C3FB-B012-79C6CE018322}"/>
          </ac:picMkLst>
        </pc:picChg>
        <pc:picChg chg="del">
          <ac:chgData name="Tegischer Lukas" userId="f78daebb-0565-485c-bd0e-1cd035e796ff" providerId="ADAL" clId="{C08B5A80-B5F2-4812-A3B3-D3BAF63D1370}" dt="2022-10-02T07:14:03.694" v="676" actId="478"/>
          <ac:picMkLst>
            <pc:docMk/>
            <pc:sldMk cId="2324651131" sldId="435"/>
            <ac:picMk id="12" creationId="{45233329-6325-E2E3-807D-ED3B8D275F37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20:18.051" v="878"/>
        <pc:sldMkLst>
          <pc:docMk/>
          <pc:sldMk cId="3263651290" sldId="436"/>
        </pc:sldMkLst>
        <pc:spChg chg="del">
          <ac:chgData name="Tegischer Lukas" userId="f78daebb-0565-485c-bd0e-1cd035e796ff" providerId="ADAL" clId="{C08B5A80-B5F2-4812-A3B3-D3BAF63D1370}" dt="2022-10-02T07:17:37.751" v="756" actId="478"/>
          <ac:spMkLst>
            <pc:docMk/>
            <pc:sldMk cId="3263651290" sldId="436"/>
            <ac:spMk id="4" creationId="{03BA01EB-066F-6A77-DB0E-1FECB4ECD82C}"/>
          </ac:spMkLst>
        </pc:spChg>
        <pc:spChg chg="mod">
          <ac:chgData name="Tegischer Lukas" userId="f78daebb-0565-485c-bd0e-1cd035e796ff" providerId="ADAL" clId="{C08B5A80-B5F2-4812-A3B3-D3BAF63D1370}" dt="2022-10-02T07:17:39.673" v="757" actId="1076"/>
          <ac:spMkLst>
            <pc:docMk/>
            <pc:sldMk cId="3263651290" sldId="436"/>
            <ac:spMk id="6" creationId="{4ACD2E4B-BA00-10DC-0DF4-7E0CA4F78EE7}"/>
          </ac:spMkLst>
        </pc:spChg>
        <pc:picChg chg="add mod">
          <ac:chgData name="Tegischer Lukas" userId="f78daebb-0565-485c-bd0e-1cd035e796ff" providerId="ADAL" clId="{C08B5A80-B5F2-4812-A3B3-D3BAF63D1370}" dt="2022-10-02T07:17:41.850" v="759" actId="14100"/>
          <ac:picMkLst>
            <pc:docMk/>
            <pc:sldMk cId="3263651290" sldId="436"/>
            <ac:picMk id="2" creationId="{017B4030-E4DF-DEE0-AAF9-5515A2E5254D}"/>
          </ac:picMkLst>
        </pc:picChg>
        <pc:picChg chg="add mod">
          <ac:chgData name="Tegischer Lukas" userId="f78daebb-0565-485c-bd0e-1cd035e796ff" providerId="ADAL" clId="{C08B5A80-B5F2-4812-A3B3-D3BAF63D1370}" dt="2022-10-02T07:17:51.136" v="763" actId="1076"/>
          <ac:picMkLst>
            <pc:docMk/>
            <pc:sldMk cId="3263651290" sldId="436"/>
            <ac:picMk id="3" creationId="{772A87E6-38D4-8D58-F114-4D2939CE16BB}"/>
          </ac:picMkLst>
        </pc:picChg>
        <pc:picChg chg="del">
          <ac:chgData name="Tegischer Lukas" userId="f78daebb-0565-485c-bd0e-1cd035e796ff" providerId="ADAL" clId="{C08B5A80-B5F2-4812-A3B3-D3BAF63D1370}" dt="2022-10-02T07:17:21.674" v="750" actId="478"/>
          <ac:picMkLst>
            <pc:docMk/>
            <pc:sldMk cId="3263651290" sldId="436"/>
            <ac:picMk id="7" creationId="{8DF1CD0D-CE67-B0DF-16E7-A9EF9DA30499}"/>
          </ac:picMkLst>
        </pc:picChg>
        <pc:picChg chg="del">
          <ac:chgData name="Tegischer Lukas" userId="f78daebb-0565-485c-bd0e-1cd035e796ff" providerId="ADAL" clId="{C08B5A80-B5F2-4812-A3B3-D3BAF63D1370}" dt="2022-10-02T07:17:22.330" v="751" actId="478"/>
          <ac:picMkLst>
            <pc:docMk/>
            <pc:sldMk cId="3263651290" sldId="436"/>
            <ac:picMk id="8" creationId="{45F3FE0C-9584-C3FB-B012-79C6CE018322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22:17.668" v="995" actId="1076"/>
        <pc:sldMkLst>
          <pc:docMk/>
          <pc:sldMk cId="3279102412" sldId="437"/>
        </pc:sldMkLst>
        <pc:spChg chg="mod">
          <ac:chgData name="Tegischer Lukas" userId="f78daebb-0565-485c-bd0e-1cd035e796ff" providerId="ADAL" clId="{C08B5A80-B5F2-4812-A3B3-D3BAF63D1370}" dt="2022-10-02T07:18:00.786" v="765" actId="20577"/>
          <ac:spMkLst>
            <pc:docMk/>
            <pc:sldMk cId="3279102412" sldId="437"/>
            <ac:spMk id="6" creationId="{4ACD2E4B-BA00-10DC-0DF4-7E0CA4F78EE7}"/>
          </ac:spMkLst>
        </pc:spChg>
        <pc:spChg chg="add mod">
          <ac:chgData name="Tegischer Lukas" userId="f78daebb-0565-485c-bd0e-1cd035e796ff" providerId="ADAL" clId="{C08B5A80-B5F2-4812-A3B3-D3BAF63D1370}" dt="2022-10-02T07:21:46.109" v="935" actId="1076"/>
          <ac:spMkLst>
            <pc:docMk/>
            <pc:sldMk cId="3279102412" sldId="437"/>
            <ac:spMk id="8" creationId="{BCCECFA3-86D2-B354-5C25-F52B23908E5A}"/>
          </ac:spMkLst>
        </pc:spChg>
        <pc:spChg chg="add mod">
          <ac:chgData name="Tegischer Lukas" userId="f78daebb-0565-485c-bd0e-1cd035e796ff" providerId="ADAL" clId="{C08B5A80-B5F2-4812-A3B3-D3BAF63D1370}" dt="2022-10-02T07:21:43.180" v="934" actId="1076"/>
          <ac:spMkLst>
            <pc:docMk/>
            <pc:sldMk cId="3279102412" sldId="437"/>
            <ac:spMk id="9" creationId="{2386A225-E51D-755F-8516-23CE87003CB4}"/>
          </ac:spMkLst>
        </pc:spChg>
        <pc:spChg chg="add mod">
          <ac:chgData name="Tegischer Lukas" userId="f78daebb-0565-485c-bd0e-1cd035e796ff" providerId="ADAL" clId="{C08B5A80-B5F2-4812-A3B3-D3BAF63D1370}" dt="2022-10-02T07:21:48.399" v="936" actId="1076"/>
          <ac:spMkLst>
            <pc:docMk/>
            <pc:sldMk cId="3279102412" sldId="437"/>
            <ac:spMk id="10" creationId="{F2336F8C-A8A5-C3EE-66C6-F0CD3C85191C}"/>
          </ac:spMkLst>
        </pc:spChg>
        <pc:spChg chg="add mod">
          <ac:chgData name="Tegischer Lukas" userId="f78daebb-0565-485c-bd0e-1cd035e796ff" providerId="ADAL" clId="{C08B5A80-B5F2-4812-A3B3-D3BAF63D1370}" dt="2022-10-02T07:22:17.668" v="995" actId="1076"/>
          <ac:spMkLst>
            <pc:docMk/>
            <pc:sldMk cId="3279102412" sldId="437"/>
            <ac:spMk id="11" creationId="{E760F89E-45FE-896C-B316-320F7DC41052}"/>
          </ac:spMkLst>
        </pc:spChg>
        <pc:picChg chg="del">
          <ac:chgData name="Tegischer Lukas" userId="f78daebb-0565-485c-bd0e-1cd035e796ff" providerId="ADAL" clId="{C08B5A80-B5F2-4812-A3B3-D3BAF63D1370}" dt="2022-10-02T07:18:01.715" v="766" actId="478"/>
          <ac:picMkLst>
            <pc:docMk/>
            <pc:sldMk cId="3279102412" sldId="437"/>
            <ac:picMk id="2" creationId="{017B4030-E4DF-DEE0-AAF9-5515A2E5254D}"/>
          </ac:picMkLst>
        </pc:picChg>
        <pc:picChg chg="del">
          <ac:chgData name="Tegischer Lukas" userId="f78daebb-0565-485c-bd0e-1cd035e796ff" providerId="ADAL" clId="{C08B5A80-B5F2-4812-A3B3-D3BAF63D1370}" dt="2022-10-02T07:18:02.118" v="767" actId="478"/>
          <ac:picMkLst>
            <pc:docMk/>
            <pc:sldMk cId="3279102412" sldId="437"/>
            <ac:picMk id="3" creationId="{772A87E6-38D4-8D58-F114-4D2939CE16BB}"/>
          </ac:picMkLst>
        </pc:picChg>
        <pc:picChg chg="add mod">
          <ac:chgData name="Tegischer Lukas" userId="f78daebb-0565-485c-bd0e-1cd035e796ff" providerId="ADAL" clId="{C08B5A80-B5F2-4812-A3B3-D3BAF63D1370}" dt="2022-10-02T07:18:09.513" v="771" actId="1076"/>
          <ac:picMkLst>
            <pc:docMk/>
            <pc:sldMk cId="3279102412" sldId="437"/>
            <ac:picMk id="4" creationId="{4BDAFA44-F57D-C656-BDF6-8535DC2D6AF5}"/>
          </ac:picMkLst>
        </pc:picChg>
        <pc:picChg chg="add mod">
          <ac:chgData name="Tegischer Lukas" userId="f78daebb-0565-485c-bd0e-1cd035e796ff" providerId="ADAL" clId="{C08B5A80-B5F2-4812-A3B3-D3BAF63D1370}" dt="2022-10-02T07:18:28.499" v="774" actId="14100"/>
          <ac:picMkLst>
            <pc:docMk/>
            <pc:sldMk cId="3279102412" sldId="437"/>
            <ac:picMk id="5" creationId="{8369063C-7DE9-BABE-F63F-42DBAF7F7384}"/>
          </ac:picMkLst>
        </pc:picChg>
      </pc:sldChg>
      <pc:sldChg chg="addSp delSp modSp add del mod delAnim modAnim">
        <pc:chgData name="Tegischer Lukas" userId="f78daebb-0565-485c-bd0e-1cd035e796ff" providerId="ADAL" clId="{C08B5A80-B5F2-4812-A3B3-D3BAF63D1370}" dt="2022-10-02T07:25:30.411" v="1059" actId="47"/>
        <pc:sldMkLst>
          <pc:docMk/>
          <pc:sldMk cId="252100780" sldId="438"/>
        </pc:sldMkLst>
        <pc:spChg chg="mod">
          <ac:chgData name="Tegischer Lukas" userId="f78daebb-0565-485c-bd0e-1cd035e796ff" providerId="ADAL" clId="{C08B5A80-B5F2-4812-A3B3-D3BAF63D1370}" dt="2022-10-02T07:20:38.536" v="886" actId="20577"/>
          <ac:spMkLst>
            <pc:docMk/>
            <pc:sldMk cId="252100780" sldId="438"/>
            <ac:spMk id="6" creationId="{4ACD2E4B-BA00-10DC-0DF4-7E0CA4F78EE7}"/>
          </ac:spMkLst>
        </pc:spChg>
        <pc:spChg chg="add mod">
          <ac:chgData name="Tegischer Lukas" userId="f78daebb-0565-485c-bd0e-1cd035e796ff" providerId="ADAL" clId="{C08B5A80-B5F2-4812-A3B3-D3BAF63D1370}" dt="2022-10-02T07:22:52.361" v="1009" actId="20577"/>
          <ac:spMkLst>
            <pc:docMk/>
            <pc:sldMk cId="252100780" sldId="438"/>
            <ac:spMk id="7" creationId="{FFF2FB10-E5E5-3289-2A05-139E6E8F7DAE}"/>
          </ac:spMkLst>
        </pc:spChg>
        <pc:spChg chg="mod">
          <ac:chgData name="Tegischer Lukas" userId="f78daebb-0565-485c-bd0e-1cd035e796ff" providerId="ADAL" clId="{C08B5A80-B5F2-4812-A3B3-D3BAF63D1370}" dt="2022-10-02T07:22:24.698" v="997" actId="1076"/>
          <ac:spMkLst>
            <pc:docMk/>
            <pc:sldMk cId="252100780" sldId="438"/>
            <ac:spMk id="8" creationId="{BCCECFA3-86D2-B354-5C25-F52B23908E5A}"/>
          </ac:spMkLst>
        </pc:spChg>
        <pc:spChg chg="mod">
          <ac:chgData name="Tegischer Lukas" userId="f78daebb-0565-485c-bd0e-1cd035e796ff" providerId="ADAL" clId="{C08B5A80-B5F2-4812-A3B3-D3BAF63D1370}" dt="2022-10-02T07:22:27.122" v="998" actId="1076"/>
          <ac:spMkLst>
            <pc:docMk/>
            <pc:sldMk cId="252100780" sldId="438"/>
            <ac:spMk id="9" creationId="{2386A225-E51D-755F-8516-23CE87003CB4}"/>
          </ac:spMkLst>
        </pc:spChg>
        <pc:spChg chg="mod">
          <ac:chgData name="Tegischer Lukas" userId="f78daebb-0565-485c-bd0e-1cd035e796ff" providerId="ADAL" clId="{C08B5A80-B5F2-4812-A3B3-D3BAF63D1370}" dt="2022-10-02T07:22:29.933" v="999" actId="1076"/>
          <ac:spMkLst>
            <pc:docMk/>
            <pc:sldMk cId="252100780" sldId="438"/>
            <ac:spMk id="10" creationId="{F2336F8C-A8A5-C3EE-66C6-F0CD3C85191C}"/>
          </ac:spMkLst>
        </pc:spChg>
        <pc:picChg chg="add mod">
          <ac:chgData name="Tegischer Lukas" userId="f78daebb-0565-485c-bd0e-1cd035e796ff" providerId="ADAL" clId="{C08B5A80-B5F2-4812-A3B3-D3BAF63D1370}" dt="2022-10-02T07:20:48.852" v="893" actId="1076"/>
          <ac:picMkLst>
            <pc:docMk/>
            <pc:sldMk cId="252100780" sldId="438"/>
            <ac:picMk id="2" creationId="{708B4672-92DB-AB7D-6241-B0E4720BEAD9}"/>
          </ac:picMkLst>
        </pc:picChg>
        <pc:picChg chg="add mod">
          <ac:chgData name="Tegischer Lukas" userId="f78daebb-0565-485c-bd0e-1cd035e796ff" providerId="ADAL" clId="{C08B5A80-B5F2-4812-A3B3-D3BAF63D1370}" dt="2022-10-02T07:21:04.074" v="899" actId="1076"/>
          <ac:picMkLst>
            <pc:docMk/>
            <pc:sldMk cId="252100780" sldId="438"/>
            <ac:picMk id="3" creationId="{887AE757-09B7-56B9-5C92-298BE2FE7804}"/>
          </ac:picMkLst>
        </pc:picChg>
        <pc:picChg chg="del mod">
          <ac:chgData name="Tegischer Lukas" userId="f78daebb-0565-485c-bd0e-1cd035e796ff" providerId="ADAL" clId="{C08B5A80-B5F2-4812-A3B3-D3BAF63D1370}" dt="2022-10-02T07:20:40.211" v="888" actId="478"/>
          <ac:picMkLst>
            <pc:docMk/>
            <pc:sldMk cId="252100780" sldId="438"/>
            <ac:picMk id="4" creationId="{4BDAFA44-F57D-C656-BDF6-8535DC2D6AF5}"/>
          </ac:picMkLst>
        </pc:picChg>
        <pc:picChg chg="del">
          <ac:chgData name="Tegischer Lukas" userId="f78daebb-0565-485c-bd0e-1cd035e796ff" providerId="ADAL" clId="{C08B5A80-B5F2-4812-A3B3-D3BAF63D1370}" dt="2022-10-02T07:20:40.561" v="889" actId="478"/>
          <ac:picMkLst>
            <pc:docMk/>
            <pc:sldMk cId="252100780" sldId="438"/>
            <ac:picMk id="5" creationId="{8369063C-7DE9-BABE-F63F-42DBAF7F7384}"/>
          </ac:picMkLst>
        </pc:picChg>
      </pc:sldChg>
      <pc:sldChg chg="add">
        <pc:chgData name="Tegischer Lukas" userId="f78daebb-0565-485c-bd0e-1cd035e796ff" providerId="ADAL" clId="{C08B5A80-B5F2-4812-A3B3-D3BAF63D1370}" dt="2022-10-02T07:23:10.620" v="1019"/>
        <pc:sldMkLst>
          <pc:docMk/>
          <pc:sldMk cId="420183143" sldId="439"/>
        </pc:sldMkLst>
      </pc:sldChg>
      <pc:sldChg chg="addSp delSp modSp add mod delAnim">
        <pc:chgData name="Tegischer Lukas" userId="f78daebb-0565-485c-bd0e-1cd035e796ff" providerId="ADAL" clId="{C08B5A80-B5F2-4812-A3B3-D3BAF63D1370}" dt="2022-10-02T07:24:27.763" v="1053" actId="20577"/>
        <pc:sldMkLst>
          <pc:docMk/>
          <pc:sldMk cId="563266072" sldId="440"/>
        </pc:sldMkLst>
        <pc:spChg chg="mod">
          <ac:chgData name="Tegischer Lukas" userId="f78daebb-0565-485c-bd0e-1cd035e796ff" providerId="ADAL" clId="{C08B5A80-B5F2-4812-A3B3-D3BAF63D1370}" dt="2022-10-02T07:23:40.708" v="1023" actId="20577"/>
          <ac:spMkLst>
            <pc:docMk/>
            <pc:sldMk cId="563266072" sldId="440"/>
            <ac:spMk id="6" creationId="{4ACD2E4B-BA00-10DC-0DF4-7E0CA4F78EE7}"/>
          </ac:spMkLst>
        </pc:spChg>
        <pc:spChg chg="mod">
          <ac:chgData name="Tegischer Lukas" userId="f78daebb-0565-485c-bd0e-1cd035e796ff" providerId="ADAL" clId="{C08B5A80-B5F2-4812-A3B3-D3BAF63D1370}" dt="2022-10-02T07:24:27.763" v="1053" actId="20577"/>
          <ac:spMkLst>
            <pc:docMk/>
            <pc:sldMk cId="563266072" sldId="440"/>
            <ac:spMk id="7" creationId="{FFF2FB10-E5E5-3289-2A05-139E6E8F7DAE}"/>
          </ac:spMkLst>
        </pc:spChg>
        <pc:spChg chg="mod">
          <ac:chgData name="Tegischer Lukas" userId="f78daebb-0565-485c-bd0e-1cd035e796ff" providerId="ADAL" clId="{C08B5A80-B5F2-4812-A3B3-D3BAF63D1370}" dt="2022-10-02T07:24:05.525" v="1039" actId="20577"/>
          <ac:spMkLst>
            <pc:docMk/>
            <pc:sldMk cId="563266072" sldId="440"/>
            <ac:spMk id="8" creationId="{BCCECFA3-86D2-B354-5C25-F52B23908E5A}"/>
          </ac:spMkLst>
        </pc:spChg>
        <pc:spChg chg="mod">
          <ac:chgData name="Tegischer Lukas" userId="f78daebb-0565-485c-bd0e-1cd035e796ff" providerId="ADAL" clId="{C08B5A80-B5F2-4812-A3B3-D3BAF63D1370}" dt="2022-10-02T07:24:11.315" v="1043" actId="20577"/>
          <ac:spMkLst>
            <pc:docMk/>
            <pc:sldMk cId="563266072" sldId="440"/>
            <ac:spMk id="9" creationId="{2386A225-E51D-755F-8516-23CE87003CB4}"/>
          </ac:spMkLst>
        </pc:spChg>
        <pc:spChg chg="mod">
          <ac:chgData name="Tegischer Lukas" userId="f78daebb-0565-485c-bd0e-1cd035e796ff" providerId="ADAL" clId="{C08B5A80-B5F2-4812-A3B3-D3BAF63D1370}" dt="2022-10-02T07:24:22.161" v="1051" actId="20577"/>
          <ac:spMkLst>
            <pc:docMk/>
            <pc:sldMk cId="563266072" sldId="440"/>
            <ac:spMk id="10" creationId="{F2336F8C-A8A5-C3EE-66C6-F0CD3C85191C}"/>
          </ac:spMkLst>
        </pc:spChg>
        <pc:picChg chg="del">
          <ac:chgData name="Tegischer Lukas" userId="f78daebb-0565-485c-bd0e-1cd035e796ff" providerId="ADAL" clId="{C08B5A80-B5F2-4812-A3B3-D3BAF63D1370}" dt="2022-10-02T07:23:42.466" v="1024" actId="478"/>
          <ac:picMkLst>
            <pc:docMk/>
            <pc:sldMk cId="563266072" sldId="440"/>
            <ac:picMk id="2" creationId="{708B4672-92DB-AB7D-6241-B0E4720BEAD9}"/>
          </ac:picMkLst>
        </pc:picChg>
        <pc:picChg chg="del">
          <ac:chgData name="Tegischer Lukas" userId="f78daebb-0565-485c-bd0e-1cd035e796ff" providerId="ADAL" clId="{C08B5A80-B5F2-4812-A3B3-D3BAF63D1370}" dt="2022-10-02T07:23:42.745" v="1025" actId="478"/>
          <ac:picMkLst>
            <pc:docMk/>
            <pc:sldMk cId="563266072" sldId="440"/>
            <ac:picMk id="3" creationId="{887AE757-09B7-56B9-5C92-298BE2FE7804}"/>
          </ac:picMkLst>
        </pc:picChg>
        <pc:picChg chg="add mod">
          <ac:chgData name="Tegischer Lukas" userId="f78daebb-0565-485c-bd0e-1cd035e796ff" providerId="ADAL" clId="{C08B5A80-B5F2-4812-A3B3-D3BAF63D1370}" dt="2022-10-02T07:23:51.200" v="1030" actId="1076"/>
          <ac:picMkLst>
            <pc:docMk/>
            <pc:sldMk cId="563266072" sldId="440"/>
            <ac:picMk id="4" creationId="{64AD20F5-7588-BF35-21E5-BC54C03CB73C}"/>
          </ac:picMkLst>
        </pc:picChg>
        <pc:picChg chg="add mod">
          <ac:chgData name="Tegischer Lukas" userId="f78daebb-0565-485c-bd0e-1cd035e796ff" providerId="ADAL" clId="{C08B5A80-B5F2-4812-A3B3-D3BAF63D1370}" dt="2022-10-02T07:24:00.669" v="1034" actId="1076"/>
          <ac:picMkLst>
            <pc:docMk/>
            <pc:sldMk cId="563266072" sldId="440"/>
            <ac:picMk id="5" creationId="{51A4A050-A317-90C6-7DB3-7132CCC5EA27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27:01.481" v="1096" actId="403"/>
        <pc:sldMkLst>
          <pc:docMk/>
          <pc:sldMk cId="2390623837" sldId="441"/>
        </pc:sldMkLst>
        <pc:spChg chg="mod">
          <ac:chgData name="Tegischer Lukas" userId="f78daebb-0565-485c-bd0e-1cd035e796ff" providerId="ADAL" clId="{C08B5A80-B5F2-4812-A3B3-D3BAF63D1370}" dt="2022-10-02T07:25:54.823" v="1078" actId="20577"/>
          <ac:spMkLst>
            <pc:docMk/>
            <pc:sldMk cId="2390623837" sldId="441"/>
            <ac:spMk id="2" creationId="{6D52CD0C-2837-DDF4-FD79-BE3A10650B26}"/>
          </ac:spMkLst>
        </pc:spChg>
        <pc:spChg chg="add mod">
          <ac:chgData name="Tegischer Lukas" userId="f78daebb-0565-485c-bd0e-1cd035e796ff" providerId="ADAL" clId="{C08B5A80-B5F2-4812-A3B3-D3BAF63D1370}" dt="2022-10-02T07:27:01.481" v="1096" actId="403"/>
          <ac:spMkLst>
            <pc:docMk/>
            <pc:sldMk cId="2390623837" sldId="441"/>
            <ac:spMk id="4" creationId="{F160CB9A-921B-B326-E2A6-E98E861B4B11}"/>
          </ac:spMkLst>
        </pc:spChg>
        <pc:spChg chg="del">
          <ac:chgData name="Tegischer Lukas" userId="f78daebb-0565-485c-bd0e-1cd035e796ff" providerId="ADAL" clId="{C08B5A80-B5F2-4812-A3B3-D3BAF63D1370}" dt="2022-10-02T07:25:56.515" v="1079" actId="478"/>
          <ac:spMkLst>
            <pc:docMk/>
            <pc:sldMk cId="2390623837" sldId="441"/>
            <ac:spMk id="11" creationId="{53118721-BFF7-73DE-7344-B8CCF423E869}"/>
          </ac:spMkLst>
        </pc:spChg>
        <pc:picChg chg="del">
          <ac:chgData name="Tegischer Lukas" userId="f78daebb-0565-485c-bd0e-1cd035e796ff" providerId="ADAL" clId="{C08B5A80-B5F2-4812-A3B3-D3BAF63D1370}" dt="2022-10-02T07:25:56.894" v="1080" actId="478"/>
          <ac:picMkLst>
            <pc:docMk/>
            <pc:sldMk cId="2390623837" sldId="441"/>
            <ac:picMk id="12" creationId="{45233329-6325-E2E3-807D-ED3B8D275F37}"/>
          </ac:picMkLst>
        </pc:picChg>
      </pc:sldChg>
      <pc:sldChg chg="addSp delSp modSp add mod delAnim modAnim">
        <pc:chgData name="Tegischer Lukas" userId="f78daebb-0565-485c-bd0e-1cd035e796ff" providerId="ADAL" clId="{C08B5A80-B5F2-4812-A3B3-D3BAF63D1370}" dt="2022-10-02T07:28:39.196" v="1140"/>
        <pc:sldMkLst>
          <pc:docMk/>
          <pc:sldMk cId="1472463717" sldId="442"/>
        </pc:sldMkLst>
        <pc:spChg chg="del">
          <ac:chgData name="Tegischer Lukas" userId="f78daebb-0565-485c-bd0e-1cd035e796ff" providerId="ADAL" clId="{C08B5A80-B5F2-4812-A3B3-D3BAF63D1370}" dt="2022-10-02T07:27:21.134" v="1099" actId="478"/>
          <ac:spMkLst>
            <pc:docMk/>
            <pc:sldMk cId="1472463717" sldId="442"/>
            <ac:spMk id="2" creationId="{6D52CD0C-2837-DDF4-FD79-BE3A10650B26}"/>
          </ac:spMkLst>
        </pc:spChg>
        <pc:spChg chg="del">
          <ac:chgData name="Tegischer Lukas" userId="f78daebb-0565-485c-bd0e-1cd035e796ff" providerId="ADAL" clId="{C08B5A80-B5F2-4812-A3B3-D3BAF63D1370}" dt="2022-10-02T07:27:20.092" v="1098" actId="478"/>
          <ac:spMkLst>
            <pc:docMk/>
            <pc:sldMk cId="1472463717" sldId="442"/>
            <ac:spMk id="4" creationId="{F160CB9A-921B-B326-E2A6-E98E861B4B11}"/>
          </ac:spMkLst>
        </pc:spChg>
        <pc:spChg chg="add mod">
          <ac:chgData name="Tegischer Lukas" userId="f78daebb-0565-485c-bd0e-1cd035e796ff" providerId="ADAL" clId="{C08B5A80-B5F2-4812-A3B3-D3BAF63D1370}" dt="2022-10-02T07:28:05.798" v="1128" actId="404"/>
          <ac:spMkLst>
            <pc:docMk/>
            <pc:sldMk cId="1472463717" sldId="442"/>
            <ac:spMk id="5" creationId="{BDCE1F7F-5C08-ED98-D627-1BB0CB569B30}"/>
          </ac:spMkLst>
        </pc:spChg>
        <pc:picChg chg="add mod">
          <ac:chgData name="Tegischer Lukas" userId="f78daebb-0565-485c-bd0e-1cd035e796ff" providerId="ADAL" clId="{C08B5A80-B5F2-4812-A3B3-D3BAF63D1370}" dt="2022-10-02T07:28:23.744" v="1136" actId="1076"/>
          <ac:picMkLst>
            <pc:docMk/>
            <pc:sldMk cId="1472463717" sldId="442"/>
            <ac:picMk id="6" creationId="{D29E0BBC-0EF8-F254-DD20-CD09E237846D}"/>
          </ac:picMkLst>
        </pc:picChg>
        <pc:picChg chg="add mod">
          <ac:chgData name="Tegischer Lukas" userId="f78daebb-0565-485c-bd0e-1cd035e796ff" providerId="ADAL" clId="{C08B5A80-B5F2-4812-A3B3-D3BAF63D1370}" dt="2022-10-02T07:28:25.010" v="1137" actId="1076"/>
          <ac:picMkLst>
            <pc:docMk/>
            <pc:sldMk cId="1472463717" sldId="442"/>
            <ac:picMk id="7" creationId="{A714884F-D1B7-C6D8-64A6-40C3F22D3985}"/>
          </ac:picMkLst>
        </pc:picChg>
      </pc:sldChg>
    </pc:docChg>
  </pc:docChgLst>
  <pc:docChgLst>
    <pc:chgData name="Tegischer Lukas" userId="f78daebb-0565-485c-bd0e-1cd035e796ff" providerId="ADAL" clId="{4C35A027-08DC-4DF0-9EC4-27637D0413F7}"/>
    <pc:docChg chg="undo custSel addSld delSld modSld sldOrd">
      <pc:chgData name="Tegischer Lukas" userId="f78daebb-0565-485c-bd0e-1cd035e796ff" providerId="ADAL" clId="{4C35A027-08DC-4DF0-9EC4-27637D0413F7}" dt="2022-04-25T19:35:32.484" v="394" actId="1076"/>
      <pc:docMkLst>
        <pc:docMk/>
      </pc:docMkLst>
      <pc:sldChg chg="modSp mod">
        <pc:chgData name="Tegischer Lukas" userId="f78daebb-0565-485c-bd0e-1cd035e796ff" providerId="ADAL" clId="{4C35A027-08DC-4DF0-9EC4-27637D0413F7}" dt="2022-04-11T19:37:30.103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C35A027-08DC-4DF0-9EC4-27637D0413F7}" dt="2022-04-11T19:37:30.103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11T19:40:52.004" v="54" actId="20577"/>
        <pc:sldMkLst>
          <pc:docMk/>
          <pc:sldMk cId="2827705079" sldId="386"/>
        </pc:sldMkLst>
        <pc:spChg chg="del">
          <ac:chgData name="Tegischer Lukas" userId="f78daebb-0565-485c-bd0e-1cd035e796ff" providerId="ADAL" clId="{4C35A027-08DC-4DF0-9EC4-27637D0413F7}" dt="2022-04-11T19:39:41.821" v="31" actId="478"/>
          <ac:spMkLst>
            <pc:docMk/>
            <pc:sldMk cId="2827705079" sldId="386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39:42.299" v="32" actId="478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4C35A027-08DC-4DF0-9EC4-27637D0413F7}" dt="2022-04-11T19:39:43.165" v="33" actId="478"/>
          <ac:spMkLst>
            <pc:docMk/>
            <pc:sldMk cId="2827705079" sldId="386"/>
            <ac:spMk id="6" creationId="{8487180B-DA83-42BE-910E-5AC33685BF3C}"/>
          </ac:spMkLst>
        </pc:spChg>
        <pc:spChg chg="add mod">
          <ac:chgData name="Tegischer Lukas" userId="f78daebb-0565-485c-bd0e-1cd035e796ff" providerId="ADAL" clId="{4C35A027-08DC-4DF0-9EC4-27637D0413F7}" dt="2022-04-11T19:40:52.004" v="54" actId="20577"/>
          <ac:spMkLst>
            <pc:docMk/>
            <pc:sldMk cId="2827705079" sldId="386"/>
            <ac:spMk id="7" creationId="{3B4B085B-6C27-4637-BF52-170936FFAC34}"/>
          </ac:spMkLst>
        </pc:spChg>
        <pc:spChg chg="add del mod">
          <ac:chgData name="Tegischer Lukas" userId="f78daebb-0565-485c-bd0e-1cd035e796ff" providerId="ADAL" clId="{4C35A027-08DC-4DF0-9EC4-27637D0413F7}" dt="2022-04-11T19:40:33.479" v="46" actId="478"/>
          <ac:spMkLst>
            <pc:docMk/>
            <pc:sldMk cId="2827705079" sldId="386"/>
            <ac:spMk id="8" creationId="{D2764FAE-A5C5-408B-A137-9BE5700809A1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25T19:35:32.484" v="394" actId="1076"/>
        <pc:sldMkLst>
          <pc:docMk/>
          <pc:sldMk cId="2987314754" sldId="387"/>
        </pc:sldMkLst>
        <pc:spChg chg="del">
          <ac:chgData name="Tegischer Lukas" userId="f78daebb-0565-485c-bd0e-1cd035e796ff" providerId="ADAL" clId="{4C35A027-08DC-4DF0-9EC4-27637D0413F7}" dt="2022-04-11T19:44:08.245" v="97" actId="478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4C35A027-08DC-4DF0-9EC4-27637D0413F7}" dt="2022-04-25T19:35:32.484" v="394" actId="1076"/>
          <ac:spMkLst>
            <pc:docMk/>
            <pc:sldMk cId="2987314754" sldId="387"/>
            <ac:spMk id="7" creationId="{43A0C85C-72EC-4B2E-B19E-2FB25F28D2E4}"/>
          </ac:spMkLst>
        </pc:spChg>
        <pc:spChg chg="del">
          <ac:chgData name="Tegischer Lukas" userId="f78daebb-0565-485c-bd0e-1cd035e796ff" providerId="ADAL" clId="{4C35A027-08DC-4DF0-9EC4-27637D0413F7}" dt="2022-04-11T19:44:07.534" v="96" actId="478"/>
          <ac:spMkLst>
            <pc:docMk/>
            <pc:sldMk cId="2987314754" sldId="387"/>
            <ac:spMk id="7" creationId="{641A8DDF-ED42-44BF-B65B-01FEA6AB853D}"/>
          </ac:spMkLst>
        </pc:spChg>
        <pc:spChg chg="del">
          <ac:chgData name="Tegischer Lukas" userId="f78daebb-0565-485c-bd0e-1cd035e796ff" providerId="ADAL" clId="{4C35A027-08DC-4DF0-9EC4-27637D0413F7}" dt="2022-04-11T19:44:09.196" v="98" actId="478"/>
          <ac:spMkLst>
            <pc:docMk/>
            <pc:sldMk cId="2987314754" sldId="387"/>
            <ac:spMk id="9" creationId="{8BACB33F-42CE-470A-8D89-AE62E871BA4B}"/>
          </ac:spMkLst>
        </pc:spChg>
        <pc:spChg chg="add mod">
          <ac:chgData name="Tegischer Lukas" userId="f78daebb-0565-485c-bd0e-1cd035e796ff" providerId="ADAL" clId="{4C35A027-08DC-4DF0-9EC4-27637D0413F7}" dt="2022-04-11T19:44:58.611" v="105" actId="14100"/>
          <ac:spMkLst>
            <pc:docMk/>
            <pc:sldMk cId="2987314754" sldId="387"/>
            <ac:spMk id="10" creationId="{A2B565E7-7BF4-4B51-ADE4-911E36008D88}"/>
          </ac:spMkLst>
        </pc:spChg>
        <pc:spChg chg="add mod">
          <ac:chgData name="Tegischer Lukas" userId="f78daebb-0565-485c-bd0e-1cd035e796ff" providerId="ADAL" clId="{4C35A027-08DC-4DF0-9EC4-27637D0413F7}" dt="2022-04-11T19:45:22.043" v="109" actId="1076"/>
          <ac:spMkLst>
            <pc:docMk/>
            <pc:sldMk cId="2987314754" sldId="387"/>
            <ac:spMk id="11" creationId="{0E2FC045-8087-4E87-B494-3C31B9A5545E}"/>
          </ac:spMkLst>
        </pc:spChg>
        <pc:spChg chg="add mod">
          <ac:chgData name="Tegischer Lukas" userId="f78daebb-0565-485c-bd0e-1cd035e796ff" providerId="ADAL" clId="{4C35A027-08DC-4DF0-9EC4-27637D0413F7}" dt="2022-04-11T19:45:47.227" v="120" actId="1076"/>
          <ac:spMkLst>
            <pc:docMk/>
            <pc:sldMk cId="2987314754" sldId="387"/>
            <ac:spMk id="13" creationId="{8F49EC20-9D14-49BA-998B-1781203DF719}"/>
          </ac:spMkLst>
        </pc:spChg>
        <pc:picChg chg="add mod">
          <ac:chgData name="Tegischer Lukas" userId="f78daebb-0565-485c-bd0e-1cd035e796ff" providerId="ADAL" clId="{4C35A027-08DC-4DF0-9EC4-27637D0413F7}" dt="2022-04-11T19:45:01.791" v="106" actId="1076"/>
          <ac:picMkLst>
            <pc:docMk/>
            <pc:sldMk cId="2987314754" sldId="387"/>
            <ac:picMk id="3" creationId="{32E512EA-5A84-4F65-86DA-7E8568D555D4}"/>
          </ac:picMkLst>
        </pc:picChg>
        <pc:picChg chg="add del">
          <ac:chgData name="Tegischer Lukas" userId="f78daebb-0565-485c-bd0e-1cd035e796ff" providerId="ADAL" clId="{4C35A027-08DC-4DF0-9EC4-27637D0413F7}" dt="2022-04-11T19:44:17.639" v="100" actId="478"/>
          <ac:picMkLst>
            <pc:docMk/>
            <pc:sldMk cId="2987314754" sldId="387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4C35A027-08DC-4DF0-9EC4-27637D0413F7}" dt="2022-04-11T19:46:34.059" v="139" actId="1076"/>
        <pc:sldMkLst>
          <pc:docMk/>
          <pc:sldMk cId="181065231" sldId="390"/>
        </pc:sldMkLst>
        <pc:spChg chg="add mod">
          <ac:chgData name="Tegischer Lukas" userId="f78daebb-0565-485c-bd0e-1cd035e796ff" providerId="ADAL" clId="{4C35A027-08DC-4DF0-9EC4-27637D0413F7}" dt="2022-04-11T19:46:34.059" v="139" actId="1076"/>
          <ac:spMkLst>
            <pc:docMk/>
            <pc:sldMk cId="181065231" sldId="390"/>
            <ac:spMk id="5" creationId="{820DAD8A-C288-4305-800A-BD0C4AAF71C3}"/>
          </ac:spMkLst>
        </pc:spChg>
        <pc:spChg chg="del">
          <ac:chgData name="Tegischer Lukas" userId="f78daebb-0565-485c-bd0e-1cd035e796ff" providerId="ADAL" clId="{4C35A027-08DC-4DF0-9EC4-27637D0413F7}" dt="2022-04-11T19:46:01.268" v="122" actId="478"/>
          <ac:spMkLst>
            <pc:docMk/>
            <pc:sldMk cId="181065231" sldId="390"/>
            <ac:spMk id="8" creationId="{37A08C2A-6789-40D4-A08B-E52FFF3E6DCA}"/>
          </ac:spMkLst>
        </pc:spChg>
      </pc:sldChg>
      <pc:sldChg chg="addSp delSp modSp mod modAnim">
        <pc:chgData name="Tegischer Lukas" userId="f78daebb-0565-485c-bd0e-1cd035e796ff" providerId="ADAL" clId="{4C35A027-08DC-4DF0-9EC4-27637D0413F7}" dt="2022-04-11T19:48:48.556" v="178"/>
        <pc:sldMkLst>
          <pc:docMk/>
          <pc:sldMk cId="3765551445" sldId="391"/>
        </pc:sldMkLst>
        <pc:spChg chg="del">
          <ac:chgData name="Tegischer Lukas" userId="f78daebb-0565-485c-bd0e-1cd035e796ff" providerId="ADAL" clId="{4C35A027-08DC-4DF0-9EC4-27637D0413F7}" dt="2022-04-11T19:46:37.250" v="140" actId="478"/>
          <ac:spMkLst>
            <pc:docMk/>
            <pc:sldMk cId="3765551445" sldId="391"/>
            <ac:spMk id="5" creationId="{6B1C3D4A-A769-4C3C-B3F8-979DBCB711A9}"/>
          </ac:spMkLst>
        </pc:spChg>
        <pc:spChg chg="add del mod">
          <ac:chgData name="Tegischer Lukas" userId="f78daebb-0565-485c-bd0e-1cd035e796ff" providerId="ADAL" clId="{4C35A027-08DC-4DF0-9EC4-27637D0413F7}" dt="2022-04-11T19:48:17.561" v="166" actId="478"/>
          <ac:spMkLst>
            <pc:docMk/>
            <pc:sldMk cId="3765551445" sldId="391"/>
            <ac:spMk id="6" creationId="{03E49DEC-F0D9-4889-B182-5CB0989351DE}"/>
          </ac:spMkLst>
        </pc:spChg>
        <pc:spChg chg="add mod">
          <ac:chgData name="Tegischer Lukas" userId="f78daebb-0565-485c-bd0e-1cd035e796ff" providerId="ADAL" clId="{4C35A027-08DC-4DF0-9EC4-27637D0413F7}" dt="2022-04-11T19:47:56.369" v="162" actId="403"/>
          <ac:spMkLst>
            <pc:docMk/>
            <pc:sldMk cId="3765551445" sldId="391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7:52.953" v="160" actId="1076"/>
          <ac:spMkLst>
            <pc:docMk/>
            <pc:sldMk cId="3765551445" sldId="391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8:28.956" v="171" actId="1076"/>
          <ac:spMkLst>
            <pc:docMk/>
            <pc:sldMk cId="3765551445" sldId="391"/>
            <ac:spMk id="11" creationId="{7A800BBC-0F48-4A8C-B28F-045450C0A177}"/>
          </ac:spMkLst>
        </pc:spChg>
        <pc:spChg chg="add mod">
          <ac:chgData name="Tegischer Lukas" userId="f78daebb-0565-485c-bd0e-1cd035e796ff" providerId="ADAL" clId="{4C35A027-08DC-4DF0-9EC4-27637D0413F7}" dt="2022-04-11T19:48:30.860" v="172" actId="1076"/>
          <ac:spMkLst>
            <pc:docMk/>
            <pc:sldMk cId="3765551445" sldId="391"/>
            <ac:spMk id="13" creationId="{D3F35960-2ABD-4CDC-A900-134262421E5B}"/>
          </ac:spMkLst>
        </pc:spChg>
        <pc:picChg chg="del">
          <ac:chgData name="Tegischer Lukas" userId="f78daebb-0565-485c-bd0e-1cd035e796ff" providerId="ADAL" clId="{4C35A027-08DC-4DF0-9EC4-27637D0413F7}" dt="2022-04-11T19:46:51.746" v="142" actId="478"/>
          <ac:picMkLst>
            <pc:docMk/>
            <pc:sldMk cId="3765551445" sldId="391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4C35A027-08DC-4DF0-9EC4-27637D0413F7}" dt="2022-04-25T18:54:37.193" v="374" actId="207"/>
        <pc:sldMkLst>
          <pc:docMk/>
          <pc:sldMk cId="3212391464" sldId="392"/>
        </pc:sldMkLst>
        <pc:spChg chg="del mod">
          <ac:chgData name="Tegischer Lukas" userId="f78daebb-0565-485c-bd0e-1cd035e796ff" providerId="ADAL" clId="{4C35A027-08DC-4DF0-9EC4-27637D0413F7}" dt="2022-04-11T19:50:51.516" v="232" actId="478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49:35.700" v="195" actId="478"/>
          <ac:spMkLst>
            <pc:docMk/>
            <pc:sldMk cId="3212391464" sldId="392"/>
            <ac:spMk id="5" creationId="{C659046D-D4F9-4B6B-9C8A-6D2D5D99000A}"/>
          </ac:spMkLst>
        </pc:spChg>
        <pc:graphicFrameChg chg="add mod modGraphic">
          <ac:chgData name="Tegischer Lukas" userId="f78daebb-0565-485c-bd0e-1cd035e796ff" providerId="ADAL" clId="{4C35A027-08DC-4DF0-9EC4-27637D0413F7}" dt="2022-04-25T18:54:37.193" v="374" actId="207"/>
          <ac:graphicFrameMkLst>
            <pc:docMk/>
            <pc:sldMk cId="3212391464" sldId="392"/>
            <ac:graphicFrameMk id="2" creationId="{BC7AB57C-EB2B-44A3-8328-D42B7E73AC4E}"/>
          </ac:graphicFrameMkLst>
        </pc:graphicFrameChg>
      </pc:sldChg>
      <pc:sldChg chg="addSp delSp modSp mod setBg delAnim">
        <pc:chgData name="Tegischer Lukas" userId="f78daebb-0565-485c-bd0e-1cd035e796ff" providerId="ADAL" clId="{4C35A027-08DC-4DF0-9EC4-27637D0413F7}" dt="2022-04-11T19:53:26.112" v="285" actId="1076"/>
        <pc:sldMkLst>
          <pc:docMk/>
          <pc:sldMk cId="2739579911" sldId="394"/>
        </pc:sldMkLst>
        <pc:spChg chg="del">
          <ac:chgData name="Tegischer Lukas" userId="f78daebb-0565-485c-bd0e-1cd035e796ff" providerId="ADAL" clId="{4C35A027-08DC-4DF0-9EC4-27637D0413F7}" dt="2022-04-11T19:52:39.580" v="273" actId="478"/>
          <ac:spMkLst>
            <pc:docMk/>
            <pc:sldMk cId="2739579911" sldId="394"/>
            <ac:spMk id="5" creationId="{58738F54-6D39-4588-A7D7-4B56F64684B8}"/>
          </ac:spMkLst>
        </pc:spChg>
        <pc:spChg chg="add mod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6" creationId="{BF204FF1-D56E-4B76-9568-F1C8C21D4362}"/>
          </ac:spMkLst>
        </pc:spChg>
        <pc:spChg chg="add del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19" creationId="{47F26634-9FA8-4679-B619-B9DFA21E0D15}"/>
          </ac:spMkLst>
        </pc:spChg>
        <pc:grpChg chg="add del">
          <ac:chgData name="Tegischer Lukas" userId="f78daebb-0565-485c-bd0e-1cd035e796ff" providerId="ADAL" clId="{4C35A027-08DC-4DF0-9EC4-27637D0413F7}" dt="2022-04-11T19:53:02.338" v="280" actId="26606"/>
          <ac:grpSpMkLst>
            <pc:docMk/>
            <pc:sldMk cId="2739579911" sldId="394"/>
            <ac:grpSpMk id="21" creationId="{79456847-F660-4ED4-9541-E8AB51FCAF6F}"/>
          </ac:grpSpMkLst>
        </pc:grpChg>
        <pc:graphicFrameChg chg="add del mod modGraphic">
          <ac:chgData name="Tegischer Lukas" userId="f78daebb-0565-485c-bd0e-1cd035e796ff" providerId="ADAL" clId="{4C35A027-08DC-4DF0-9EC4-27637D0413F7}" dt="2022-04-11T19:53:02.498" v="281"/>
          <ac:graphicFrameMkLst>
            <pc:docMk/>
            <pc:sldMk cId="2739579911" sldId="394"/>
            <ac:graphicFrameMk id="3" creationId="{B652E70E-1E48-4F47-8FB4-6C77BFEE8E4B}"/>
          </ac:graphicFrameMkLst>
        </pc:graphicFrameChg>
        <pc:graphicFrameChg chg="add mod">
          <ac:chgData name="Tegischer Lukas" userId="f78daebb-0565-485c-bd0e-1cd035e796ff" providerId="ADAL" clId="{4C35A027-08DC-4DF0-9EC4-27637D0413F7}" dt="2022-04-11T19:53:04.931" v="283" actId="1076"/>
          <ac:graphicFrameMkLst>
            <pc:docMk/>
            <pc:sldMk cId="2739579911" sldId="394"/>
            <ac:graphicFrameMk id="12" creationId="{0070DB5F-21CA-4D66-BFD3-A9C6C89A5DEC}"/>
          </ac:graphicFrameMkLst>
        </pc:graphicFrameChg>
        <pc:picChg chg="del">
          <ac:chgData name="Tegischer Lukas" userId="f78daebb-0565-485c-bd0e-1cd035e796ff" providerId="ADAL" clId="{4C35A027-08DC-4DF0-9EC4-27637D0413F7}" dt="2022-04-11T19:52:38.383" v="272" actId="478"/>
          <ac:picMkLst>
            <pc:docMk/>
            <pc:sldMk cId="2739579911" sldId="394"/>
            <ac:picMk id="4" creationId="{24E14581-CFB0-4F73-946C-3C8F68B36F94}"/>
          </ac:picMkLst>
        </pc:picChg>
        <pc:picChg chg="add mod">
          <ac:chgData name="Tegischer Lukas" userId="f78daebb-0565-485c-bd0e-1cd035e796ff" providerId="ADAL" clId="{4C35A027-08DC-4DF0-9EC4-27637D0413F7}" dt="2022-04-11T19:53:26.112" v="285" actId="1076"/>
          <ac:picMkLst>
            <pc:docMk/>
            <pc:sldMk cId="2739579911" sldId="394"/>
            <ac:picMk id="8" creationId="{60EA7A9C-0BC5-413A-8B56-D9C63C834E31}"/>
          </ac:picMkLst>
        </pc:picChg>
        <pc:picChg chg="ord">
          <ac:chgData name="Tegischer Lukas" userId="f78daebb-0565-485c-bd0e-1cd035e796ff" providerId="ADAL" clId="{4C35A027-08DC-4DF0-9EC4-27637D0413F7}" dt="2022-04-11T19:53:02.338" v="280" actId="26606"/>
          <ac:picMkLst>
            <pc:docMk/>
            <pc:sldMk cId="2739579911" sldId="394"/>
            <ac:picMk id="14" creationId="{053D7308-DE5D-4085-8981-CCF5F27D1668}"/>
          </ac:picMkLst>
        </pc:picChg>
      </pc:sldChg>
      <pc:sldChg chg="delSp del mod delAnim">
        <pc:chgData name="Tegischer Lukas" userId="f78daebb-0565-485c-bd0e-1cd035e796ff" providerId="ADAL" clId="{4C35A027-08DC-4DF0-9EC4-27637D0413F7}" dt="2022-04-11T19:53:40.402" v="293" actId="47"/>
        <pc:sldMkLst>
          <pc:docMk/>
          <pc:sldMk cId="685248219" sldId="396"/>
        </pc:sldMkLst>
        <pc:spChg chg="del">
          <ac:chgData name="Tegischer Lukas" userId="f78daebb-0565-485c-bd0e-1cd035e796ff" providerId="ADAL" clId="{4C35A027-08DC-4DF0-9EC4-27637D0413F7}" dt="2022-04-11T19:53:32.600" v="292" actId="478"/>
          <ac:spMkLst>
            <pc:docMk/>
            <pc:sldMk cId="685248219" sldId="396"/>
            <ac:spMk id="6" creationId="{C600249B-F8D4-4E50-A454-130EA586B21C}"/>
          </ac:spMkLst>
        </pc:spChg>
        <pc:spChg chg="del">
          <ac:chgData name="Tegischer Lukas" userId="f78daebb-0565-485c-bd0e-1cd035e796ff" providerId="ADAL" clId="{4C35A027-08DC-4DF0-9EC4-27637D0413F7}" dt="2022-04-11T19:53:29.037" v="287" actId="478"/>
          <ac:spMkLst>
            <pc:docMk/>
            <pc:sldMk cId="685248219" sldId="396"/>
            <ac:spMk id="8" creationId="{35EC3716-7E3C-4720-B295-35E9FD19656C}"/>
          </ac:spMkLst>
        </pc:spChg>
        <pc:spChg chg="del">
          <ac:chgData name="Tegischer Lukas" userId="f78daebb-0565-485c-bd0e-1cd035e796ff" providerId="ADAL" clId="{4C35A027-08DC-4DF0-9EC4-27637D0413F7}" dt="2022-04-11T19:53:29.580" v="288" actId="478"/>
          <ac:spMkLst>
            <pc:docMk/>
            <pc:sldMk cId="685248219" sldId="396"/>
            <ac:spMk id="10" creationId="{16D5F0E4-B495-4822-80B2-F145E5C75E5F}"/>
          </ac:spMkLst>
        </pc:spChg>
        <pc:picChg chg="del">
          <ac:chgData name="Tegischer Lukas" userId="f78daebb-0565-485c-bd0e-1cd035e796ff" providerId="ADAL" clId="{4C35A027-08DC-4DF0-9EC4-27637D0413F7}" dt="2022-04-11T19:53:28.377" v="286" actId="478"/>
          <ac:picMkLst>
            <pc:docMk/>
            <pc:sldMk cId="685248219" sldId="396"/>
            <ac:picMk id="4" creationId="{24E14581-CFB0-4F73-946C-3C8F68B36F94}"/>
          </ac:picMkLst>
        </pc:picChg>
        <pc:cxnChg chg="del">
          <ac:chgData name="Tegischer Lukas" userId="f78daebb-0565-485c-bd0e-1cd035e796ff" providerId="ADAL" clId="{4C35A027-08DC-4DF0-9EC4-27637D0413F7}" dt="2022-04-11T19:53:30.179" v="289" actId="478"/>
          <ac:cxnSpMkLst>
            <pc:docMk/>
            <pc:sldMk cId="685248219" sldId="396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4C35A027-08DC-4DF0-9EC4-27637D0413F7}" dt="2022-04-11T19:53:31.013" v="290" actId="478"/>
          <ac:cxnSpMkLst>
            <pc:docMk/>
            <pc:sldMk cId="685248219" sldId="396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4C35A027-08DC-4DF0-9EC4-27637D0413F7}" dt="2022-04-11T19:53:31.784" v="291" actId="478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6520214" sldId="399"/>
        </pc:sldMkLst>
      </pc:sldChg>
      <pc:sldChg chg="addSp delSp modSp mod delAnim modAnim">
        <pc:chgData name="Tegischer Lukas" userId="f78daebb-0565-485c-bd0e-1cd035e796ff" providerId="ADAL" clId="{4C35A027-08DC-4DF0-9EC4-27637D0413F7}" dt="2022-04-11T19:54:29.496" v="338"/>
        <pc:sldMkLst>
          <pc:docMk/>
          <pc:sldMk cId="1674453736" sldId="400"/>
        </pc:sldMkLst>
        <pc:spChg chg="mod">
          <ac:chgData name="Tegischer Lukas" userId="f78daebb-0565-485c-bd0e-1cd035e796ff" providerId="ADAL" clId="{4C35A027-08DC-4DF0-9EC4-27637D0413F7}" dt="2022-04-11T19:53:47.426" v="322" actId="20577"/>
          <ac:spMkLst>
            <pc:docMk/>
            <pc:sldMk cId="1674453736" sldId="40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4C35A027-08DC-4DF0-9EC4-27637D0413F7}" dt="2022-04-11T19:53:58.079" v="327" actId="403"/>
          <ac:spMkLst>
            <pc:docMk/>
            <pc:sldMk cId="1674453736" sldId="400"/>
            <ac:spMk id="5" creationId="{7CDD0301-B814-49CA-B85B-6CA7AF6FFE5B}"/>
          </ac:spMkLst>
        </pc:spChg>
        <pc:spChg chg="del">
          <ac:chgData name="Tegischer Lukas" userId="f78daebb-0565-485c-bd0e-1cd035e796ff" providerId="ADAL" clId="{4C35A027-08DC-4DF0-9EC4-27637D0413F7}" dt="2022-04-11T19:53:42.683" v="294" actId="478"/>
          <ac:spMkLst>
            <pc:docMk/>
            <pc:sldMk cId="1674453736" sldId="400"/>
            <ac:spMk id="6" creationId="{A5A180BD-EF6E-4029-B7B7-485AD2F4A9D8}"/>
          </ac:spMkLst>
        </pc:spChg>
        <pc:spChg chg="add mod">
          <ac:chgData name="Tegischer Lukas" userId="f78daebb-0565-485c-bd0e-1cd035e796ff" providerId="ADAL" clId="{4C35A027-08DC-4DF0-9EC4-27637D0413F7}" dt="2022-04-11T19:54:23.042" v="335" actId="403"/>
          <ac:spMkLst>
            <pc:docMk/>
            <pc:sldMk cId="1674453736" sldId="400"/>
            <ac:spMk id="7" creationId="{39F9DAE7-9E47-42CD-B517-AC0B7BCB30B7}"/>
          </ac:spMkLst>
        </pc:spChg>
      </pc:sldChg>
      <pc:sldChg chg="del">
        <pc:chgData name="Tegischer Lukas" userId="f78daebb-0565-485c-bd0e-1cd035e796ff" providerId="ADAL" clId="{4C35A027-08DC-4DF0-9EC4-27637D0413F7}" dt="2022-04-11T19:54:31.465" v="339" actId="47"/>
        <pc:sldMkLst>
          <pc:docMk/>
          <pc:sldMk cId="701145385" sldId="401"/>
        </pc:sldMkLst>
      </pc:sldChg>
      <pc:sldChg chg="del">
        <pc:chgData name="Tegischer Lukas" userId="f78daebb-0565-485c-bd0e-1cd035e796ff" providerId="ADAL" clId="{4C35A027-08DC-4DF0-9EC4-27637D0413F7}" dt="2022-04-11T19:54:34.663" v="34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4C35A027-08DC-4DF0-9EC4-27637D0413F7}" dt="2022-04-11T19:54:35.197" v="341" actId="47"/>
        <pc:sldMkLst>
          <pc:docMk/>
          <pc:sldMk cId="2804846779" sldId="403"/>
        </pc:sldMkLst>
      </pc:sldChg>
      <pc:sldChg chg="addSp delSp modSp mod delAnim">
        <pc:chgData name="Tegischer Lukas" userId="f78daebb-0565-485c-bd0e-1cd035e796ff" providerId="ADAL" clId="{4C35A027-08DC-4DF0-9EC4-27637D0413F7}" dt="2022-04-11T19:54:58.958" v="347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4C35A027-08DC-4DF0-9EC4-27637D0413F7}" dt="2022-04-11T19:54:58.958" v="347" actId="20577"/>
          <ac:spMkLst>
            <pc:docMk/>
            <pc:sldMk cId="1045059441" sldId="404"/>
            <ac:spMk id="4" creationId="{69AA2588-EA2A-4658-B7D9-6628D7A15C7A}"/>
          </ac:spMkLst>
        </pc:spChg>
        <pc:spChg chg="del">
          <ac:chgData name="Tegischer Lukas" userId="f78daebb-0565-485c-bd0e-1cd035e796ff" providerId="ADAL" clId="{4C35A027-08DC-4DF0-9EC4-27637D0413F7}" dt="2022-04-11T19:54:37.334" v="342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 ord delAnim modAnim">
        <pc:chgData name="Tegischer Lukas" userId="f78daebb-0565-485c-bd0e-1cd035e796ff" providerId="ADAL" clId="{4C35A027-08DC-4DF0-9EC4-27637D0413F7}" dt="2022-04-25T19:35:18.715" v="387" actId="20577"/>
        <pc:sldMkLst>
          <pc:docMk/>
          <pc:sldMk cId="3903476434" sldId="405"/>
        </pc:sldMkLst>
        <pc:spChg chg="add mod">
          <ac:chgData name="Tegischer Lukas" userId="f78daebb-0565-485c-bd0e-1cd035e796ff" providerId="ADAL" clId="{4C35A027-08DC-4DF0-9EC4-27637D0413F7}" dt="2022-04-25T19:35:18.715" v="387" actId="20577"/>
          <ac:spMkLst>
            <pc:docMk/>
            <pc:sldMk cId="3903476434" sldId="405"/>
            <ac:spMk id="2" creationId="{E918AB6E-0E07-4E11-9551-6F4BC47B0089}"/>
          </ac:spMkLst>
        </pc:spChg>
        <pc:spChg chg="add del mod">
          <ac:chgData name="Tegischer Lukas" userId="f78daebb-0565-485c-bd0e-1cd035e796ff" providerId="ADAL" clId="{4C35A027-08DC-4DF0-9EC4-27637D0413F7}" dt="2022-04-11T19:43:14.994" v="87" actId="478"/>
          <ac:spMkLst>
            <pc:docMk/>
            <pc:sldMk cId="3903476434" sldId="405"/>
            <ac:spMk id="5" creationId="{8444A508-D8B8-4E34-AC63-EDE198812E0A}"/>
          </ac:spMkLst>
        </pc:spChg>
        <pc:spChg chg="del">
          <ac:chgData name="Tegischer Lukas" userId="f78daebb-0565-485c-bd0e-1cd035e796ff" providerId="ADAL" clId="{4C35A027-08DC-4DF0-9EC4-27637D0413F7}" dt="2022-04-11T19:40:57.958" v="55" actId="478"/>
          <ac:spMkLst>
            <pc:docMk/>
            <pc:sldMk cId="3903476434" sldId="405"/>
            <ac:spMk id="7" creationId="{3B4B085B-6C27-4637-BF52-170936FFAC34}"/>
          </ac:spMkLst>
        </pc:spChg>
        <pc:spChg chg="del mod">
          <ac:chgData name="Tegischer Lukas" userId="f78daebb-0565-485c-bd0e-1cd035e796ff" providerId="ADAL" clId="{4C35A027-08DC-4DF0-9EC4-27637D0413F7}" dt="2022-04-11T19:43:16.342" v="89" actId="478"/>
          <ac:spMkLst>
            <pc:docMk/>
            <pc:sldMk cId="3903476434" sldId="405"/>
            <ac:spMk id="8" creationId="{D2764FAE-A5C5-408B-A137-9BE5700809A1}"/>
          </ac:spMkLst>
        </pc:spChg>
        <pc:spChg chg="add mod">
          <ac:chgData name="Tegischer Lukas" userId="f78daebb-0565-485c-bd0e-1cd035e796ff" providerId="ADAL" clId="{4C35A027-08DC-4DF0-9EC4-27637D0413F7}" dt="2022-04-11T19:43:18.193" v="90" actId="1076"/>
          <ac:spMkLst>
            <pc:docMk/>
            <pc:sldMk cId="3903476434" sldId="405"/>
            <ac:spMk id="9" creationId="{B5242BE6-5B60-42F4-BA5C-4C23C8AF1CBA}"/>
          </ac:spMkLst>
        </pc:spChg>
        <pc:picChg chg="add mod">
          <ac:chgData name="Tegischer Lukas" userId="f78daebb-0565-485c-bd0e-1cd035e796ff" providerId="ADAL" clId="{4C35A027-08DC-4DF0-9EC4-27637D0413F7}" dt="2022-04-25T19:35:16.397" v="386" actId="1076"/>
          <ac:picMkLst>
            <pc:docMk/>
            <pc:sldMk cId="3903476434" sldId="405"/>
            <ac:picMk id="6" creationId="{10FFAFC8-9FBE-4319-B638-726BAC36F276}"/>
          </ac:picMkLst>
        </pc:picChg>
      </pc:sldChg>
      <pc:sldChg chg="delSp modSp add mod">
        <pc:chgData name="Tegischer Lukas" userId="f78daebb-0565-485c-bd0e-1cd035e796ff" providerId="ADAL" clId="{4C35A027-08DC-4DF0-9EC4-27637D0413F7}" dt="2022-04-11T19:43:05.472" v="84" actId="1076"/>
        <pc:sldMkLst>
          <pc:docMk/>
          <pc:sldMk cId="3741872403" sldId="406"/>
        </pc:sldMkLst>
        <pc:spChg chg="mod">
          <ac:chgData name="Tegischer Lukas" userId="f78daebb-0565-485c-bd0e-1cd035e796ff" providerId="ADAL" clId="{4C35A027-08DC-4DF0-9EC4-27637D0413F7}" dt="2022-04-11T19:43:05.472" v="84" actId="1076"/>
          <ac:spMkLst>
            <pc:docMk/>
            <pc:sldMk cId="3741872403" sldId="406"/>
            <ac:spMk id="5" creationId="{8444A508-D8B8-4E34-AC63-EDE198812E0A}"/>
          </ac:spMkLst>
        </pc:spChg>
        <pc:spChg chg="mod">
          <ac:chgData name="Tegischer Lukas" userId="f78daebb-0565-485c-bd0e-1cd035e796ff" providerId="ADAL" clId="{4C35A027-08DC-4DF0-9EC4-27637D0413F7}" dt="2022-04-11T19:43:03.204" v="83" actId="1076"/>
          <ac:spMkLst>
            <pc:docMk/>
            <pc:sldMk cId="3741872403" sldId="406"/>
            <ac:spMk id="8" creationId="{D2764FAE-A5C5-408B-A137-9BE5700809A1}"/>
          </ac:spMkLst>
        </pc:spChg>
        <pc:spChg chg="del">
          <ac:chgData name="Tegischer Lukas" userId="f78daebb-0565-485c-bd0e-1cd035e796ff" providerId="ADAL" clId="{4C35A027-08DC-4DF0-9EC4-27637D0413F7}" dt="2022-04-11T19:42:27.216" v="75" actId="478"/>
          <ac:spMkLst>
            <pc:docMk/>
            <pc:sldMk cId="3741872403" sldId="406"/>
            <ac:spMk id="9" creationId="{B5242BE6-5B60-42F4-BA5C-4C23C8AF1CBA}"/>
          </ac:spMkLst>
        </pc:spChg>
      </pc:sldChg>
      <pc:sldChg chg="addSp delSp modSp add mod delAnim">
        <pc:chgData name="Tegischer Lukas" userId="f78daebb-0565-485c-bd0e-1cd035e796ff" providerId="ADAL" clId="{4C35A027-08DC-4DF0-9EC4-27637D0413F7}" dt="2022-04-11T19:49:31.092" v="194" actId="1076"/>
        <pc:sldMkLst>
          <pc:docMk/>
          <pc:sldMk cId="194327931" sldId="407"/>
        </pc:sldMkLst>
        <pc:spChg chg="del">
          <ac:chgData name="Tegischer Lukas" userId="f78daebb-0565-485c-bd0e-1cd035e796ff" providerId="ADAL" clId="{4C35A027-08DC-4DF0-9EC4-27637D0413F7}" dt="2022-04-11T19:48:57.357" v="183" actId="478"/>
          <ac:spMkLst>
            <pc:docMk/>
            <pc:sldMk cId="194327931" sldId="407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9:31.092" v="194" actId="1076"/>
          <ac:spMkLst>
            <pc:docMk/>
            <pc:sldMk cId="194327931" sldId="407"/>
            <ac:spMk id="8" creationId="{C2673C9B-3F44-4A92-B9EF-81ECC32F5658}"/>
          </ac:spMkLst>
        </pc:spChg>
        <pc:spChg chg="del">
          <ac:chgData name="Tegischer Lukas" userId="f78daebb-0565-485c-bd0e-1cd035e796ff" providerId="ADAL" clId="{4C35A027-08DC-4DF0-9EC4-27637D0413F7}" dt="2022-04-11T19:48:56.531" v="182" actId="478"/>
          <ac:spMkLst>
            <pc:docMk/>
            <pc:sldMk cId="194327931" sldId="407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9:28.112" v="193" actId="1076"/>
          <ac:spMkLst>
            <pc:docMk/>
            <pc:sldMk cId="194327931" sldId="407"/>
            <ac:spMk id="10" creationId="{AE886DE2-C95C-4D5D-A9E3-85F1A0956699}"/>
          </ac:spMkLst>
        </pc:spChg>
        <pc:spChg chg="del">
          <ac:chgData name="Tegischer Lukas" userId="f78daebb-0565-485c-bd0e-1cd035e796ff" providerId="ADAL" clId="{4C35A027-08DC-4DF0-9EC4-27637D0413F7}" dt="2022-04-11T19:48:56.118" v="181" actId="478"/>
          <ac:spMkLst>
            <pc:docMk/>
            <pc:sldMk cId="194327931" sldId="407"/>
            <ac:spMk id="11" creationId="{7A800BBC-0F48-4A8C-B28F-045450C0A177}"/>
          </ac:spMkLst>
        </pc:spChg>
        <pc:spChg chg="del">
          <ac:chgData name="Tegischer Lukas" userId="f78daebb-0565-485c-bd0e-1cd035e796ff" providerId="ADAL" clId="{4C35A027-08DC-4DF0-9EC4-27637D0413F7}" dt="2022-04-11T19:48:54.981" v="180" actId="478"/>
          <ac:spMkLst>
            <pc:docMk/>
            <pc:sldMk cId="194327931" sldId="407"/>
            <ac:spMk id="13" creationId="{D3F35960-2ABD-4CDC-A900-134262421E5B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27.606" v="357" actId="21"/>
        <pc:sldMkLst>
          <pc:docMk/>
          <pc:sldMk cId="1809924805" sldId="408"/>
        </pc:sldMkLst>
        <pc:spChg chg="del">
          <ac:chgData name="Tegischer Lukas" userId="f78daebb-0565-485c-bd0e-1cd035e796ff" providerId="ADAL" clId="{4C35A027-08DC-4DF0-9EC4-27637D0413F7}" dt="2022-04-11T19:55:14.702" v="349" actId="478"/>
          <ac:spMkLst>
            <pc:docMk/>
            <pc:sldMk cId="1809924805" sldId="408"/>
            <ac:spMk id="4" creationId="{69AA2588-EA2A-4658-B7D9-6628D7A15C7A}"/>
          </ac:spMkLst>
        </pc:spChg>
        <pc:spChg chg="add mod">
          <ac:chgData name="Tegischer Lukas" userId="f78daebb-0565-485c-bd0e-1cd035e796ff" providerId="ADAL" clId="{4C35A027-08DC-4DF0-9EC4-27637D0413F7}" dt="2022-04-11T19:55:27.606" v="357" actId="21"/>
          <ac:spMkLst>
            <pc:docMk/>
            <pc:sldMk cId="1809924805" sldId="408"/>
            <ac:spMk id="5" creationId="{2DBDC326-72E2-474C-B1A4-8DE2FF69AD37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49.874" v="370" actId="20577"/>
        <pc:sldMkLst>
          <pc:docMk/>
          <pc:sldMk cId="883647552" sldId="409"/>
        </pc:sldMkLst>
        <pc:spChg chg="add mod">
          <ac:chgData name="Tegischer Lukas" userId="f78daebb-0565-485c-bd0e-1cd035e796ff" providerId="ADAL" clId="{4C35A027-08DC-4DF0-9EC4-27637D0413F7}" dt="2022-04-11T19:55:49.874" v="370" actId="20577"/>
          <ac:spMkLst>
            <pc:docMk/>
            <pc:sldMk cId="883647552" sldId="409"/>
            <ac:spMk id="4" creationId="{DE54A425-924E-4600-BB1E-AEB72DC4FCE9}"/>
          </ac:spMkLst>
        </pc:spChg>
        <pc:spChg chg="del">
          <ac:chgData name="Tegischer Lukas" userId="f78daebb-0565-485c-bd0e-1cd035e796ff" providerId="ADAL" clId="{4C35A027-08DC-4DF0-9EC4-27637D0413F7}" dt="2022-04-11T19:55:31.669" v="359" actId="478"/>
          <ac:spMkLst>
            <pc:docMk/>
            <pc:sldMk cId="883647552" sldId="409"/>
            <ac:spMk id="5" creationId="{2DBDC326-72E2-474C-B1A4-8DE2FF69AD37}"/>
          </ac:spMkLst>
        </pc:spChg>
      </pc:sldChg>
    </pc:docChg>
  </pc:docChgLst>
  <pc:docChgLst>
    <pc:chgData name="Tegischer Lukas" userId="f78daebb-0565-485c-bd0e-1cd035e796ff" providerId="ADAL" clId="{8D873CFE-DC3C-42AB-8E57-67F19A59BDBB}"/>
    <pc:docChg chg="undo custSel addSld delSld modSld">
      <pc:chgData name="Tegischer Lukas" userId="f78daebb-0565-485c-bd0e-1cd035e796ff" providerId="ADAL" clId="{8D873CFE-DC3C-42AB-8E57-67F19A59BDBB}" dt="2022-10-02T08:46:57.584" v="317" actId="47"/>
      <pc:docMkLst>
        <pc:docMk/>
      </pc:docMkLst>
      <pc:sldChg chg="modSp mod">
        <pc:chgData name="Tegischer Lukas" userId="f78daebb-0565-485c-bd0e-1cd035e796ff" providerId="ADAL" clId="{8D873CFE-DC3C-42AB-8E57-67F19A59BDBB}" dt="2022-10-02T07:40:05.283" v="1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D873CFE-DC3C-42AB-8E57-67F19A59BDBB}" dt="2022-10-02T07:40:05.283" v="1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8D873CFE-DC3C-42AB-8E57-67F19A59BDBB}" dt="2022-10-02T07:43:22.599" v="90" actId="207"/>
        <pc:sldMkLst>
          <pc:docMk/>
          <pc:sldMk cId="2796332034" sldId="427"/>
        </pc:sldMkLst>
        <pc:spChg chg="add mod">
          <ac:chgData name="Tegischer Lukas" userId="f78daebb-0565-485c-bd0e-1cd035e796ff" providerId="ADAL" clId="{8D873CFE-DC3C-42AB-8E57-67F19A59BDBB}" dt="2022-10-02T07:40:31.580" v="42" actId="403"/>
          <ac:spMkLst>
            <pc:docMk/>
            <pc:sldMk cId="2796332034" sldId="427"/>
            <ac:spMk id="2" creationId="{25CC4BA6-CC73-1AD4-5600-C732D686440D}"/>
          </ac:spMkLst>
        </pc:spChg>
        <pc:spChg chg="del">
          <ac:chgData name="Tegischer Lukas" userId="f78daebb-0565-485c-bd0e-1cd035e796ff" providerId="ADAL" clId="{8D873CFE-DC3C-42AB-8E57-67F19A59BDBB}" dt="2022-10-02T07:40:21.349" v="20" actId="478"/>
          <ac:spMkLst>
            <pc:docMk/>
            <pc:sldMk cId="2796332034" sldId="427"/>
            <ac:spMk id="3" creationId="{D7AF59FF-7213-CA06-2566-E3AF2CCFD332}"/>
          </ac:spMkLst>
        </pc:spChg>
        <pc:spChg chg="add mod">
          <ac:chgData name="Tegischer Lukas" userId="f78daebb-0565-485c-bd0e-1cd035e796ff" providerId="ADAL" clId="{8D873CFE-DC3C-42AB-8E57-67F19A59BDBB}" dt="2022-10-02T07:41:37.083" v="54" actId="1582"/>
          <ac:spMkLst>
            <pc:docMk/>
            <pc:sldMk cId="2796332034" sldId="427"/>
            <ac:spMk id="5" creationId="{5226DD38-E94E-BD5C-E403-864E645C3B5D}"/>
          </ac:spMkLst>
        </pc:spChg>
        <pc:spChg chg="del">
          <ac:chgData name="Tegischer Lukas" userId="f78daebb-0565-485c-bd0e-1cd035e796ff" providerId="ADAL" clId="{8D873CFE-DC3C-42AB-8E57-67F19A59BDBB}" dt="2022-10-02T07:40:21.349" v="20" actId="478"/>
          <ac:spMkLst>
            <pc:docMk/>
            <pc:sldMk cId="2796332034" sldId="427"/>
            <ac:spMk id="6" creationId="{D6255930-AAEF-638B-C2A8-58E9B4C2FA3C}"/>
          </ac:spMkLst>
        </pc:spChg>
        <pc:spChg chg="add mod">
          <ac:chgData name="Tegischer Lukas" userId="f78daebb-0565-485c-bd0e-1cd035e796ff" providerId="ADAL" clId="{8D873CFE-DC3C-42AB-8E57-67F19A59BDBB}" dt="2022-10-02T07:43:22.599" v="90" actId="207"/>
          <ac:spMkLst>
            <pc:docMk/>
            <pc:sldMk cId="2796332034" sldId="427"/>
            <ac:spMk id="8" creationId="{5E4E43C7-4212-E012-3B37-DAF4819D35B3}"/>
          </ac:spMkLst>
        </pc:spChg>
        <pc:spChg chg="del">
          <ac:chgData name="Tegischer Lukas" userId="f78daebb-0565-485c-bd0e-1cd035e796ff" providerId="ADAL" clId="{8D873CFE-DC3C-42AB-8E57-67F19A59BDBB}" dt="2022-10-02T07:40:21.349" v="20" actId="478"/>
          <ac:spMkLst>
            <pc:docMk/>
            <pc:sldMk cId="2796332034" sldId="427"/>
            <ac:spMk id="11" creationId="{119EBA3C-0E4E-A1CE-3162-52976C083747}"/>
          </ac:spMkLst>
        </pc:spChg>
        <pc:spChg chg="del">
          <ac:chgData name="Tegischer Lukas" userId="f78daebb-0565-485c-bd0e-1cd035e796ff" providerId="ADAL" clId="{8D873CFE-DC3C-42AB-8E57-67F19A59BDBB}" dt="2022-10-02T07:40:21.349" v="20" actId="478"/>
          <ac:spMkLst>
            <pc:docMk/>
            <pc:sldMk cId="2796332034" sldId="427"/>
            <ac:spMk id="13" creationId="{A205A756-A621-FABD-B73E-8D22C12DDBDA}"/>
          </ac:spMkLst>
        </pc:spChg>
        <pc:spChg chg="del">
          <ac:chgData name="Tegischer Lukas" userId="f78daebb-0565-485c-bd0e-1cd035e796ff" providerId="ADAL" clId="{8D873CFE-DC3C-42AB-8E57-67F19A59BDBB}" dt="2022-10-02T07:40:21.349" v="20" actId="478"/>
          <ac:spMkLst>
            <pc:docMk/>
            <pc:sldMk cId="2796332034" sldId="427"/>
            <ac:spMk id="14" creationId="{A9995909-ED57-2775-6CD2-5722375C1DCA}"/>
          </ac:spMkLst>
        </pc:spChg>
        <pc:picChg chg="del">
          <ac:chgData name="Tegischer Lukas" userId="f78daebb-0565-485c-bd0e-1cd035e796ff" providerId="ADAL" clId="{8D873CFE-DC3C-42AB-8E57-67F19A59BDBB}" dt="2022-10-02T07:40:18.200" v="19" actId="478"/>
          <ac:picMkLst>
            <pc:docMk/>
            <pc:sldMk cId="2796332034" sldId="427"/>
            <ac:picMk id="12" creationId="{0E619B96-24B7-F886-3BD7-39BAC04CD057}"/>
          </ac:picMkLst>
        </pc:picChg>
        <pc:cxnChg chg="del">
          <ac:chgData name="Tegischer Lukas" userId="f78daebb-0565-485c-bd0e-1cd035e796ff" providerId="ADAL" clId="{8D873CFE-DC3C-42AB-8E57-67F19A59BDBB}" dt="2022-10-02T07:40:21.349" v="20" actId="478"/>
          <ac:cxnSpMkLst>
            <pc:docMk/>
            <pc:sldMk cId="2796332034" sldId="427"/>
            <ac:cxnSpMk id="17" creationId="{832B0470-B576-96FE-A948-2C3022737539}"/>
          </ac:cxnSpMkLst>
        </pc:cxnChg>
      </pc:sldChg>
      <pc:sldChg chg="addSp delSp modSp mod delAnim modAnim">
        <pc:chgData name="Tegischer Lukas" userId="f78daebb-0565-485c-bd0e-1cd035e796ff" providerId="ADAL" clId="{8D873CFE-DC3C-42AB-8E57-67F19A59BDBB}" dt="2022-10-02T08:09:39.038" v="132"/>
        <pc:sldMkLst>
          <pc:docMk/>
          <pc:sldMk cId="1380527264" sldId="429"/>
        </pc:sldMkLst>
        <pc:spChg chg="del">
          <ac:chgData name="Tegischer Lukas" userId="f78daebb-0565-485c-bd0e-1cd035e796ff" providerId="ADAL" clId="{8D873CFE-DC3C-42AB-8E57-67F19A59BDBB}" dt="2022-10-02T08:08:35.951" v="91" actId="478"/>
          <ac:spMkLst>
            <pc:docMk/>
            <pc:sldMk cId="1380527264" sldId="429"/>
            <ac:spMk id="3" creationId="{D7AF59FF-7213-CA06-2566-E3AF2CCFD332}"/>
          </ac:spMkLst>
        </pc:spChg>
        <pc:spChg chg="add mod">
          <ac:chgData name="Tegischer Lukas" userId="f78daebb-0565-485c-bd0e-1cd035e796ff" providerId="ADAL" clId="{8D873CFE-DC3C-42AB-8E57-67F19A59BDBB}" dt="2022-10-02T08:09:31.556" v="129" actId="1076"/>
          <ac:spMkLst>
            <pc:docMk/>
            <pc:sldMk cId="1380527264" sldId="429"/>
            <ac:spMk id="4" creationId="{38768719-B134-3D8F-BB93-767E3A138A87}"/>
          </ac:spMkLst>
        </pc:spChg>
        <pc:spChg chg="del">
          <ac:chgData name="Tegischer Lukas" userId="f78daebb-0565-485c-bd0e-1cd035e796ff" providerId="ADAL" clId="{8D873CFE-DC3C-42AB-8E57-67F19A59BDBB}" dt="2022-10-02T08:08:37.101" v="93" actId="478"/>
          <ac:spMkLst>
            <pc:docMk/>
            <pc:sldMk cId="1380527264" sldId="429"/>
            <ac:spMk id="6" creationId="{D6255930-AAEF-638B-C2A8-58E9B4C2FA3C}"/>
          </ac:spMkLst>
        </pc:spChg>
        <pc:spChg chg="add mod">
          <ac:chgData name="Tegischer Lukas" userId="f78daebb-0565-485c-bd0e-1cd035e796ff" providerId="ADAL" clId="{8D873CFE-DC3C-42AB-8E57-67F19A59BDBB}" dt="2022-10-02T08:09:36.528" v="131" actId="1076"/>
          <ac:spMkLst>
            <pc:docMk/>
            <pc:sldMk cId="1380527264" sldId="429"/>
            <ac:spMk id="7" creationId="{40B37E57-DEFA-9A3C-5B0C-F0A4C6B61AE7}"/>
          </ac:spMkLst>
        </pc:spChg>
        <pc:spChg chg="del">
          <ac:chgData name="Tegischer Lukas" userId="f78daebb-0565-485c-bd0e-1cd035e796ff" providerId="ADAL" clId="{8D873CFE-DC3C-42AB-8E57-67F19A59BDBB}" dt="2022-10-02T08:08:36.684" v="92" actId="478"/>
          <ac:spMkLst>
            <pc:docMk/>
            <pc:sldMk cId="1380527264" sldId="429"/>
            <ac:spMk id="11" creationId="{119EBA3C-0E4E-A1CE-3162-52976C083747}"/>
          </ac:spMkLst>
        </pc:spChg>
        <pc:spChg chg="del">
          <ac:chgData name="Tegischer Lukas" userId="f78daebb-0565-485c-bd0e-1cd035e796ff" providerId="ADAL" clId="{8D873CFE-DC3C-42AB-8E57-67F19A59BDBB}" dt="2022-10-02T08:08:38.527" v="95" actId="478"/>
          <ac:spMkLst>
            <pc:docMk/>
            <pc:sldMk cId="1380527264" sldId="429"/>
            <ac:spMk id="13" creationId="{A205A756-A621-FABD-B73E-8D22C12DDBDA}"/>
          </ac:spMkLst>
        </pc:spChg>
        <pc:spChg chg="del">
          <ac:chgData name="Tegischer Lukas" userId="f78daebb-0565-485c-bd0e-1cd035e796ff" providerId="ADAL" clId="{8D873CFE-DC3C-42AB-8E57-67F19A59BDBB}" dt="2022-10-02T08:08:38.527" v="95" actId="478"/>
          <ac:spMkLst>
            <pc:docMk/>
            <pc:sldMk cId="1380527264" sldId="429"/>
            <ac:spMk id="14" creationId="{A9995909-ED57-2775-6CD2-5722375C1DCA}"/>
          </ac:spMkLst>
        </pc:spChg>
        <pc:picChg chg="add mod">
          <ac:chgData name="Tegischer Lukas" userId="f78daebb-0565-485c-bd0e-1cd035e796ff" providerId="ADAL" clId="{8D873CFE-DC3C-42AB-8E57-67F19A59BDBB}" dt="2022-10-02T08:09:34.272" v="130" actId="1076"/>
          <ac:picMkLst>
            <pc:docMk/>
            <pc:sldMk cId="1380527264" sldId="429"/>
            <ac:picMk id="5" creationId="{2C56A798-E05E-CB6E-6C80-F67255F935CC}"/>
          </ac:picMkLst>
        </pc:picChg>
        <pc:picChg chg="del">
          <ac:chgData name="Tegischer Lukas" userId="f78daebb-0565-485c-bd0e-1cd035e796ff" providerId="ADAL" clId="{8D873CFE-DC3C-42AB-8E57-67F19A59BDBB}" dt="2022-10-02T08:08:37.454" v="94" actId="478"/>
          <ac:picMkLst>
            <pc:docMk/>
            <pc:sldMk cId="1380527264" sldId="429"/>
            <ac:picMk id="12" creationId="{0E619B96-24B7-F886-3BD7-39BAC04CD057}"/>
          </ac:picMkLst>
        </pc:picChg>
        <pc:cxnChg chg="del">
          <ac:chgData name="Tegischer Lukas" userId="f78daebb-0565-485c-bd0e-1cd035e796ff" providerId="ADAL" clId="{8D873CFE-DC3C-42AB-8E57-67F19A59BDBB}" dt="2022-10-02T08:08:38.527" v="95" actId="478"/>
          <ac:cxnSpMkLst>
            <pc:docMk/>
            <pc:sldMk cId="1380527264" sldId="429"/>
            <ac:cxnSpMk id="17" creationId="{832B0470-B576-96FE-A948-2C3022737539}"/>
          </ac:cxnSpMkLst>
        </pc:cxnChg>
      </pc:sldChg>
      <pc:sldChg chg="addSp delSp modSp mod modAnim">
        <pc:chgData name="Tegischer Lukas" userId="f78daebb-0565-485c-bd0e-1cd035e796ff" providerId="ADAL" clId="{8D873CFE-DC3C-42AB-8E57-67F19A59BDBB}" dt="2022-10-02T08:42:10.550" v="248" actId="208"/>
        <pc:sldMkLst>
          <pc:docMk/>
          <pc:sldMk cId="3708682875" sldId="430"/>
        </pc:sldMkLst>
        <pc:spChg chg="del">
          <ac:chgData name="Tegischer Lukas" userId="f78daebb-0565-485c-bd0e-1cd035e796ff" providerId="ADAL" clId="{8D873CFE-DC3C-42AB-8E57-67F19A59BDBB}" dt="2022-10-02T08:40:42.085" v="222" actId="478"/>
          <ac:spMkLst>
            <pc:docMk/>
            <pc:sldMk cId="3708682875" sldId="430"/>
            <ac:spMk id="2" creationId="{CDFA19F6-DF1D-40A8-C04C-605E6E7EAD87}"/>
          </ac:spMkLst>
        </pc:spChg>
        <pc:spChg chg="add mod">
          <ac:chgData name="Tegischer Lukas" userId="f78daebb-0565-485c-bd0e-1cd035e796ff" providerId="ADAL" clId="{8D873CFE-DC3C-42AB-8E57-67F19A59BDBB}" dt="2022-10-02T08:40:50.986" v="229" actId="1076"/>
          <ac:spMkLst>
            <pc:docMk/>
            <pc:sldMk cId="3708682875" sldId="430"/>
            <ac:spMk id="4" creationId="{6809EDC9-4233-4109-C8A2-5D4650ED323A}"/>
          </ac:spMkLst>
        </pc:spChg>
        <pc:spChg chg="add mod">
          <ac:chgData name="Tegischer Lukas" userId="f78daebb-0565-485c-bd0e-1cd035e796ff" providerId="ADAL" clId="{8D873CFE-DC3C-42AB-8E57-67F19A59BDBB}" dt="2022-10-02T08:41:11.238" v="238" actId="1076"/>
          <ac:spMkLst>
            <pc:docMk/>
            <pc:sldMk cId="3708682875" sldId="430"/>
            <ac:spMk id="7" creationId="{7523EF96-420D-A7C1-B763-A21EEE35453B}"/>
          </ac:spMkLst>
        </pc:spChg>
        <pc:picChg chg="add mod">
          <ac:chgData name="Tegischer Lukas" userId="f78daebb-0565-485c-bd0e-1cd035e796ff" providerId="ADAL" clId="{8D873CFE-DC3C-42AB-8E57-67F19A59BDBB}" dt="2022-10-02T08:41:13.210" v="239" actId="1076"/>
          <ac:picMkLst>
            <pc:docMk/>
            <pc:sldMk cId="3708682875" sldId="430"/>
            <ac:picMk id="5" creationId="{309FDA6B-BEEF-45AF-FDFA-2C840D9F1755}"/>
          </ac:picMkLst>
        </pc:picChg>
        <pc:cxnChg chg="add mod">
          <ac:chgData name="Tegischer Lukas" userId="f78daebb-0565-485c-bd0e-1cd035e796ff" providerId="ADAL" clId="{8D873CFE-DC3C-42AB-8E57-67F19A59BDBB}" dt="2022-10-02T08:42:10.550" v="248" actId="208"/>
          <ac:cxnSpMkLst>
            <pc:docMk/>
            <pc:sldMk cId="3708682875" sldId="430"/>
            <ac:cxnSpMk id="9" creationId="{BD0045CF-5ED9-4A0D-E371-1DC9D9829639}"/>
          </ac:cxnSpMkLst>
        </pc:cxnChg>
        <pc:cxnChg chg="add mod">
          <ac:chgData name="Tegischer Lukas" userId="f78daebb-0565-485c-bd0e-1cd035e796ff" providerId="ADAL" clId="{8D873CFE-DC3C-42AB-8E57-67F19A59BDBB}" dt="2022-10-02T08:42:10.550" v="248" actId="208"/>
          <ac:cxnSpMkLst>
            <pc:docMk/>
            <pc:sldMk cId="3708682875" sldId="430"/>
            <ac:cxnSpMk id="10" creationId="{57521911-75DB-4441-8582-F2BCDB3F090B}"/>
          </ac:cxnSpMkLst>
        </pc:cxnChg>
      </pc:sldChg>
      <pc:sldChg chg="del">
        <pc:chgData name="Tegischer Lukas" userId="f78daebb-0565-485c-bd0e-1cd035e796ff" providerId="ADAL" clId="{8D873CFE-DC3C-42AB-8E57-67F19A59BDBB}" dt="2022-10-02T08:46:57.584" v="317" actId="47"/>
        <pc:sldMkLst>
          <pc:docMk/>
          <pc:sldMk cId="1617543262" sldId="431"/>
        </pc:sldMkLst>
      </pc:sldChg>
      <pc:sldChg chg="addSp delSp modSp add mod delAnim modAnim">
        <pc:chgData name="Tegischer Lukas" userId="f78daebb-0565-485c-bd0e-1cd035e796ff" providerId="ADAL" clId="{8D873CFE-DC3C-42AB-8E57-67F19A59BDBB}" dt="2022-10-02T08:11:04.308" v="161"/>
        <pc:sldMkLst>
          <pc:docMk/>
          <pc:sldMk cId="2822248536" sldId="432"/>
        </pc:sldMkLst>
        <pc:spChg chg="add mod">
          <ac:chgData name="Tegischer Lukas" userId="f78daebb-0565-485c-bd0e-1cd035e796ff" providerId="ADAL" clId="{8D873CFE-DC3C-42AB-8E57-67F19A59BDBB}" dt="2022-10-02T08:10:10.642" v="143" actId="1076"/>
          <ac:spMkLst>
            <pc:docMk/>
            <pc:sldMk cId="2822248536" sldId="432"/>
            <ac:spMk id="3" creationId="{DBAE2C2E-A4D1-559B-4491-31812E1C52DB}"/>
          </ac:spMkLst>
        </pc:spChg>
        <pc:spChg chg="del">
          <ac:chgData name="Tegischer Lukas" userId="f78daebb-0565-485c-bd0e-1cd035e796ff" providerId="ADAL" clId="{8D873CFE-DC3C-42AB-8E57-67F19A59BDBB}" dt="2022-10-02T08:09:48.311" v="134" actId="478"/>
          <ac:spMkLst>
            <pc:docMk/>
            <pc:sldMk cId="2822248536" sldId="432"/>
            <ac:spMk id="4" creationId="{38768719-B134-3D8F-BB93-767E3A138A87}"/>
          </ac:spMkLst>
        </pc:spChg>
        <pc:spChg chg="del">
          <ac:chgData name="Tegischer Lukas" userId="f78daebb-0565-485c-bd0e-1cd035e796ff" providerId="ADAL" clId="{8D873CFE-DC3C-42AB-8E57-67F19A59BDBB}" dt="2022-10-02T08:09:49.896" v="136" actId="478"/>
          <ac:spMkLst>
            <pc:docMk/>
            <pc:sldMk cId="2822248536" sldId="432"/>
            <ac:spMk id="7" creationId="{40B37E57-DEFA-9A3C-5B0C-F0A4C6B61AE7}"/>
          </ac:spMkLst>
        </pc:spChg>
        <pc:spChg chg="add mod">
          <ac:chgData name="Tegischer Lukas" userId="f78daebb-0565-485c-bd0e-1cd035e796ff" providerId="ADAL" clId="{8D873CFE-DC3C-42AB-8E57-67F19A59BDBB}" dt="2022-10-02T08:10:59.644" v="159" actId="207"/>
          <ac:spMkLst>
            <pc:docMk/>
            <pc:sldMk cId="2822248536" sldId="432"/>
            <ac:spMk id="9" creationId="{E881A380-5B1F-C652-08D3-E9BD4AB17576}"/>
          </ac:spMkLst>
        </pc:spChg>
        <pc:picChg chg="del">
          <ac:chgData name="Tegischer Lukas" userId="f78daebb-0565-485c-bd0e-1cd035e796ff" providerId="ADAL" clId="{8D873CFE-DC3C-42AB-8E57-67F19A59BDBB}" dt="2022-10-02T08:09:48.598" v="135" actId="478"/>
          <ac:picMkLst>
            <pc:docMk/>
            <pc:sldMk cId="2822248536" sldId="432"/>
            <ac:picMk id="5" creationId="{2C56A798-E05E-CB6E-6C80-F67255F935CC}"/>
          </ac:picMkLst>
        </pc:picChg>
        <pc:picChg chg="add mod">
          <ac:chgData name="Tegischer Lukas" userId="f78daebb-0565-485c-bd0e-1cd035e796ff" providerId="ADAL" clId="{8D873CFE-DC3C-42AB-8E57-67F19A59BDBB}" dt="2022-10-02T08:10:25.424" v="149" actId="1076"/>
          <ac:picMkLst>
            <pc:docMk/>
            <pc:sldMk cId="2822248536" sldId="432"/>
            <ac:picMk id="6" creationId="{5854A5E8-D369-8B77-421F-E2571AA7999C}"/>
          </ac:picMkLst>
        </pc:picChg>
      </pc:sldChg>
      <pc:sldChg chg="addSp delSp modSp add mod delAnim modAnim">
        <pc:chgData name="Tegischer Lukas" userId="f78daebb-0565-485c-bd0e-1cd035e796ff" providerId="ADAL" clId="{8D873CFE-DC3C-42AB-8E57-67F19A59BDBB}" dt="2022-10-02T08:12:03.585" v="181" actId="1076"/>
        <pc:sldMkLst>
          <pc:docMk/>
          <pc:sldMk cId="2566253603" sldId="433"/>
        </pc:sldMkLst>
        <pc:spChg chg="del">
          <ac:chgData name="Tegischer Lukas" userId="f78daebb-0565-485c-bd0e-1cd035e796ff" providerId="ADAL" clId="{8D873CFE-DC3C-42AB-8E57-67F19A59BDBB}" dt="2022-10-02T08:11:18.612" v="163" actId="478"/>
          <ac:spMkLst>
            <pc:docMk/>
            <pc:sldMk cId="2566253603" sldId="433"/>
            <ac:spMk id="3" creationId="{DBAE2C2E-A4D1-559B-4491-31812E1C52DB}"/>
          </ac:spMkLst>
        </pc:spChg>
        <pc:spChg chg="add mod">
          <ac:chgData name="Tegischer Lukas" userId="f78daebb-0565-485c-bd0e-1cd035e796ff" providerId="ADAL" clId="{8D873CFE-DC3C-42AB-8E57-67F19A59BDBB}" dt="2022-10-02T08:12:03.585" v="181" actId="1076"/>
          <ac:spMkLst>
            <pc:docMk/>
            <pc:sldMk cId="2566253603" sldId="433"/>
            <ac:spMk id="4" creationId="{989B8F93-25A4-B474-4E45-8A34D4A8CCEE}"/>
          </ac:spMkLst>
        </pc:spChg>
        <pc:spChg chg="del">
          <ac:chgData name="Tegischer Lukas" userId="f78daebb-0565-485c-bd0e-1cd035e796ff" providerId="ADAL" clId="{8D873CFE-DC3C-42AB-8E57-67F19A59BDBB}" dt="2022-10-02T08:11:21.550" v="166" actId="478"/>
          <ac:spMkLst>
            <pc:docMk/>
            <pc:sldMk cId="2566253603" sldId="433"/>
            <ac:spMk id="9" creationId="{E881A380-5B1F-C652-08D3-E9BD4AB17576}"/>
          </ac:spMkLst>
        </pc:spChg>
        <pc:picChg chg="mod">
          <ac:chgData name="Tegischer Lukas" userId="f78daebb-0565-485c-bd0e-1cd035e796ff" providerId="ADAL" clId="{8D873CFE-DC3C-42AB-8E57-67F19A59BDBB}" dt="2022-10-02T08:12:00.556" v="180" actId="1076"/>
          <ac:picMkLst>
            <pc:docMk/>
            <pc:sldMk cId="2566253603" sldId="433"/>
            <ac:picMk id="6" creationId="{5854A5E8-D369-8B77-421F-E2571AA7999C}"/>
          </ac:picMkLst>
        </pc:picChg>
      </pc:sldChg>
      <pc:sldChg chg="addSp delSp modSp add mod delAnim modAnim">
        <pc:chgData name="Tegischer Lukas" userId="f78daebb-0565-485c-bd0e-1cd035e796ff" providerId="ADAL" clId="{8D873CFE-DC3C-42AB-8E57-67F19A59BDBB}" dt="2022-10-02T08:13:38.969" v="221"/>
        <pc:sldMkLst>
          <pc:docMk/>
          <pc:sldMk cId="4265901" sldId="434"/>
        </pc:sldMkLst>
        <pc:spChg chg="add mod">
          <ac:chgData name="Tegischer Lukas" userId="f78daebb-0565-485c-bd0e-1cd035e796ff" providerId="ADAL" clId="{8D873CFE-DC3C-42AB-8E57-67F19A59BDBB}" dt="2022-10-02T08:13:31.825" v="219" actId="6549"/>
          <ac:spMkLst>
            <pc:docMk/>
            <pc:sldMk cId="4265901" sldId="434"/>
            <ac:spMk id="3" creationId="{E4972A72-4195-3BE4-99E2-AF9E523EB850}"/>
          </ac:spMkLst>
        </pc:spChg>
        <pc:spChg chg="del">
          <ac:chgData name="Tegischer Lukas" userId="f78daebb-0565-485c-bd0e-1cd035e796ff" providerId="ADAL" clId="{8D873CFE-DC3C-42AB-8E57-67F19A59BDBB}" dt="2022-10-02T08:12:08.617" v="183" actId="478"/>
          <ac:spMkLst>
            <pc:docMk/>
            <pc:sldMk cId="4265901" sldId="434"/>
            <ac:spMk id="4" creationId="{989B8F93-25A4-B474-4E45-8A34D4A8CCEE}"/>
          </ac:spMkLst>
        </pc:spChg>
        <pc:spChg chg="add mod">
          <ac:chgData name="Tegischer Lukas" userId="f78daebb-0565-485c-bd0e-1cd035e796ff" providerId="ADAL" clId="{8D873CFE-DC3C-42AB-8E57-67F19A59BDBB}" dt="2022-10-02T08:13:24.311" v="214" actId="113"/>
          <ac:spMkLst>
            <pc:docMk/>
            <pc:sldMk cId="4265901" sldId="434"/>
            <ac:spMk id="7" creationId="{A3D6F71B-32BD-98AA-614C-A0CF6E766A9D}"/>
          </ac:spMkLst>
        </pc:spChg>
        <pc:picChg chg="mod">
          <ac:chgData name="Tegischer Lukas" userId="f78daebb-0565-485c-bd0e-1cd035e796ff" providerId="ADAL" clId="{8D873CFE-DC3C-42AB-8E57-67F19A59BDBB}" dt="2022-10-02T08:13:15.839" v="212" actId="1076"/>
          <ac:picMkLst>
            <pc:docMk/>
            <pc:sldMk cId="4265901" sldId="434"/>
            <ac:picMk id="6" creationId="{5854A5E8-D369-8B77-421F-E2571AA7999C}"/>
          </ac:picMkLst>
        </pc:picChg>
      </pc:sldChg>
      <pc:sldChg chg="addSp delSp modSp add mod delAnim modAnim">
        <pc:chgData name="Tegischer Lukas" userId="f78daebb-0565-485c-bd0e-1cd035e796ff" providerId="ADAL" clId="{8D873CFE-DC3C-42AB-8E57-67F19A59BDBB}" dt="2022-10-02T08:46:32.389" v="316"/>
        <pc:sldMkLst>
          <pc:docMk/>
          <pc:sldMk cId="1584894419" sldId="435"/>
        </pc:sldMkLst>
        <pc:spChg chg="del mod">
          <ac:chgData name="Tegischer Lukas" userId="f78daebb-0565-485c-bd0e-1cd035e796ff" providerId="ADAL" clId="{8D873CFE-DC3C-42AB-8E57-67F19A59BDBB}" dt="2022-10-02T08:43:35.421" v="277" actId="478"/>
          <ac:spMkLst>
            <pc:docMk/>
            <pc:sldMk cId="1584894419" sldId="435"/>
            <ac:spMk id="4" creationId="{6809EDC9-4233-4109-C8A2-5D4650ED323A}"/>
          </ac:spMkLst>
        </pc:spChg>
        <pc:spChg chg="del mod">
          <ac:chgData name="Tegischer Lukas" userId="f78daebb-0565-485c-bd0e-1cd035e796ff" providerId="ADAL" clId="{8D873CFE-DC3C-42AB-8E57-67F19A59BDBB}" dt="2022-10-02T08:43:38.811" v="280" actId="478"/>
          <ac:spMkLst>
            <pc:docMk/>
            <pc:sldMk cId="1584894419" sldId="435"/>
            <ac:spMk id="7" creationId="{7523EF96-420D-A7C1-B763-A21EEE35453B}"/>
          </ac:spMkLst>
        </pc:spChg>
        <pc:spChg chg="add mod">
          <ac:chgData name="Tegischer Lukas" userId="f78daebb-0565-485c-bd0e-1cd035e796ff" providerId="ADAL" clId="{8D873CFE-DC3C-42AB-8E57-67F19A59BDBB}" dt="2022-10-02T08:44:02.818" v="285" actId="20577"/>
          <ac:spMkLst>
            <pc:docMk/>
            <pc:sldMk cId="1584894419" sldId="435"/>
            <ac:spMk id="11" creationId="{E08DD598-CE78-1177-1A54-601D0DA9FB0C}"/>
          </ac:spMkLst>
        </pc:spChg>
        <pc:spChg chg="add mod">
          <ac:chgData name="Tegischer Lukas" userId="f78daebb-0565-485c-bd0e-1cd035e796ff" providerId="ADAL" clId="{8D873CFE-DC3C-42AB-8E57-67F19A59BDBB}" dt="2022-10-02T08:44:22.664" v="295" actId="1076"/>
          <ac:spMkLst>
            <pc:docMk/>
            <pc:sldMk cId="1584894419" sldId="435"/>
            <ac:spMk id="14" creationId="{BAF84D02-7079-4408-5EDD-31CDC92075EB}"/>
          </ac:spMkLst>
        </pc:spChg>
        <pc:spChg chg="add mod">
          <ac:chgData name="Tegischer Lukas" userId="f78daebb-0565-485c-bd0e-1cd035e796ff" providerId="ADAL" clId="{8D873CFE-DC3C-42AB-8E57-67F19A59BDBB}" dt="2022-10-02T08:46:09.766" v="312" actId="207"/>
          <ac:spMkLst>
            <pc:docMk/>
            <pc:sldMk cId="1584894419" sldId="435"/>
            <ac:spMk id="15" creationId="{2BED6262-5DB1-6BC0-9392-64B187806C48}"/>
          </ac:spMkLst>
        </pc:spChg>
        <pc:spChg chg="add mod">
          <ac:chgData name="Tegischer Lukas" userId="f78daebb-0565-485c-bd0e-1cd035e796ff" providerId="ADAL" clId="{8D873CFE-DC3C-42AB-8E57-67F19A59BDBB}" dt="2022-10-02T08:46:21.673" v="314" actId="207"/>
          <ac:spMkLst>
            <pc:docMk/>
            <pc:sldMk cId="1584894419" sldId="435"/>
            <ac:spMk id="16" creationId="{7C7F2F7B-7A08-F15D-56AF-4D1F9455EBAB}"/>
          </ac:spMkLst>
        </pc:spChg>
        <pc:picChg chg="add del mod ord">
          <ac:chgData name="Tegischer Lukas" userId="f78daebb-0565-485c-bd0e-1cd035e796ff" providerId="ADAL" clId="{8D873CFE-DC3C-42AB-8E57-67F19A59BDBB}" dt="2022-10-02T08:43:35.807" v="278" actId="478"/>
          <ac:picMkLst>
            <pc:docMk/>
            <pc:sldMk cId="1584894419" sldId="435"/>
            <ac:picMk id="2" creationId="{8DDBDA36-5F3F-D08C-E6C9-B724EA866358}"/>
          </ac:picMkLst>
        </pc:picChg>
        <pc:picChg chg="del">
          <ac:chgData name="Tegischer Lukas" userId="f78daebb-0565-485c-bd0e-1cd035e796ff" providerId="ADAL" clId="{8D873CFE-DC3C-42AB-8E57-67F19A59BDBB}" dt="2022-10-02T08:42:24.405" v="251" actId="478"/>
          <ac:picMkLst>
            <pc:docMk/>
            <pc:sldMk cId="1584894419" sldId="435"/>
            <ac:picMk id="5" creationId="{309FDA6B-BEEF-45AF-FDFA-2C840D9F1755}"/>
          </ac:picMkLst>
        </pc:picChg>
        <pc:picChg chg="add mod">
          <ac:chgData name="Tegischer Lukas" userId="f78daebb-0565-485c-bd0e-1cd035e796ff" providerId="ADAL" clId="{8D873CFE-DC3C-42AB-8E57-67F19A59BDBB}" dt="2022-10-02T08:45:04.871" v="303" actId="1076"/>
          <ac:picMkLst>
            <pc:docMk/>
            <pc:sldMk cId="1584894419" sldId="435"/>
            <ac:picMk id="12" creationId="{64D6FD52-6869-4794-BA8C-A30CBE548CF8}"/>
          </ac:picMkLst>
        </pc:picChg>
        <pc:cxnChg chg="del mod">
          <ac:chgData name="Tegischer Lukas" userId="f78daebb-0565-485c-bd0e-1cd035e796ff" providerId="ADAL" clId="{8D873CFE-DC3C-42AB-8E57-67F19A59BDBB}" dt="2022-10-02T08:43:37.374" v="279" actId="478"/>
          <ac:cxnSpMkLst>
            <pc:docMk/>
            <pc:sldMk cId="1584894419" sldId="435"/>
            <ac:cxnSpMk id="9" creationId="{BD0045CF-5ED9-4A0D-E371-1DC9D9829639}"/>
          </ac:cxnSpMkLst>
        </pc:cxnChg>
        <pc:cxnChg chg="del mod">
          <ac:chgData name="Tegischer Lukas" userId="f78daebb-0565-485c-bd0e-1cd035e796ff" providerId="ADAL" clId="{8D873CFE-DC3C-42AB-8E57-67F19A59BDBB}" dt="2022-10-02T08:43:37.374" v="279" actId="478"/>
          <ac:cxnSpMkLst>
            <pc:docMk/>
            <pc:sldMk cId="1584894419" sldId="435"/>
            <ac:cxnSpMk id="10" creationId="{57521911-75DB-4441-8582-F2BCDB3F090B}"/>
          </ac:cxnSpMkLst>
        </pc:cxnChg>
      </pc:sldChg>
    </pc:docChg>
  </pc:docChgLst>
  <pc:docChgLst>
    <pc:chgData name="Tegischer Lukas" userId="f78daebb-0565-485c-bd0e-1cd035e796ff" providerId="ADAL" clId="{B4752F28-5B7A-411A-8FFC-D96A6496947A}"/>
    <pc:docChg chg="undo custSel addSld delSld modSld">
      <pc:chgData name="Tegischer Lukas" userId="f78daebb-0565-485c-bd0e-1cd035e796ff" providerId="ADAL" clId="{B4752F28-5B7A-411A-8FFC-D96A6496947A}" dt="2022-10-02T06:55:54.136" v="198" actId="47"/>
      <pc:docMkLst>
        <pc:docMk/>
      </pc:docMkLst>
      <pc:sldChg chg="modSp mod">
        <pc:chgData name="Tegischer Lukas" userId="f78daebb-0565-485c-bd0e-1cd035e796ff" providerId="ADAL" clId="{B4752F28-5B7A-411A-8FFC-D96A6496947A}" dt="2022-10-02T06:54:25.046" v="14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4752F28-5B7A-411A-8FFC-D96A6496947A}" dt="2022-10-02T06:54:25.046" v="14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B4752F28-5B7A-411A-8FFC-D96A6496947A}" dt="2022-10-02T06:55:01.014" v="169" actId="20577"/>
        <pc:sldMkLst>
          <pc:docMk/>
          <pc:sldMk cId="4007401767" sldId="418"/>
        </pc:sldMkLst>
        <pc:spChg chg="add mod">
          <ac:chgData name="Tegischer Lukas" userId="f78daebb-0565-485c-bd0e-1cd035e796ff" providerId="ADAL" clId="{B4752F28-5B7A-411A-8FFC-D96A6496947A}" dt="2022-10-02T06:54:46.705" v="155" actId="20577"/>
          <ac:spMkLst>
            <pc:docMk/>
            <pc:sldMk cId="4007401767" sldId="418"/>
            <ac:spMk id="3" creationId="{CBA8BFA2-17D6-3F4C-419C-0AE6CCFFA998}"/>
          </ac:spMkLst>
        </pc:spChg>
        <pc:spChg chg="del">
          <ac:chgData name="Tegischer Lukas" userId="f78daebb-0565-485c-bd0e-1cd035e796ff" providerId="ADAL" clId="{B4752F28-5B7A-411A-8FFC-D96A6496947A}" dt="2022-10-02T06:54:28.937" v="149" actId="478"/>
          <ac:spMkLst>
            <pc:docMk/>
            <pc:sldMk cId="4007401767" sldId="418"/>
            <ac:spMk id="5" creationId="{DA93EB86-D0FD-3B38-B0B4-DAC310D44B70}"/>
          </ac:spMkLst>
        </pc:spChg>
        <pc:spChg chg="add mod">
          <ac:chgData name="Tegischer Lukas" userId="f78daebb-0565-485c-bd0e-1cd035e796ff" providerId="ADAL" clId="{B4752F28-5B7A-411A-8FFC-D96A6496947A}" dt="2022-10-02T06:55:01.014" v="169" actId="20577"/>
          <ac:spMkLst>
            <pc:docMk/>
            <pc:sldMk cId="4007401767" sldId="418"/>
            <ac:spMk id="6" creationId="{3A754D05-DBFA-F622-F1F7-B60AAED4FEBB}"/>
          </ac:spMkLst>
        </pc:spChg>
        <pc:spChg chg="del">
          <ac:chgData name="Tegischer Lukas" userId="f78daebb-0565-485c-bd0e-1cd035e796ff" providerId="ADAL" clId="{B4752F28-5B7A-411A-8FFC-D96A6496947A}" dt="2022-10-02T06:54:28.228" v="148" actId="478"/>
          <ac:spMkLst>
            <pc:docMk/>
            <pc:sldMk cId="4007401767" sldId="418"/>
            <ac:spMk id="7" creationId="{49B7D574-778B-11A5-E205-316B5D723164}"/>
          </ac:spMkLst>
        </pc:spChg>
      </pc:sldChg>
      <pc:sldChg chg="del">
        <pc:chgData name="Tegischer Lukas" userId="f78daebb-0565-485c-bd0e-1cd035e796ff" providerId="ADAL" clId="{B4752F28-5B7A-411A-8FFC-D96A6496947A}" dt="2022-10-02T06:55:54.136" v="198" actId="47"/>
        <pc:sldMkLst>
          <pc:docMk/>
          <pc:sldMk cId="754144132" sldId="425"/>
        </pc:sldMkLst>
      </pc:sldChg>
      <pc:sldChg chg="del">
        <pc:chgData name="Tegischer Lukas" userId="f78daebb-0565-485c-bd0e-1cd035e796ff" providerId="ADAL" clId="{B4752F28-5B7A-411A-8FFC-D96A6496947A}" dt="2022-10-02T06:55:54.136" v="198" actId="47"/>
        <pc:sldMkLst>
          <pc:docMk/>
          <pc:sldMk cId="1152074332" sldId="426"/>
        </pc:sldMkLst>
      </pc:sldChg>
      <pc:sldChg chg="addSp delSp modSp add mod">
        <pc:chgData name="Tegischer Lukas" userId="f78daebb-0565-485c-bd0e-1cd035e796ff" providerId="ADAL" clId="{B4752F28-5B7A-411A-8FFC-D96A6496947A}" dt="2022-10-02T06:55:26.838" v="188" actId="1076"/>
        <pc:sldMkLst>
          <pc:docMk/>
          <pc:sldMk cId="2796332034" sldId="427"/>
        </pc:sldMkLst>
        <pc:spChg chg="mod">
          <ac:chgData name="Tegischer Lukas" userId="f78daebb-0565-485c-bd0e-1cd035e796ff" providerId="ADAL" clId="{B4752F28-5B7A-411A-8FFC-D96A6496947A}" dt="2022-10-02T06:55:05.384" v="171" actId="20577"/>
          <ac:spMkLst>
            <pc:docMk/>
            <pc:sldMk cId="2796332034" sldId="427"/>
            <ac:spMk id="3" creationId="{CBA8BFA2-17D6-3F4C-419C-0AE6CCFFA998}"/>
          </ac:spMkLst>
        </pc:spChg>
        <pc:spChg chg="add mod">
          <ac:chgData name="Tegischer Lukas" userId="f78daebb-0565-485c-bd0e-1cd035e796ff" providerId="ADAL" clId="{B4752F28-5B7A-411A-8FFC-D96A6496947A}" dt="2022-10-02T06:55:26.838" v="188" actId="1076"/>
          <ac:spMkLst>
            <pc:docMk/>
            <pc:sldMk cId="2796332034" sldId="427"/>
            <ac:spMk id="4" creationId="{8DE5FDCF-3053-D54C-D069-193C367EED49}"/>
          </ac:spMkLst>
        </pc:spChg>
        <pc:spChg chg="del">
          <ac:chgData name="Tegischer Lukas" userId="f78daebb-0565-485c-bd0e-1cd035e796ff" providerId="ADAL" clId="{B4752F28-5B7A-411A-8FFC-D96A6496947A}" dt="2022-10-02T06:55:08.043" v="172" actId="478"/>
          <ac:spMkLst>
            <pc:docMk/>
            <pc:sldMk cId="2796332034" sldId="427"/>
            <ac:spMk id="6" creationId="{3A754D05-DBFA-F622-F1F7-B60AAED4FEBB}"/>
          </ac:spMkLst>
        </pc:spChg>
      </pc:sldChg>
      <pc:sldChg chg="addSp delSp modSp add mod">
        <pc:chgData name="Tegischer Lukas" userId="f78daebb-0565-485c-bd0e-1cd035e796ff" providerId="ADAL" clId="{B4752F28-5B7A-411A-8FFC-D96A6496947A}" dt="2022-10-02T06:55:51.978" v="197" actId="20577"/>
        <pc:sldMkLst>
          <pc:docMk/>
          <pc:sldMk cId="2832239985" sldId="428"/>
        </pc:sldMkLst>
        <pc:spChg chg="mod">
          <ac:chgData name="Tegischer Lukas" userId="f78daebb-0565-485c-bd0e-1cd035e796ff" providerId="ADAL" clId="{B4752F28-5B7A-411A-8FFC-D96A6496947A}" dt="2022-10-02T06:55:51.978" v="197" actId="20577"/>
          <ac:spMkLst>
            <pc:docMk/>
            <pc:sldMk cId="2832239985" sldId="428"/>
            <ac:spMk id="3" creationId="{CBA8BFA2-17D6-3F4C-419C-0AE6CCFFA998}"/>
          </ac:spMkLst>
        </pc:spChg>
        <pc:spChg chg="del">
          <ac:chgData name="Tegischer Lukas" userId="f78daebb-0565-485c-bd0e-1cd035e796ff" providerId="ADAL" clId="{B4752F28-5B7A-411A-8FFC-D96A6496947A}" dt="2022-10-02T06:55:43.447" v="190" actId="478"/>
          <ac:spMkLst>
            <pc:docMk/>
            <pc:sldMk cId="2832239985" sldId="428"/>
            <ac:spMk id="4" creationId="{8DE5FDCF-3053-D54C-D069-193C367EED49}"/>
          </ac:spMkLst>
        </pc:spChg>
        <pc:spChg chg="add mod">
          <ac:chgData name="Tegischer Lukas" userId="f78daebb-0565-485c-bd0e-1cd035e796ff" providerId="ADAL" clId="{B4752F28-5B7A-411A-8FFC-D96A6496947A}" dt="2022-10-02T06:55:50.673" v="196" actId="1076"/>
          <ac:spMkLst>
            <pc:docMk/>
            <pc:sldMk cId="2832239985" sldId="428"/>
            <ac:spMk id="5" creationId="{FFB3053D-0C12-78B3-F40D-18BB2DF3A3C5}"/>
          </ac:spMkLst>
        </pc:spChg>
      </pc:sldChg>
    </pc:docChg>
  </pc:docChgLst>
  <pc:docChgLst>
    <pc:chgData name="Tegischer Lukas" userId="f78daebb-0565-485c-bd0e-1cd035e796ff" providerId="ADAL" clId="{A070133C-2A57-49A3-A428-8D7EB356678D}"/>
    <pc:docChg chg="undo custSel addSld delSld modSld sldOrd">
      <pc:chgData name="Tegischer Lukas" userId="f78daebb-0565-485c-bd0e-1cd035e796ff" providerId="ADAL" clId="{A070133C-2A57-49A3-A428-8D7EB356678D}" dt="2022-10-02T06:43:49.122" v="309" actId="1076"/>
      <pc:docMkLst>
        <pc:docMk/>
      </pc:docMkLst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1674453736" sldId="400"/>
        </pc:sldMkLst>
      </pc:sldChg>
      <pc:sldChg chg="addSp delSp modSp mod">
        <pc:chgData name="Tegischer Lukas" userId="f78daebb-0565-485c-bd0e-1cd035e796ff" providerId="ADAL" clId="{A070133C-2A57-49A3-A428-8D7EB356678D}" dt="2022-10-02T06:40:51.978" v="249" actId="20577"/>
        <pc:sldMkLst>
          <pc:docMk/>
          <pc:sldMk cId="1045059441" sldId="404"/>
        </pc:sldMkLst>
        <pc:spChg chg="del">
          <ac:chgData name="Tegischer Lukas" userId="f78daebb-0565-485c-bd0e-1cd035e796ff" providerId="ADAL" clId="{A070133C-2A57-49A3-A428-8D7EB356678D}" dt="2022-10-02T06:40:10.418" v="233" actId="478"/>
          <ac:spMkLst>
            <pc:docMk/>
            <pc:sldMk cId="1045059441" sldId="404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070133C-2A57-49A3-A428-8D7EB356678D}" dt="2022-10-02T06:40:51.978" v="249" actId="20577"/>
          <ac:spMkLst>
            <pc:docMk/>
            <pc:sldMk cId="1045059441" sldId="404"/>
            <ac:spMk id="4" creationId="{08670EA2-07DE-9A92-5982-7BA7BDFA9391}"/>
          </ac:spMkLst>
        </pc:spChg>
        <pc:spChg chg="del">
          <ac:chgData name="Tegischer Lukas" userId="f78daebb-0565-485c-bd0e-1cd035e796ff" providerId="ADAL" clId="{A070133C-2A57-49A3-A428-8D7EB356678D}" dt="2022-10-02T06:40:19.243" v="238" actId="478"/>
          <ac:spMkLst>
            <pc:docMk/>
            <pc:sldMk cId="1045059441" sldId="404"/>
            <ac:spMk id="6" creationId="{D26936DF-4490-C8F5-5547-02D09103E43C}"/>
          </ac:spMkLst>
        </pc:spChg>
        <pc:spChg chg="add mod">
          <ac:chgData name="Tegischer Lukas" userId="f78daebb-0565-485c-bd0e-1cd035e796ff" providerId="ADAL" clId="{A070133C-2A57-49A3-A428-8D7EB356678D}" dt="2022-10-02T06:40:45.781" v="246" actId="1076"/>
          <ac:spMkLst>
            <pc:docMk/>
            <pc:sldMk cId="1045059441" sldId="404"/>
            <ac:spMk id="7" creationId="{C6D03B50-2930-AF68-CC49-546068C99DD7}"/>
          </ac:spMkLst>
        </pc:spChg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1318793251" sldId="410"/>
        </pc:sldMkLst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3867422063" sldId="411"/>
        </pc:sldMkLst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2873026054" sldId="412"/>
        </pc:sldMkLst>
      </pc:sldChg>
      <pc:sldChg chg="ord">
        <pc:chgData name="Tegischer Lukas" userId="f78daebb-0565-485c-bd0e-1cd035e796ff" providerId="ADAL" clId="{A070133C-2A57-49A3-A428-8D7EB356678D}" dt="2022-10-02T06:35:06.719" v="45"/>
        <pc:sldMkLst>
          <pc:docMk/>
          <pc:sldMk cId="219169044" sldId="415"/>
        </pc:sldMkLst>
      </pc:sldChg>
      <pc:sldChg chg="ord">
        <pc:chgData name="Tegischer Lukas" userId="f78daebb-0565-485c-bd0e-1cd035e796ff" providerId="ADAL" clId="{A070133C-2A57-49A3-A428-8D7EB356678D}" dt="2022-10-02T06:35:28.074" v="48"/>
        <pc:sldMkLst>
          <pc:docMk/>
          <pc:sldMk cId="2748657211" sldId="416"/>
        </pc:sldMkLst>
      </pc:sldChg>
      <pc:sldChg chg="del">
        <pc:chgData name="Tegischer Lukas" userId="f78daebb-0565-485c-bd0e-1cd035e796ff" providerId="ADAL" clId="{A070133C-2A57-49A3-A428-8D7EB356678D}" dt="2022-10-02T06:42:37.130" v="280" actId="47"/>
        <pc:sldMkLst>
          <pc:docMk/>
          <pc:sldMk cId="3590426698" sldId="417"/>
        </pc:sldMkLst>
      </pc:sldChg>
      <pc:sldChg chg="addSp delSp modSp mod">
        <pc:chgData name="Tegischer Lukas" userId="f78daebb-0565-485c-bd0e-1cd035e796ff" providerId="ADAL" clId="{A070133C-2A57-49A3-A428-8D7EB356678D}" dt="2022-10-02T06:43:21.646" v="296" actId="1076"/>
        <pc:sldMkLst>
          <pc:docMk/>
          <pc:sldMk cId="4007401767" sldId="418"/>
        </pc:sldMkLst>
        <pc:spChg chg="del">
          <ac:chgData name="Tegischer Lukas" userId="f78daebb-0565-485c-bd0e-1cd035e796ff" providerId="ADAL" clId="{A070133C-2A57-49A3-A428-8D7EB356678D}" dt="2022-10-02T06:42:49.308" v="281" actId="478"/>
          <ac:spMkLst>
            <pc:docMk/>
            <pc:sldMk cId="4007401767" sldId="418"/>
            <ac:spMk id="3" creationId="{6F2E315A-7074-098E-2F0B-477435DF93DA}"/>
          </ac:spMkLst>
        </pc:spChg>
        <pc:spChg chg="del">
          <ac:chgData name="Tegischer Lukas" userId="f78daebb-0565-485c-bd0e-1cd035e796ff" providerId="ADAL" clId="{A070133C-2A57-49A3-A428-8D7EB356678D}" dt="2022-10-02T06:42:49.933" v="282" actId="478"/>
          <ac:spMkLst>
            <pc:docMk/>
            <pc:sldMk cId="4007401767" sldId="418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070133C-2A57-49A3-A428-8D7EB356678D}" dt="2022-10-02T06:43:14.652" v="291" actId="1076"/>
          <ac:spMkLst>
            <pc:docMk/>
            <pc:sldMk cId="4007401767" sldId="418"/>
            <ac:spMk id="5" creationId="{DA93EB86-D0FD-3B38-B0B4-DAC310D44B70}"/>
          </ac:spMkLst>
        </pc:spChg>
        <pc:spChg chg="add mod">
          <ac:chgData name="Tegischer Lukas" userId="f78daebb-0565-485c-bd0e-1cd035e796ff" providerId="ADAL" clId="{A070133C-2A57-49A3-A428-8D7EB356678D}" dt="2022-10-02T06:43:21.646" v="296" actId="1076"/>
          <ac:spMkLst>
            <pc:docMk/>
            <pc:sldMk cId="4007401767" sldId="418"/>
            <ac:spMk id="7" creationId="{49B7D574-778B-11A5-E205-316B5D723164}"/>
          </ac:spMkLst>
        </pc:spChg>
      </pc:sldChg>
      <pc:sldChg chg="delSp modSp add mod ord">
        <pc:chgData name="Tegischer Lukas" userId="f78daebb-0565-485c-bd0e-1cd035e796ff" providerId="ADAL" clId="{A070133C-2A57-49A3-A428-8D7EB356678D}" dt="2022-10-02T06:34:55.382" v="43" actId="20577"/>
        <pc:sldMkLst>
          <pc:docMk/>
          <pc:sldMk cId="2998070128" sldId="420"/>
        </pc:sldMkLst>
        <pc:spChg chg="mod">
          <ac:chgData name="Tegischer Lukas" userId="f78daebb-0565-485c-bd0e-1cd035e796ff" providerId="ADAL" clId="{A070133C-2A57-49A3-A428-8D7EB356678D}" dt="2022-10-02T06:34:33.061" v="27" actId="2711"/>
          <ac:spMkLst>
            <pc:docMk/>
            <pc:sldMk cId="2998070128" sldId="420"/>
            <ac:spMk id="3" creationId="{61E30C59-4707-97D8-9441-DAF06C5F7020}"/>
          </ac:spMkLst>
        </pc:spChg>
        <pc:spChg chg="mod">
          <ac:chgData name="Tegischer Lukas" userId="f78daebb-0565-485c-bd0e-1cd035e796ff" providerId="ADAL" clId="{A070133C-2A57-49A3-A428-8D7EB356678D}" dt="2022-10-02T06:34:13.037" v="23" actId="115"/>
          <ac:spMkLst>
            <pc:docMk/>
            <pc:sldMk cId="2998070128" sldId="420"/>
            <ac:spMk id="4" creationId="{23994922-00A3-43FE-A1D2-DC3C43171571}"/>
          </ac:spMkLst>
        </pc:spChg>
        <pc:spChg chg="mod">
          <ac:chgData name="Tegischer Lukas" userId="f78daebb-0565-485c-bd0e-1cd035e796ff" providerId="ADAL" clId="{A070133C-2A57-49A3-A428-8D7EB356678D}" dt="2022-10-02T06:34:55.382" v="43" actId="20577"/>
          <ac:spMkLst>
            <pc:docMk/>
            <pc:sldMk cId="2998070128" sldId="420"/>
            <ac:spMk id="8" creationId="{DAB1A1EF-B736-15EF-009A-4FFF18505005}"/>
          </ac:spMkLst>
        </pc:spChg>
        <pc:spChg chg="del">
          <ac:chgData name="Tegischer Lukas" userId="f78daebb-0565-485c-bd0e-1cd035e796ff" providerId="ADAL" clId="{A070133C-2A57-49A3-A428-8D7EB356678D}" dt="2022-10-02T06:34:45.376" v="28" actId="478"/>
          <ac:spMkLst>
            <pc:docMk/>
            <pc:sldMk cId="2998070128" sldId="420"/>
            <ac:spMk id="9" creationId="{CF26A3E1-3FBA-6DA5-6C83-0CBDE8BEACC6}"/>
          </ac:spMkLst>
        </pc:spChg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3894701210" sldId="420"/>
        </pc:sldMkLst>
      </pc:sldChg>
      <pc:sldChg chg="addSp delSp modSp add mod delAnim modAnim">
        <pc:chgData name="Tegischer Lukas" userId="f78daebb-0565-485c-bd0e-1cd035e796ff" providerId="ADAL" clId="{A070133C-2A57-49A3-A428-8D7EB356678D}" dt="2022-10-02T06:36:41.147" v="99"/>
        <pc:sldMkLst>
          <pc:docMk/>
          <pc:sldMk cId="3325594306" sldId="421"/>
        </pc:sldMkLst>
        <pc:spChg chg="del">
          <ac:chgData name="Tegischer Lukas" userId="f78daebb-0565-485c-bd0e-1cd035e796ff" providerId="ADAL" clId="{A070133C-2A57-49A3-A428-8D7EB356678D}" dt="2022-10-02T06:36:13.268" v="85" actId="478"/>
          <ac:spMkLst>
            <pc:docMk/>
            <pc:sldMk cId="3325594306" sldId="421"/>
            <ac:spMk id="3" creationId="{61E30C59-4707-97D8-9441-DAF06C5F7020}"/>
          </ac:spMkLst>
        </pc:spChg>
        <pc:spChg chg="mod">
          <ac:chgData name="Tegischer Lukas" userId="f78daebb-0565-485c-bd0e-1cd035e796ff" providerId="ADAL" clId="{A070133C-2A57-49A3-A428-8D7EB356678D}" dt="2022-10-02T06:36:11.859" v="84" actId="115"/>
          <ac:spMkLst>
            <pc:docMk/>
            <pc:sldMk cId="3325594306" sldId="42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070133C-2A57-49A3-A428-8D7EB356678D}" dt="2022-10-02T06:36:20.608" v="90" actId="1076"/>
          <ac:spMkLst>
            <pc:docMk/>
            <pc:sldMk cId="3325594306" sldId="421"/>
            <ac:spMk id="5" creationId="{49D8BC06-CDF7-0D36-24F2-4F4798EEF07B}"/>
          </ac:spMkLst>
        </pc:spChg>
        <pc:spChg chg="add mod">
          <ac:chgData name="Tegischer Lukas" userId="f78daebb-0565-485c-bd0e-1cd035e796ff" providerId="ADAL" clId="{A070133C-2A57-49A3-A428-8D7EB356678D}" dt="2022-10-02T06:36:39.394" v="98" actId="1076"/>
          <ac:spMkLst>
            <pc:docMk/>
            <pc:sldMk cId="3325594306" sldId="421"/>
            <ac:spMk id="7" creationId="{F3333348-B6DD-0591-ECA6-42EEF5CE681A}"/>
          </ac:spMkLst>
        </pc:spChg>
        <pc:spChg chg="del">
          <ac:chgData name="Tegischer Lukas" userId="f78daebb-0565-485c-bd0e-1cd035e796ff" providerId="ADAL" clId="{A070133C-2A57-49A3-A428-8D7EB356678D}" dt="2022-10-02T06:36:30.748" v="92" actId="478"/>
          <ac:spMkLst>
            <pc:docMk/>
            <pc:sldMk cId="3325594306" sldId="421"/>
            <ac:spMk id="8" creationId="{DAB1A1EF-B736-15EF-009A-4FFF18505005}"/>
          </ac:spMkLst>
        </pc:spChg>
        <pc:spChg chg="del">
          <ac:chgData name="Tegischer Lukas" userId="f78daebb-0565-485c-bd0e-1cd035e796ff" providerId="ADAL" clId="{A070133C-2A57-49A3-A428-8D7EB356678D}" dt="2022-10-02T06:36:21.828" v="91" actId="478"/>
          <ac:spMkLst>
            <pc:docMk/>
            <pc:sldMk cId="3325594306" sldId="421"/>
            <ac:spMk id="9" creationId="{CF26A3E1-3FBA-6DA5-6C83-0CBDE8BEACC6}"/>
          </ac:spMkLst>
        </pc:spChg>
      </pc:sldChg>
      <pc:sldChg chg="addSp delSp modSp add mod delAnim modAnim">
        <pc:chgData name="Tegischer Lukas" userId="f78daebb-0565-485c-bd0e-1cd035e796ff" providerId="ADAL" clId="{A070133C-2A57-49A3-A428-8D7EB356678D}" dt="2022-10-02T06:38:43.133" v="187" actId="1076"/>
        <pc:sldMkLst>
          <pc:docMk/>
          <pc:sldMk cId="3272179405" sldId="422"/>
        </pc:sldMkLst>
        <pc:spChg chg="add mod">
          <ac:chgData name="Tegischer Lukas" userId="f78daebb-0565-485c-bd0e-1cd035e796ff" providerId="ADAL" clId="{A070133C-2A57-49A3-A428-8D7EB356678D}" dt="2022-10-02T06:37:35.060" v="144" actId="1076"/>
          <ac:spMkLst>
            <pc:docMk/>
            <pc:sldMk cId="3272179405" sldId="422"/>
            <ac:spMk id="3" creationId="{F47EEE6D-ABEE-C891-1E9F-413C5D42076A}"/>
          </ac:spMkLst>
        </pc:spChg>
        <pc:spChg chg="mod">
          <ac:chgData name="Tegischer Lukas" userId="f78daebb-0565-485c-bd0e-1cd035e796ff" providerId="ADAL" clId="{A070133C-2A57-49A3-A428-8D7EB356678D}" dt="2022-10-02T06:37:17.439" v="137" actId="20577"/>
          <ac:spMkLst>
            <pc:docMk/>
            <pc:sldMk cId="3272179405" sldId="422"/>
            <ac:spMk id="4" creationId="{23994922-00A3-43FE-A1D2-DC3C43171571}"/>
          </ac:spMkLst>
        </pc:spChg>
        <pc:spChg chg="del">
          <ac:chgData name="Tegischer Lukas" userId="f78daebb-0565-485c-bd0e-1cd035e796ff" providerId="ADAL" clId="{A070133C-2A57-49A3-A428-8D7EB356678D}" dt="2022-10-02T06:37:10.040" v="122" actId="478"/>
          <ac:spMkLst>
            <pc:docMk/>
            <pc:sldMk cId="3272179405" sldId="422"/>
            <ac:spMk id="5" creationId="{49D8BC06-CDF7-0D36-24F2-4F4798EEF07B}"/>
          </ac:spMkLst>
        </pc:spChg>
        <pc:spChg chg="del">
          <ac:chgData name="Tegischer Lukas" userId="f78daebb-0565-485c-bd0e-1cd035e796ff" providerId="ADAL" clId="{A070133C-2A57-49A3-A428-8D7EB356678D}" dt="2022-10-02T06:37:20.019" v="138" actId="478"/>
          <ac:spMkLst>
            <pc:docMk/>
            <pc:sldMk cId="3272179405" sldId="422"/>
            <ac:spMk id="7" creationId="{F3333348-B6DD-0591-ECA6-42EEF5CE681A}"/>
          </ac:spMkLst>
        </pc:spChg>
        <pc:spChg chg="add mod">
          <ac:chgData name="Tegischer Lukas" userId="f78daebb-0565-485c-bd0e-1cd035e796ff" providerId="ADAL" clId="{A070133C-2A57-49A3-A428-8D7EB356678D}" dt="2022-10-02T06:37:43.653" v="149" actId="1076"/>
          <ac:spMkLst>
            <pc:docMk/>
            <pc:sldMk cId="3272179405" sldId="422"/>
            <ac:spMk id="8" creationId="{EE27A5AF-1D0A-64C8-E8CD-B3380F6F1230}"/>
          </ac:spMkLst>
        </pc:spChg>
        <pc:spChg chg="add mod">
          <ac:chgData name="Tegischer Lukas" userId="f78daebb-0565-485c-bd0e-1cd035e796ff" providerId="ADAL" clId="{A070133C-2A57-49A3-A428-8D7EB356678D}" dt="2022-10-02T06:38:23.295" v="175" actId="1076"/>
          <ac:spMkLst>
            <pc:docMk/>
            <pc:sldMk cId="3272179405" sldId="422"/>
            <ac:spMk id="9" creationId="{A33DB4FB-D061-406C-895D-2DCFC540934B}"/>
          </ac:spMkLst>
        </pc:spChg>
        <pc:spChg chg="add mod">
          <ac:chgData name="Tegischer Lukas" userId="f78daebb-0565-485c-bd0e-1cd035e796ff" providerId="ADAL" clId="{A070133C-2A57-49A3-A428-8D7EB356678D}" dt="2022-10-02T06:38:43.133" v="187" actId="1076"/>
          <ac:spMkLst>
            <pc:docMk/>
            <pc:sldMk cId="3272179405" sldId="422"/>
            <ac:spMk id="10" creationId="{961FD93C-6081-4660-3F15-C33403EBD03F}"/>
          </ac:spMkLst>
        </pc:spChg>
      </pc:sldChg>
      <pc:sldChg chg="addSp delSp modSp add mod delAnim modAnim">
        <pc:chgData name="Tegischer Lukas" userId="f78daebb-0565-485c-bd0e-1cd035e796ff" providerId="ADAL" clId="{A070133C-2A57-49A3-A428-8D7EB356678D}" dt="2022-10-02T06:39:58.892" v="232"/>
        <pc:sldMkLst>
          <pc:docMk/>
          <pc:sldMk cId="3013027991" sldId="423"/>
        </pc:sldMkLst>
        <pc:spChg chg="del">
          <ac:chgData name="Tegischer Lukas" userId="f78daebb-0565-485c-bd0e-1cd035e796ff" providerId="ADAL" clId="{A070133C-2A57-49A3-A428-8D7EB356678D}" dt="2022-10-02T06:39:01.370" v="204" actId="478"/>
          <ac:spMkLst>
            <pc:docMk/>
            <pc:sldMk cId="3013027991" sldId="423"/>
            <ac:spMk id="3" creationId="{F47EEE6D-ABEE-C891-1E9F-413C5D42076A}"/>
          </ac:spMkLst>
        </pc:spChg>
        <pc:spChg chg="mod">
          <ac:chgData name="Tegischer Lukas" userId="f78daebb-0565-485c-bd0e-1cd035e796ff" providerId="ADAL" clId="{A070133C-2A57-49A3-A428-8D7EB356678D}" dt="2022-10-02T06:39:21.726" v="215" actId="1076"/>
          <ac:spMkLst>
            <pc:docMk/>
            <pc:sldMk cId="3013027991" sldId="42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070133C-2A57-49A3-A428-8D7EB356678D}" dt="2022-10-02T06:39:24.021" v="216" actId="1076"/>
          <ac:spMkLst>
            <pc:docMk/>
            <pc:sldMk cId="3013027991" sldId="423"/>
            <ac:spMk id="5" creationId="{2EB511D8-645A-FC20-3419-C8E76D2538DB}"/>
          </ac:spMkLst>
        </pc:spChg>
        <pc:spChg chg="add mod">
          <ac:chgData name="Tegischer Lukas" userId="f78daebb-0565-485c-bd0e-1cd035e796ff" providerId="ADAL" clId="{A070133C-2A57-49A3-A428-8D7EB356678D}" dt="2022-10-02T06:39:38.872" v="223" actId="1076"/>
          <ac:spMkLst>
            <pc:docMk/>
            <pc:sldMk cId="3013027991" sldId="423"/>
            <ac:spMk id="7" creationId="{5D2EEC2F-A6BF-07E5-D859-A0B729F1950D}"/>
          </ac:spMkLst>
        </pc:spChg>
        <pc:spChg chg="del mod">
          <ac:chgData name="Tegischer Lukas" userId="f78daebb-0565-485c-bd0e-1cd035e796ff" providerId="ADAL" clId="{A070133C-2A57-49A3-A428-8D7EB356678D}" dt="2022-10-02T06:39:03.261" v="206" actId="478"/>
          <ac:spMkLst>
            <pc:docMk/>
            <pc:sldMk cId="3013027991" sldId="423"/>
            <ac:spMk id="8" creationId="{EE27A5AF-1D0A-64C8-E8CD-B3380F6F1230}"/>
          </ac:spMkLst>
        </pc:spChg>
        <pc:spChg chg="del">
          <ac:chgData name="Tegischer Lukas" userId="f78daebb-0565-485c-bd0e-1cd035e796ff" providerId="ADAL" clId="{A070133C-2A57-49A3-A428-8D7EB356678D}" dt="2022-10-02T06:39:04.565" v="207" actId="478"/>
          <ac:spMkLst>
            <pc:docMk/>
            <pc:sldMk cId="3013027991" sldId="423"/>
            <ac:spMk id="9" creationId="{A33DB4FB-D061-406C-895D-2DCFC540934B}"/>
          </ac:spMkLst>
        </pc:spChg>
        <pc:spChg chg="del">
          <ac:chgData name="Tegischer Lukas" userId="f78daebb-0565-485c-bd0e-1cd035e796ff" providerId="ADAL" clId="{A070133C-2A57-49A3-A428-8D7EB356678D}" dt="2022-10-02T06:39:05.199" v="208" actId="478"/>
          <ac:spMkLst>
            <pc:docMk/>
            <pc:sldMk cId="3013027991" sldId="423"/>
            <ac:spMk id="10" creationId="{961FD93C-6081-4660-3F15-C33403EBD03F}"/>
          </ac:spMkLst>
        </pc:spChg>
        <pc:spChg chg="add mod">
          <ac:chgData name="Tegischer Lukas" userId="f78daebb-0565-485c-bd0e-1cd035e796ff" providerId="ADAL" clId="{A070133C-2A57-49A3-A428-8D7EB356678D}" dt="2022-10-02T06:39:53.570" v="230" actId="1076"/>
          <ac:spMkLst>
            <pc:docMk/>
            <pc:sldMk cId="3013027991" sldId="423"/>
            <ac:spMk id="12" creationId="{8DAD0121-B33E-9A91-A087-EB600527B226}"/>
          </ac:spMkLst>
        </pc:spChg>
      </pc:sldChg>
      <pc:sldChg chg="addSp delSp modSp add mod">
        <pc:chgData name="Tegischer Lukas" userId="f78daebb-0565-485c-bd0e-1cd035e796ff" providerId="ADAL" clId="{A070133C-2A57-49A3-A428-8D7EB356678D}" dt="2022-10-02T06:42:12.515" v="279" actId="20577"/>
        <pc:sldMkLst>
          <pc:docMk/>
          <pc:sldMk cId="3810211837" sldId="424"/>
        </pc:sldMkLst>
        <pc:spChg chg="add del">
          <ac:chgData name="Tegischer Lukas" userId="f78daebb-0565-485c-bd0e-1cd035e796ff" providerId="ADAL" clId="{A070133C-2A57-49A3-A428-8D7EB356678D}" dt="2022-10-02T06:41:10.994" v="253" actId="22"/>
          <ac:spMkLst>
            <pc:docMk/>
            <pc:sldMk cId="3810211837" sldId="424"/>
            <ac:spMk id="3" creationId="{D5A39E7F-D502-5291-0C4C-13F743AB4F5B}"/>
          </ac:spMkLst>
        </pc:spChg>
        <pc:spChg chg="mod">
          <ac:chgData name="Tegischer Lukas" userId="f78daebb-0565-485c-bd0e-1cd035e796ff" providerId="ADAL" clId="{A070133C-2A57-49A3-A428-8D7EB356678D}" dt="2022-10-02T06:42:12.515" v="279" actId="20577"/>
          <ac:spMkLst>
            <pc:docMk/>
            <pc:sldMk cId="3810211837" sldId="424"/>
            <ac:spMk id="4" creationId="{08670EA2-07DE-9A92-5982-7BA7BDFA9391}"/>
          </ac:spMkLst>
        </pc:spChg>
        <pc:spChg chg="add del">
          <ac:chgData name="Tegischer Lukas" userId="f78daebb-0565-485c-bd0e-1cd035e796ff" providerId="ADAL" clId="{A070133C-2A57-49A3-A428-8D7EB356678D}" dt="2022-10-02T06:41:15.226" v="255" actId="478"/>
          <ac:spMkLst>
            <pc:docMk/>
            <pc:sldMk cId="3810211837" sldId="424"/>
            <ac:spMk id="6" creationId="{EC7A6A6F-293B-2447-304E-686AD6EA19DF}"/>
          </ac:spMkLst>
        </pc:spChg>
        <pc:spChg chg="del">
          <ac:chgData name="Tegischer Lukas" userId="f78daebb-0565-485c-bd0e-1cd035e796ff" providerId="ADAL" clId="{A070133C-2A57-49A3-A428-8D7EB356678D}" dt="2022-10-02T06:41:08.948" v="251" actId="478"/>
          <ac:spMkLst>
            <pc:docMk/>
            <pc:sldMk cId="3810211837" sldId="424"/>
            <ac:spMk id="7" creationId="{C6D03B50-2930-AF68-CC49-546068C99DD7}"/>
          </ac:spMkLst>
        </pc:spChg>
        <pc:spChg chg="add del mod">
          <ac:chgData name="Tegischer Lukas" userId="f78daebb-0565-485c-bd0e-1cd035e796ff" providerId="ADAL" clId="{A070133C-2A57-49A3-A428-8D7EB356678D}" dt="2022-10-02T06:41:26.166" v="258" actId="478"/>
          <ac:spMkLst>
            <pc:docMk/>
            <pc:sldMk cId="3810211837" sldId="424"/>
            <ac:spMk id="9" creationId="{F88892A7-37FB-07E7-ECB0-1416D8D0AAB2}"/>
          </ac:spMkLst>
        </pc:spChg>
        <pc:spChg chg="add del mod">
          <ac:chgData name="Tegischer Lukas" userId="f78daebb-0565-485c-bd0e-1cd035e796ff" providerId="ADAL" clId="{A070133C-2A57-49A3-A428-8D7EB356678D}" dt="2022-10-02T06:41:37.023" v="262" actId="478"/>
          <ac:spMkLst>
            <pc:docMk/>
            <pc:sldMk cId="3810211837" sldId="424"/>
            <ac:spMk id="11" creationId="{AAEE066A-8169-2407-9BE0-0FED14096114}"/>
          </ac:spMkLst>
        </pc:spChg>
        <pc:spChg chg="add mod">
          <ac:chgData name="Tegischer Lukas" userId="f78daebb-0565-485c-bd0e-1cd035e796ff" providerId="ADAL" clId="{A070133C-2A57-49A3-A428-8D7EB356678D}" dt="2022-10-02T06:41:58.505" v="278" actId="20577"/>
          <ac:spMkLst>
            <pc:docMk/>
            <pc:sldMk cId="3810211837" sldId="424"/>
            <ac:spMk id="12" creationId="{5ADBC5AA-6A09-0210-EF20-92E9F832D0A7}"/>
          </ac:spMkLst>
        </pc:spChg>
      </pc:sldChg>
      <pc:sldChg chg="addSp delSp modSp add mod">
        <pc:chgData name="Tegischer Lukas" userId="f78daebb-0565-485c-bd0e-1cd035e796ff" providerId="ADAL" clId="{A070133C-2A57-49A3-A428-8D7EB356678D}" dt="2022-10-02T06:43:49.122" v="309" actId="1076"/>
        <pc:sldMkLst>
          <pc:docMk/>
          <pc:sldMk cId="754144132" sldId="425"/>
        </pc:sldMkLst>
        <pc:spChg chg="add mod">
          <ac:chgData name="Tegischer Lukas" userId="f78daebb-0565-485c-bd0e-1cd035e796ff" providerId="ADAL" clId="{A070133C-2A57-49A3-A428-8D7EB356678D}" dt="2022-10-02T06:43:49.122" v="309" actId="1076"/>
          <ac:spMkLst>
            <pc:docMk/>
            <pc:sldMk cId="754144132" sldId="425"/>
            <ac:spMk id="3" creationId="{3D3F77E3-8E4D-E7F1-A7C4-BD48B88AD0D1}"/>
          </ac:spMkLst>
        </pc:spChg>
        <pc:spChg chg="mod">
          <ac:chgData name="Tegischer Lukas" userId="f78daebb-0565-485c-bd0e-1cd035e796ff" providerId="ADAL" clId="{A070133C-2A57-49A3-A428-8D7EB356678D}" dt="2022-10-02T06:43:35.234" v="300" actId="20577"/>
          <ac:spMkLst>
            <pc:docMk/>
            <pc:sldMk cId="754144132" sldId="425"/>
            <ac:spMk id="5" creationId="{DA93EB86-D0FD-3B38-B0B4-DAC310D44B70}"/>
          </ac:spMkLst>
        </pc:spChg>
        <pc:spChg chg="del">
          <ac:chgData name="Tegischer Lukas" userId="f78daebb-0565-485c-bd0e-1cd035e796ff" providerId="ADAL" clId="{A070133C-2A57-49A3-A428-8D7EB356678D}" dt="2022-10-02T06:43:37.473" v="301" actId="478"/>
          <ac:spMkLst>
            <pc:docMk/>
            <pc:sldMk cId="754144132" sldId="425"/>
            <ac:spMk id="7" creationId="{49B7D574-778B-11A5-E205-316B5D723164}"/>
          </ac:spMkLst>
        </pc:spChg>
      </pc:sldChg>
    </pc:docChg>
  </pc:docChgLst>
  <pc:docChgLst>
    <pc:chgData name="Tegischer Lukas" userId="f78daebb-0565-485c-bd0e-1cd035e796ff" providerId="ADAL" clId="{427EA197-A976-4162-8CC2-F0AF3729E6CF}"/>
    <pc:docChg chg="custSel addSld delSld modSld">
      <pc:chgData name="Tegischer Lukas" userId="f78daebb-0565-485c-bd0e-1cd035e796ff" providerId="ADAL" clId="{427EA197-A976-4162-8CC2-F0AF3729E6CF}" dt="2022-10-02T06:45:53.362" v="36" actId="1076"/>
      <pc:docMkLst>
        <pc:docMk/>
      </pc:docMkLst>
      <pc:sldChg chg="modSp mod">
        <pc:chgData name="Tegischer Lukas" userId="f78daebb-0565-485c-bd0e-1cd035e796ff" providerId="ADAL" clId="{427EA197-A976-4162-8CC2-F0AF3729E6CF}" dt="2022-10-02T06:45:06.875" v="23" actId="113"/>
        <pc:sldMkLst>
          <pc:docMk/>
          <pc:sldMk cId="336392357" sldId="256"/>
        </pc:sldMkLst>
        <pc:spChg chg="mod">
          <ac:chgData name="Tegischer Lukas" userId="f78daebb-0565-485c-bd0e-1cd035e796ff" providerId="ADAL" clId="{427EA197-A976-4162-8CC2-F0AF3729E6CF}" dt="2022-10-02T06:45:06.875" v="23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1045059441" sldId="404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1952304831" sldId="413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294739272" sldId="414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219169044" sldId="415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2748657211" sldId="416"/>
        </pc:sldMkLst>
      </pc:sldChg>
      <pc:sldChg chg="modSp mod">
        <pc:chgData name="Tegischer Lukas" userId="f78daebb-0565-485c-bd0e-1cd035e796ff" providerId="ADAL" clId="{427EA197-A976-4162-8CC2-F0AF3729E6CF}" dt="2022-10-02T06:45:53.362" v="36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427EA197-A976-4162-8CC2-F0AF3729E6CF}" dt="2022-10-02T06:45:13.990" v="25" actId="20577"/>
          <ac:spMkLst>
            <pc:docMk/>
            <pc:sldMk cId="4007401767" sldId="418"/>
            <ac:spMk id="5" creationId="{DA93EB86-D0FD-3B38-B0B4-DAC310D44B70}"/>
          </ac:spMkLst>
        </pc:spChg>
        <pc:spChg chg="mod">
          <ac:chgData name="Tegischer Lukas" userId="f78daebb-0565-485c-bd0e-1cd035e796ff" providerId="ADAL" clId="{427EA197-A976-4162-8CC2-F0AF3729E6CF}" dt="2022-10-02T06:45:53.362" v="36" actId="1076"/>
          <ac:spMkLst>
            <pc:docMk/>
            <pc:sldMk cId="4007401767" sldId="418"/>
            <ac:spMk id="7" creationId="{49B7D574-778B-11A5-E205-316B5D723164}"/>
          </ac:spMkLst>
        </pc:spChg>
      </pc:sldChg>
      <pc:sldChg chg="del">
        <pc:chgData name="Tegischer Lukas" userId="f78daebb-0565-485c-bd0e-1cd035e796ff" providerId="ADAL" clId="{427EA197-A976-4162-8CC2-F0AF3729E6CF}" dt="2022-10-02T06:45:36.636" v="35" actId="47"/>
        <pc:sldMkLst>
          <pc:docMk/>
          <pc:sldMk cId="467817443" sldId="419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2998070128" sldId="420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325594306" sldId="421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272179405" sldId="422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013027991" sldId="423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810211837" sldId="424"/>
        </pc:sldMkLst>
      </pc:sldChg>
      <pc:sldChg chg="modSp">
        <pc:chgData name="Tegischer Lukas" userId="f78daebb-0565-485c-bd0e-1cd035e796ff" providerId="ADAL" clId="{427EA197-A976-4162-8CC2-F0AF3729E6CF}" dt="2022-10-02T06:45:16.066" v="26" actId="20577"/>
        <pc:sldMkLst>
          <pc:docMk/>
          <pc:sldMk cId="754144132" sldId="425"/>
        </pc:sldMkLst>
        <pc:spChg chg="mod">
          <ac:chgData name="Tegischer Lukas" userId="f78daebb-0565-485c-bd0e-1cd035e796ff" providerId="ADAL" clId="{427EA197-A976-4162-8CC2-F0AF3729E6CF}" dt="2022-10-02T06:45:16.066" v="26" actId="20577"/>
          <ac:spMkLst>
            <pc:docMk/>
            <pc:sldMk cId="754144132" sldId="425"/>
            <ac:spMk id="5" creationId="{DA93EB86-D0FD-3B38-B0B4-DAC310D44B70}"/>
          </ac:spMkLst>
        </pc:spChg>
      </pc:sldChg>
      <pc:sldChg chg="addSp delSp modSp add mod">
        <pc:chgData name="Tegischer Lukas" userId="f78daebb-0565-485c-bd0e-1cd035e796ff" providerId="ADAL" clId="{427EA197-A976-4162-8CC2-F0AF3729E6CF}" dt="2022-10-02T06:45:34.982" v="34" actId="20577"/>
        <pc:sldMkLst>
          <pc:docMk/>
          <pc:sldMk cId="1152074332" sldId="426"/>
        </pc:sldMkLst>
        <pc:spChg chg="del">
          <ac:chgData name="Tegischer Lukas" userId="f78daebb-0565-485c-bd0e-1cd035e796ff" providerId="ADAL" clId="{427EA197-A976-4162-8CC2-F0AF3729E6CF}" dt="2022-10-02T06:45:27.257" v="28" actId="478"/>
          <ac:spMkLst>
            <pc:docMk/>
            <pc:sldMk cId="1152074332" sldId="426"/>
            <ac:spMk id="3" creationId="{3D3F77E3-8E4D-E7F1-A7C4-BD48B88AD0D1}"/>
          </ac:spMkLst>
        </pc:spChg>
        <pc:spChg chg="add mod">
          <ac:chgData name="Tegischer Lukas" userId="f78daebb-0565-485c-bd0e-1cd035e796ff" providerId="ADAL" clId="{427EA197-A976-4162-8CC2-F0AF3729E6CF}" dt="2022-10-02T06:45:33.687" v="33" actId="1076"/>
          <ac:spMkLst>
            <pc:docMk/>
            <pc:sldMk cId="1152074332" sldId="426"/>
            <ac:spMk id="4" creationId="{FBA4D38A-4ABD-1E8C-5A35-D2BBA33977EF}"/>
          </ac:spMkLst>
        </pc:spChg>
        <pc:spChg chg="mod">
          <ac:chgData name="Tegischer Lukas" userId="f78daebb-0565-485c-bd0e-1cd035e796ff" providerId="ADAL" clId="{427EA197-A976-4162-8CC2-F0AF3729E6CF}" dt="2022-10-02T06:45:34.982" v="34" actId="20577"/>
          <ac:spMkLst>
            <pc:docMk/>
            <pc:sldMk cId="1152074332" sldId="426"/>
            <ac:spMk id="5" creationId="{DA93EB86-D0FD-3B38-B0B4-DAC310D44B70}"/>
          </ac:spMkLst>
        </pc:spChg>
      </pc:sldChg>
    </pc:docChg>
  </pc:docChgLst>
  <pc:docChgLst>
    <pc:chgData name="Tegischer Lukas" userId="f78daebb-0565-485c-bd0e-1cd035e796ff" providerId="ADAL" clId="{6FCFF5F9-B729-4D13-9CDC-6993B7121CBC}"/>
    <pc:docChg chg="undo custSel addSld delSld modSld">
      <pc:chgData name="Tegischer Lukas" userId="f78daebb-0565-485c-bd0e-1cd035e796ff" providerId="ADAL" clId="{6FCFF5F9-B729-4D13-9CDC-6993B7121CBC}" dt="2022-10-17T08:59:19.207" v="390" actId="1076"/>
      <pc:docMkLst>
        <pc:docMk/>
      </pc:docMkLst>
      <pc:sldChg chg="modSp mod">
        <pc:chgData name="Tegischer Lukas" userId="f78daebb-0565-485c-bd0e-1cd035e796ff" providerId="ADAL" clId="{6FCFF5F9-B729-4D13-9CDC-6993B7121CBC}" dt="2022-10-02T09:01:25.384" v="5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CFF5F9-B729-4D13-9CDC-6993B7121CBC}" dt="2022-10-02T09:01:25.384" v="5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6FCFF5F9-B729-4D13-9CDC-6993B7121CBC}" dt="2022-10-02T09:11:13.301" v="372"/>
        <pc:sldMkLst>
          <pc:docMk/>
          <pc:sldMk cId="3708682875" sldId="430"/>
        </pc:sldMkLst>
        <pc:spChg chg="del mod">
          <ac:chgData name="Tegischer Lukas" userId="f78daebb-0565-485c-bd0e-1cd035e796ff" providerId="ADAL" clId="{6FCFF5F9-B729-4D13-9CDC-6993B7121CBC}" dt="2022-10-02T09:07:49.747" v="319" actId="478"/>
          <ac:spMkLst>
            <pc:docMk/>
            <pc:sldMk cId="3708682875" sldId="430"/>
            <ac:spMk id="3" creationId="{DF959531-CD52-F144-F0E3-99F8F31C9EC0}"/>
          </ac:spMkLst>
        </pc:spChg>
        <pc:spChg chg="add mod">
          <ac:chgData name="Tegischer Lukas" userId="f78daebb-0565-485c-bd0e-1cd035e796ff" providerId="ADAL" clId="{6FCFF5F9-B729-4D13-9CDC-6993B7121CBC}" dt="2022-10-02T09:08:50.629" v="332"/>
          <ac:spMkLst>
            <pc:docMk/>
            <pc:sldMk cId="3708682875" sldId="430"/>
            <ac:spMk id="4" creationId="{5B66A2C8-F993-E762-69AC-2D852D26C9C0}"/>
          </ac:spMkLst>
        </pc:spChg>
        <pc:spChg chg="add mod">
          <ac:chgData name="Tegischer Lukas" userId="f78daebb-0565-485c-bd0e-1cd035e796ff" providerId="ADAL" clId="{6FCFF5F9-B729-4D13-9CDC-6993B7121CBC}" dt="2022-10-02T09:08:58.424" v="338" actId="1076"/>
          <ac:spMkLst>
            <pc:docMk/>
            <pc:sldMk cId="3708682875" sldId="430"/>
            <ac:spMk id="8" creationId="{7528EE5A-972D-A25A-80C7-DCA1C80B0114}"/>
          </ac:spMkLst>
        </pc:spChg>
        <pc:spChg chg="del">
          <ac:chgData name="Tegischer Lukas" userId="f78daebb-0565-485c-bd0e-1cd035e796ff" providerId="ADAL" clId="{6FCFF5F9-B729-4D13-9CDC-6993B7121CBC}" dt="2022-10-02T09:07:50.488" v="320" actId="478"/>
          <ac:spMkLst>
            <pc:docMk/>
            <pc:sldMk cId="3708682875" sldId="430"/>
            <ac:spMk id="11" creationId="{7A2F8FA6-7158-F567-6548-DB2492D94328}"/>
          </ac:spMkLst>
        </pc:spChg>
        <pc:spChg chg="del">
          <ac:chgData name="Tegischer Lukas" userId="f78daebb-0565-485c-bd0e-1cd035e796ff" providerId="ADAL" clId="{6FCFF5F9-B729-4D13-9CDC-6993B7121CBC}" dt="2022-10-02T09:07:52.242" v="321" actId="478"/>
          <ac:spMkLst>
            <pc:docMk/>
            <pc:sldMk cId="3708682875" sldId="430"/>
            <ac:spMk id="13" creationId="{7DBC7E70-421F-47B5-3169-F0F6065E37CC}"/>
          </ac:spMkLst>
        </pc:spChg>
        <pc:spChg chg="del">
          <ac:chgData name="Tegischer Lukas" userId="f78daebb-0565-485c-bd0e-1cd035e796ff" providerId="ADAL" clId="{6FCFF5F9-B729-4D13-9CDC-6993B7121CBC}" dt="2022-10-02T09:07:52.242" v="321" actId="478"/>
          <ac:spMkLst>
            <pc:docMk/>
            <pc:sldMk cId="3708682875" sldId="430"/>
            <ac:spMk id="19" creationId="{7D8C61D2-D47F-2970-2B90-2A9334627643}"/>
          </ac:spMkLst>
        </pc:spChg>
        <pc:spChg chg="add mod">
          <ac:chgData name="Tegischer Lukas" userId="f78daebb-0565-485c-bd0e-1cd035e796ff" providerId="ADAL" clId="{6FCFF5F9-B729-4D13-9CDC-6993B7121CBC}" dt="2022-10-02T09:10:35.529" v="361" actId="1582"/>
          <ac:spMkLst>
            <pc:docMk/>
            <pc:sldMk cId="3708682875" sldId="430"/>
            <ac:spMk id="25" creationId="{229BF9D5-F1CA-BCB7-1986-42FBBA4307E2}"/>
          </ac:spMkLst>
        </pc:spChg>
        <pc:spChg chg="add mod">
          <ac:chgData name="Tegischer Lukas" userId="f78daebb-0565-485c-bd0e-1cd035e796ff" providerId="ADAL" clId="{6FCFF5F9-B729-4D13-9CDC-6993B7121CBC}" dt="2022-10-02T09:10:41.836" v="363" actId="1076"/>
          <ac:spMkLst>
            <pc:docMk/>
            <pc:sldMk cId="3708682875" sldId="430"/>
            <ac:spMk id="26" creationId="{E13631B5-910E-472A-9E26-C988517A5CD1}"/>
          </ac:spMkLst>
        </pc:spChg>
        <pc:picChg chg="add mod">
          <ac:chgData name="Tegischer Lukas" userId="f78daebb-0565-485c-bd0e-1cd035e796ff" providerId="ADAL" clId="{6FCFF5F9-B729-4D13-9CDC-6993B7121CBC}" dt="2022-10-02T09:08:31.916" v="329" actId="1076"/>
          <ac:picMkLst>
            <pc:docMk/>
            <pc:sldMk cId="3708682875" sldId="430"/>
            <ac:picMk id="5" creationId="{2F53DF14-0760-74F8-831A-27BD14F890B4}"/>
          </ac:picMkLst>
        </pc:picChg>
        <pc:picChg chg="del">
          <ac:chgData name="Tegischer Lukas" userId="f78daebb-0565-485c-bd0e-1cd035e796ff" providerId="ADAL" clId="{6FCFF5F9-B729-4D13-9CDC-6993B7121CBC}" dt="2022-10-02T09:07:52.242" v="321" actId="478"/>
          <ac:picMkLst>
            <pc:docMk/>
            <pc:sldMk cId="3708682875" sldId="430"/>
            <ac:picMk id="6" creationId="{B7248907-4EFF-34D9-6B60-89A7ECC3D3F5}"/>
          </ac:picMkLst>
        </pc:picChg>
        <pc:cxnChg chg="del">
          <ac:chgData name="Tegischer Lukas" userId="f78daebb-0565-485c-bd0e-1cd035e796ff" providerId="ADAL" clId="{6FCFF5F9-B729-4D13-9CDC-6993B7121CBC}" dt="2022-10-02T09:07:52.242" v="321" actId="478"/>
          <ac:cxnSpMkLst>
            <pc:docMk/>
            <pc:sldMk cId="3708682875" sldId="430"/>
            <ac:cxnSpMk id="9" creationId="{BD0045CF-5ED9-4A0D-E371-1DC9D9829639}"/>
          </ac:cxnSpMkLst>
        </pc:cxnChg>
        <pc:cxnChg chg="del">
          <ac:chgData name="Tegischer Lukas" userId="f78daebb-0565-485c-bd0e-1cd035e796ff" providerId="ADAL" clId="{6FCFF5F9-B729-4D13-9CDC-6993B7121CBC}" dt="2022-10-02T09:07:52.242" v="321" actId="478"/>
          <ac:cxnSpMkLst>
            <pc:docMk/>
            <pc:sldMk cId="3708682875" sldId="430"/>
            <ac:cxnSpMk id="10" creationId="{57521911-75DB-4441-8582-F2BCDB3F090B}"/>
          </ac:cxnSpMkLst>
        </pc:cxnChg>
        <pc:cxnChg chg="add mod">
          <ac:chgData name="Tegischer Lukas" userId="f78daebb-0565-485c-bd0e-1cd035e796ff" providerId="ADAL" clId="{6FCFF5F9-B729-4D13-9CDC-6993B7121CBC}" dt="2022-10-02T09:09:12.778" v="341" actId="14100"/>
          <ac:cxnSpMkLst>
            <pc:docMk/>
            <pc:sldMk cId="3708682875" sldId="430"/>
            <ac:cxnSpMk id="12" creationId="{0C306FA5-B890-6B02-15E0-8E54958DE031}"/>
          </ac:cxnSpMkLst>
        </pc:cxnChg>
        <pc:cxnChg chg="del">
          <ac:chgData name="Tegischer Lukas" userId="f78daebb-0565-485c-bd0e-1cd035e796ff" providerId="ADAL" clId="{6FCFF5F9-B729-4D13-9CDC-6993B7121CBC}" dt="2022-10-02T09:07:52.242" v="321" actId="478"/>
          <ac:cxnSpMkLst>
            <pc:docMk/>
            <pc:sldMk cId="3708682875" sldId="430"/>
            <ac:cxnSpMk id="14" creationId="{EB0CE81E-437D-B774-F484-7839FB40322F}"/>
          </ac:cxnSpMkLst>
        </pc:cxnChg>
        <pc:cxnChg chg="add mod">
          <ac:chgData name="Tegischer Lukas" userId="f78daebb-0565-485c-bd0e-1cd035e796ff" providerId="ADAL" clId="{6FCFF5F9-B729-4D13-9CDC-6993B7121CBC}" dt="2022-10-02T09:09:19.907" v="344" actId="14100"/>
          <ac:cxnSpMkLst>
            <pc:docMk/>
            <pc:sldMk cId="3708682875" sldId="430"/>
            <ac:cxnSpMk id="16" creationId="{FB63A75F-B89E-31BF-2114-75DBA9EF2718}"/>
          </ac:cxnSpMkLst>
        </pc:cxnChg>
        <pc:cxnChg chg="add mod">
          <ac:chgData name="Tegischer Lukas" userId="f78daebb-0565-485c-bd0e-1cd035e796ff" providerId="ADAL" clId="{6FCFF5F9-B729-4D13-9CDC-6993B7121CBC}" dt="2022-10-02T09:09:29.966" v="348" actId="14100"/>
          <ac:cxnSpMkLst>
            <pc:docMk/>
            <pc:sldMk cId="3708682875" sldId="430"/>
            <ac:cxnSpMk id="18" creationId="{3340C88F-A878-91BC-002C-4ADBAB00FF85}"/>
          </ac:cxnSpMkLst>
        </pc:cxnChg>
        <pc:cxnChg chg="add mod">
          <ac:chgData name="Tegischer Lukas" userId="f78daebb-0565-485c-bd0e-1cd035e796ff" providerId="ADAL" clId="{6FCFF5F9-B729-4D13-9CDC-6993B7121CBC}" dt="2022-10-02T09:10:12.004" v="356" actId="208"/>
          <ac:cxnSpMkLst>
            <pc:docMk/>
            <pc:sldMk cId="3708682875" sldId="430"/>
            <ac:cxnSpMk id="22" creationId="{027C38D7-513D-AFA1-7575-277768587D8D}"/>
          </ac:cxnSpMkLst>
        </pc:cxnChg>
        <pc:cxnChg chg="add mod">
          <ac:chgData name="Tegischer Lukas" userId="f78daebb-0565-485c-bd0e-1cd035e796ff" providerId="ADAL" clId="{6FCFF5F9-B729-4D13-9CDC-6993B7121CBC}" dt="2022-10-02T09:10:20.427" v="358" actId="1076"/>
          <ac:cxnSpMkLst>
            <pc:docMk/>
            <pc:sldMk cId="3708682875" sldId="430"/>
            <ac:cxnSpMk id="24" creationId="{3965551C-44D3-65BF-8C65-1C26A9C374B9}"/>
          </ac:cxnSpMkLst>
        </pc:cxnChg>
      </pc:sldChg>
      <pc:sldChg chg="addSp delSp modSp mod delAnim modAnim">
        <pc:chgData name="Tegischer Lukas" userId="f78daebb-0565-485c-bd0e-1cd035e796ff" providerId="ADAL" clId="{6FCFF5F9-B729-4D13-9CDC-6993B7121CBC}" dt="2022-10-02T09:04:03.817" v="255" actId="20577"/>
        <pc:sldMkLst>
          <pc:docMk/>
          <pc:sldMk cId="2822248536" sldId="432"/>
        </pc:sldMkLst>
        <pc:spChg chg="del">
          <ac:chgData name="Tegischer Lukas" userId="f78daebb-0565-485c-bd0e-1cd035e796ff" providerId="ADAL" clId="{6FCFF5F9-B729-4D13-9CDC-6993B7121CBC}" dt="2022-10-02T09:01:41.231" v="55" actId="478"/>
          <ac:spMkLst>
            <pc:docMk/>
            <pc:sldMk cId="2822248536" sldId="432"/>
            <ac:spMk id="2" creationId="{ADEA566F-C779-8F53-1915-A4BBFF2F41BB}"/>
          </ac:spMkLst>
        </pc:spChg>
        <pc:spChg chg="del mod">
          <ac:chgData name="Tegischer Lukas" userId="f78daebb-0565-485c-bd0e-1cd035e796ff" providerId="ADAL" clId="{6FCFF5F9-B729-4D13-9CDC-6993B7121CBC}" dt="2022-10-02T09:02:19.112" v="160" actId="478"/>
          <ac:spMkLst>
            <pc:docMk/>
            <pc:sldMk cId="2822248536" sldId="432"/>
            <ac:spMk id="3" creationId="{DBAE2C2E-A4D1-559B-4491-31812E1C52DB}"/>
          </ac:spMkLst>
        </pc:spChg>
        <pc:spChg chg="add mod">
          <ac:chgData name="Tegischer Lukas" userId="f78daebb-0565-485c-bd0e-1cd035e796ff" providerId="ADAL" clId="{6FCFF5F9-B729-4D13-9CDC-6993B7121CBC}" dt="2022-10-02T09:04:03.817" v="255" actId="20577"/>
          <ac:spMkLst>
            <pc:docMk/>
            <pc:sldMk cId="2822248536" sldId="432"/>
            <ac:spMk id="5" creationId="{D6B0337D-0A75-53B1-2E46-23F2D1AB2AA6}"/>
          </ac:spMkLst>
        </pc:spChg>
        <pc:spChg chg="add mod">
          <ac:chgData name="Tegischer Lukas" userId="f78daebb-0565-485c-bd0e-1cd035e796ff" providerId="ADAL" clId="{6FCFF5F9-B729-4D13-9CDC-6993B7121CBC}" dt="2022-10-02T09:02:23.171" v="161" actId="1076"/>
          <ac:spMkLst>
            <pc:docMk/>
            <pc:sldMk cId="2822248536" sldId="432"/>
            <ac:spMk id="7" creationId="{02543962-E9CE-DC34-DA47-912BD1D6DE71}"/>
          </ac:spMkLst>
        </pc:spChg>
        <pc:spChg chg="del">
          <ac:chgData name="Tegischer Lukas" userId="f78daebb-0565-485c-bd0e-1cd035e796ff" providerId="ADAL" clId="{6FCFF5F9-B729-4D13-9CDC-6993B7121CBC}" dt="2022-10-02T09:01:41.231" v="55" actId="478"/>
          <ac:spMkLst>
            <pc:docMk/>
            <pc:sldMk cId="2822248536" sldId="432"/>
            <ac:spMk id="9" creationId="{E881A380-5B1F-C652-08D3-E9BD4AB17576}"/>
          </ac:spMkLst>
        </pc:spChg>
        <pc:picChg chg="del">
          <ac:chgData name="Tegischer Lukas" userId="f78daebb-0565-485c-bd0e-1cd035e796ff" providerId="ADAL" clId="{6FCFF5F9-B729-4D13-9CDC-6993B7121CBC}" dt="2022-10-02T09:01:39.572" v="54" actId="478"/>
          <ac:picMkLst>
            <pc:docMk/>
            <pc:sldMk cId="2822248536" sldId="432"/>
            <ac:picMk id="6" creationId="{5854A5E8-D369-8B77-421F-E2571AA7999C}"/>
          </ac:picMkLst>
        </pc:picChg>
      </pc:sldChg>
      <pc:sldChg chg="del">
        <pc:chgData name="Tegischer Lukas" userId="f78daebb-0565-485c-bd0e-1cd035e796ff" providerId="ADAL" clId="{6FCFF5F9-B729-4D13-9CDC-6993B7121CBC}" dt="2022-10-02T09:11:29.605" v="373" actId="47"/>
        <pc:sldMkLst>
          <pc:docMk/>
          <pc:sldMk cId="2431322579" sldId="436"/>
        </pc:sldMkLst>
      </pc:sldChg>
      <pc:sldChg chg="del">
        <pc:chgData name="Tegischer Lukas" userId="f78daebb-0565-485c-bd0e-1cd035e796ff" providerId="ADAL" clId="{6FCFF5F9-B729-4D13-9CDC-6993B7121CBC}" dt="2022-10-02T09:11:29.605" v="373" actId="47"/>
        <pc:sldMkLst>
          <pc:docMk/>
          <pc:sldMk cId="771097167" sldId="437"/>
        </pc:sldMkLst>
      </pc:sldChg>
      <pc:sldChg chg="addSp delSp modSp add mod delAnim">
        <pc:chgData name="Tegischer Lukas" userId="f78daebb-0565-485c-bd0e-1cd035e796ff" providerId="ADAL" clId="{6FCFF5F9-B729-4D13-9CDC-6993B7121CBC}" dt="2022-10-02T09:05:34.284" v="292" actId="1076"/>
        <pc:sldMkLst>
          <pc:docMk/>
          <pc:sldMk cId="1249705649" sldId="438"/>
        </pc:sldMkLst>
        <pc:spChg chg="add del">
          <ac:chgData name="Tegischer Lukas" userId="f78daebb-0565-485c-bd0e-1cd035e796ff" providerId="ADAL" clId="{6FCFF5F9-B729-4D13-9CDC-6993B7121CBC}" dt="2022-10-02T09:04:36.931" v="267"/>
          <ac:spMkLst>
            <pc:docMk/>
            <pc:sldMk cId="1249705649" sldId="438"/>
            <ac:spMk id="3" creationId="{E66194B5-B1F3-4926-36E6-DB0E71F17763}"/>
          </ac:spMkLst>
        </pc:spChg>
        <pc:spChg chg="del mod">
          <ac:chgData name="Tegischer Lukas" userId="f78daebb-0565-485c-bd0e-1cd035e796ff" providerId="ADAL" clId="{6FCFF5F9-B729-4D13-9CDC-6993B7121CBC}" dt="2022-10-02T09:04:16.326" v="259" actId="478"/>
          <ac:spMkLst>
            <pc:docMk/>
            <pc:sldMk cId="1249705649" sldId="438"/>
            <ac:spMk id="5" creationId="{D6B0337D-0A75-53B1-2E46-23F2D1AB2AA6}"/>
          </ac:spMkLst>
        </pc:spChg>
        <pc:spChg chg="add del">
          <ac:chgData name="Tegischer Lukas" userId="f78daebb-0565-485c-bd0e-1cd035e796ff" providerId="ADAL" clId="{6FCFF5F9-B729-4D13-9CDC-6993B7121CBC}" dt="2022-10-02T09:04:36.931" v="267"/>
          <ac:spMkLst>
            <pc:docMk/>
            <pc:sldMk cId="1249705649" sldId="438"/>
            <ac:spMk id="6" creationId="{093B0A0A-1514-9FB6-7EAA-3C3FBBCF0681}"/>
          </ac:spMkLst>
        </pc:spChg>
        <pc:spChg chg="del">
          <ac:chgData name="Tegischer Lukas" userId="f78daebb-0565-485c-bd0e-1cd035e796ff" providerId="ADAL" clId="{6FCFF5F9-B729-4D13-9CDC-6993B7121CBC}" dt="2022-10-02T09:04:15.123" v="257" actId="478"/>
          <ac:spMkLst>
            <pc:docMk/>
            <pc:sldMk cId="1249705649" sldId="438"/>
            <ac:spMk id="7" creationId="{02543962-E9CE-DC34-DA47-912BD1D6DE71}"/>
          </ac:spMkLst>
        </pc:spChg>
        <pc:spChg chg="add mod">
          <ac:chgData name="Tegischer Lukas" userId="f78daebb-0565-485c-bd0e-1cd035e796ff" providerId="ADAL" clId="{6FCFF5F9-B729-4D13-9CDC-6993B7121CBC}" dt="2022-10-02T09:05:24.541" v="288" actId="1076"/>
          <ac:spMkLst>
            <pc:docMk/>
            <pc:sldMk cId="1249705649" sldId="438"/>
            <ac:spMk id="9" creationId="{90C3CE6D-CA06-94F2-926D-CFB4E2B02BD9}"/>
          </ac:spMkLst>
        </pc:spChg>
        <pc:spChg chg="add mod">
          <ac:chgData name="Tegischer Lukas" userId="f78daebb-0565-485c-bd0e-1cd035e796ff" providerId="ADAL" clId="{6FCFF5F9-B729-4D13-9CDC-6993B7121CBC}" dt="2022-10-02T09:05:34.284" v="292" actId="1076"/>
          <ac:spMkLst>
            <pc:docMk/>
            <pc:sldMk cId="1249705649" sldId="438"/>
            <ac:spMk id="11" creationId="{6395F19D-BC1F-F65E-CC48-162CC1633D55}"/>
          </ac:spMkLst>
        </pc:spChg>
        <pc:picChg chg="add mod">
          <ac:chgData name="Tegischer Lukas" userId="f78daebb-0565-485c-bd0e-1cd035e796ff" providerId="ADAL" clId="{6FCFF5F9-B729-4D13-9CDC-6993B7121CBC}" dt="2022-10-02T09:05:29.462" v="291" actId="1076"/>
          <ac:picMkLst>
            <pc:docMk/>
            <pc:sldMk cId="1249705649" sldId="438"/>
            <ac:picMk id="2" creationId="{3C136C87-94DC-19A9-7BFE-25A92F08E46B}"/>
          </ac:picMkLst>
        </pc:picChg>
        <pc:cxnChg chg="add del">
          <ac:chgData name="Tegischer Lukas" userId="f78daebb-0565-485c-bd0e-1cd035e796ff" providerId="ADAL" clId="{6FCFF5F9-B729-4D13-9CDC-6993B7121CBC}" dt="2022-10-02T09:04:36.931" v="267"/>
          <ac:cxnSpMkLst>
            <pc:docMk/>
            <pc:sldMk cId="1249705649" sldId="438"/>
            <ac:cxnSpMk id="4" creationId="{664C78F4-6464-B050-617C-628070B63E75}"/>
          </ac:cxnSpMkLst>
        </pc:cxnChg>
      </pc:sldChg>
      <pc:sldChg chg="addSp delSp modSp add mod delAnim modAnim">
        <pc:chgData name="Tegischer Lukas" userId="f78daebb-0565-485c-bd0e-1cd035e796ff" providerId="ADAL" clId="{6FCFF5F9-B729-4D13-9CDC-6993B7121CBC}" dt="2022-10-17T08:58:04.741" v="382"/>
        <pc:sldMkLst>
          <pc:docMk/>
          <pc:sldMk cId="967904329" sldId="439"/>
        </pc:sldMkLst>
        <pc:spChg chg="add mod">
          <ac:chgData name="Tegischer Lukas" userId="f78daebb-0565-485c-bd0e-1cd035e796ff" providerId="ADAL" clId="{6FCFF5F9-B729-4D13-9CDC-6993B7121CBC}" dt="2022-10-02T09:06:27.972" v="304" actId="1076"/>
          <ac:spMkLst>
            <pc:docMk/>
            <pc:sldMk cId="967904329" sldId="439"/>
            <ac:spMk id="4" creationId="{37BB255B-0092-86DF-DAE9-5D0A1A78EDA6}"/>
          </ac:spMkLst>
        </pc:spChg>
        <pc:spChg chg="add mod">
          <ac:chgData name="Tegischer Lukas" userId="f78daebb-0565-485c-bd0e-1cd035e796ff" providerId="ADAL" clId="{6FCFF5F9-B729-4D13-9CDC-6993B7121CBC}" dt="2022-10-02T09:06:45.667" v="310" actId="1076"/>
          <ac:spMkLst>
            <pc:docMk/>
            <pc:sldMk cId="967904329" sldId="439"/>
            <ac:spMk id="6" creationId="{145FDEEE-CFF7-ACA8-BAD4-794D4D41E373}"/>
          </ac:spMkLst>
        </pc:spChg>
        <pc:spChg chg="del">
          <ac:chgData name="Tegischer Lukas" userId="f78daebb-0565-485c-bd0e-1cd035e796ff" providerId="ADAL" clId="{6FCFF5F9-B729-4D13-9CDC-6993B7121CBC}" dt="2022-10-02T09:06:15.211" v="296" actId="478"/>
          <ac:spMkLst>
            <pc:docMk/>
            <pc:sldMk cId="967904329" sldId="439"/>
            <ac:spMk id="9" creationId="{90C3CE6D-CA06-94F2-926D-CFB4E2B02BD9}"/>
          </ac:spMkLst>
        </pc:spChg>
        <pc:spChg chg="del">
          <ac:chgData name="Tegischer Lukas" userId="f78daebb-0565-485c-bd0e-1cd035e796ff" providerId="ADAL" clId="{6FCFF5F9-B729-4D13-9CDC-6993B7121CBC}" dt="2022-10-02T09:06:14.777" v="295" actId="478"/>
          <ac:spMkLst>
            <pc:docMk/>
            <pc:sldMk cId="967904329" sldId="439"/>
            <ac:spMk id="11" creationId="{6395F19D-BC1F-F65E-CC48-162CC1633D55}"/>
          </ac:spMkLst>
        </pc:spChg>
        <pc:picChg chg="del">
          <ac:chgData name="Tegischer Lukas" userId="f78daebb-0565-485c-bd0e-1cd035e796ff" providerId="ADAL" clId="{6FCFF5F9-B729-4D13-9CDC-6993B7121CBC}" dt="2022-10-02T09:06:13.811" v="294" actId="478"/>
          <ac:picMkLst>
            <pc:docMk/>
            <pc:sldMk cId="967904329" sldId="439"/>
            <ac:picMk id="2" creationId="{3C136C87-94DC-19A9-7BFE-25A92F08E46B}"/>
          </ac:picMkLst>
        </pc:picChg>
        <pc:picChg chg="add del mod modCrop">
          <ac:chgData name="Tegischer Lukas" userId="f78daebb-0565-485c-bd0e-1cd035e796ff" providerId="ADAL" clId="{6FCFF5F9-B729-4D13-9CDC-6993B7121CBC}" dt="2022-10-17T08:57:54.501" v="378" actId="478"/>
          <ac:picMkLst>
            <pc:docMk/>
            <pc:sldMk cId="967904329" sldId="439"/>
            <ac:picMk id="3" creationId="{6D025620-F535-50D9-EC48-166026B0D295}"/>
          </ac:picMkLst>
        </pc:picChg>
        <pc:picChg chg="add mod modCrop">
          <ac:chgData name="Tegischer Lukas" userId="f78daebb-0565-485c-bd0e-1cd035e796ff" providerId="ADAL" clId="{6FCFF5F9-B729-4D13-9CDC-6993B7121CBC}" dt="2022-10-17T08:58:02.871" v="381" actId="1076"/>
          <ac:picMkLst>
            <pc:docMk/>
            <pc:sldMk cId="967904329" sldId="439"/>
            <ac:picMk id="7" creationId="{1B6633C6-DB55-772B-EF11-AB38B701CA16}"/>
          </ac:picMkLst>
        </pc:picChg>
      </pc:sldChg>
      <pc:sldChg chg="addSp delSp modSp add mod modAnim">
        <pc:chgData name="Tegischer Lukas" userId="f78daebb-0565-485c-bd0e-1cd035e796ff" providerId="ADAL" clId="{6FCFF5F9-B729-4D13-9CDC-6993B7121CBC}" dt="2022-10-17T08:59:19.207" v="390" actId="1076"/>
        <pc:sldMkLst>
          <pc:docMk/>
          <pc:sldMk cId="2553859651" sldId="440"/>
        </pc:sldMkLst>
        <pc:spChg chg="add mod">
          <ac:chgData name="Tegischer Lukas" userId="f78daebb-0565-485c-bd0e-1cd035e796ff" providerId="ADAL" clId="{6FCFF5F9-B729-4D13-9CDC-6993B7121CBC}" dt="2022-10-02T09:07:10.427" v="316" actId="1076"/>
          <ac:spMkLst>
            <pc:docMk/>
            <pc:sldMk cId="2553859651" sldId="440"/>
            <ac:spMk id="3" creationId="{62F377FA-D8F5-82E9-7F1A-E1EDADCC7D58}"/>
          </ac:spMkLst>
        </pc:spChg>
        <pc:spChg chg="mod">
          <ac:chgData name="Tegischer Lukas" userId="f78daebb-0565-485c-bd0e-1cd035e796ff" providerId="ADAL" clId="{6FCFF5F9-B729-4D13-9CDC-6993B7121CBC}" dt="2022-10-02T09:07:12.391" v="317" actId="20577"/>
          <ac:spMkLst>
            <pc:docMk/>
            <pc:sldMk cId="2553859651" sldId="440"/>
            <ac:spMk id="4" creationId="{37BB255B-0092-86DF-DAE9-5D0A1A78EDA6}"/>
          </ac:spMkLst>
        </pc:spChg>
        <pc:spChg chg="del">
          <ac:chgData name="Tegischer Lukas" userId="f78daebb-0565-485c-bd0e-1cd035e796ff" providerId="ADAL" clId="{6FCFF5F9-B729-4D13-9CDC-6993B7121CBC}" dt="2022-10-02T09:07:04.334" v="312" actId="478"/>
          <ac:spMkLst>
            <pc:docMk/>
            <pc:sldMk cId="2553859651" sldId="440"/>
            <ac:spMk id="6" creationId="{145FDEEE-CFF7-ACA8-BAD4-794D4D41E373}"/>
          </ac:spMkLst>
        </pc:spChg>
        <pc:picChg chg="add mod modCrop">
          <ac:chgData name="Tegischer Lukas" userId="f78daebb-0565-485c-bd0e-1cd035e796ff" providerId="ADAL" clId="{6FCFF5F9-B729-4D13-9CDC-6993B7121CBC}" dt="2022-10-17T08:59:19.207" v="390" actId="1076"/>
          <ac:picMkLst>
            <pc:docMk/>
            <pc:sldMk cId="2553859651" sldId="440"/>
            <ac:picMk id="5" creationId="{702BBAAB-1854-CE70-2C7E-6DE42B503815}"/>
          </ac:picMkLst>
        </pc:picChg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0CDDB6BC-C09E-485F-9974-FFA1D1414445}"/>
    <pc:docChg chg="custSel addSld modSld">
      <pc:chgData name="Tegischer Lukas" userId="f78daebb-0565-485c-bd0e-1cd035e796ff" providerId="ADAL" clId="{0CDDB6BC-C09E-485F-9974-FFA1D1414445}" dt="2022-10-02T06:58:20.960" v="87" actId="1076"/>
      <pc:docMkLst>
        <pc:docMk/>
      </pc:docMkLst>
      <pc:sldChg chg="addSp delSp modSp add mod">
        <pc:chgData name="Tegischer Lukas" userId="f78daebb-0565-485c-bd0e-1cd035e796ff" providerId="ADAL" clId="{0CDDB6BC-C09E-485F-9974-FFA1D1414445}" dt="2022-10-02T06:57:57.061" v="74" actId="20577"/>
        <pc:sldMkLst>
          <pc:docMk/>
          <pc:sldMk cId="3822087652" sldId="429"/>
        </pc:sldMkLst>
        <pc:spChg chg="mod">
          <ac:chgData name="Tegischer Lukas" userId="f78daebb-0565-485c-bd0e-1cd035e796ff" providerId="ADAL" clId="{0CDDB6BC-C09E-485F-9974-FFA1D1414445}" dt="2022-10-02T06:57:57.061" v="74" actId="20577"/>
          <ac:spMkLst>
            <pc:docMk/>
            <pc:sldMk cId="3822087652" sldId="429"/>
            <ac:spMk id="3" creationId="{CBA8BFA2-17D6-3F4C-419C-0AE6CCFFA998}"/>
          </ac:spMkLst>
        </pc:spChg>
        <pc:spChg chg="del">
          <ac:chgData name="Tegischer Lukas" userId="f78daebb-0565-485c-bd0e-1cd035e796ff" providerId="ADAL" clId="{0CDDB6BC-C09E-485F-9974-FFA1D1414445}" dt="2022-10-02T06:56:50.074" v="1" actId="478"/>
          <ac:spMkLst>
            <pc:docMk/>
            <pc:sldMk cId="3822087652" sldId="429"/>
            <ac:spMk id="5" creationId="{FFB3053D-0C12-78B3-F40D-18BB2DF3A3C5}"/>
          </ac:spMkLst>
        </pc:spChg>
        <pc:spChg chg="add mod">
          <ac:chgData name="Tegischer Lukas" userId="f78daebb-0565-485c-bd0e-1cd035e796ff" providerId="ADAL" clId="{0CDDB6BC-C09E-485F-9974-FFA1D1414445}" dt="2022-10-02T06:57:52.898" v="70" actId="1076"/>
          <ac:spMkLst>
            <pc:docMk/>
            <pc:sldMk cId="3822087652" sldId="429"/>
            <ac:spMk id="6" creationId="{2103D519-421A-B751-DCCD-7FCE2B586F92}"/>
          </ac:spMkLst>
        </pc:spChg>
        <pc:picChg chg="add mod">
          <ac:chgData name="Tegischer Lukas" userId="f78daebb-0565-485c-bd0e-1cd035e796ff" providerId="ADAL" clId="{0CDDB6BC-C09E-485F-9974-FFA1D1414445}" dt="2022-10-02T06:57:12.524" v="63" actId="1076"/>
          <ac:picMkLst>
            <pc:docMk/>
            <pc:sldMk cId="3822087652" sldId="429"/>
            <ac:picMk id="2" creationId="{370ED852-AC8D-9CE5-A7B8-D69529560822}"/>
          </ac:picMkLst>
        </pc:picChg>
      </pc:sldChg>
      <pc:sldChg chg="addSp delSp modSp add mod">
        <pc:chgData name="Tegischer Lukas" userId="f78daebb-0565-485c-bd0e-1cd035e796ff" providerId="ADAL" clId="{0CDDB6BC-C09E-485F-9974-FFA1D1414445}" dt="2022-10-02T06:58:20.960" v="87" actId="1076"/>
        <pc:sldMkLst>
          <pc:docMk/>
          <pc:sldMk cId="1874032401" sldId="430"/>
        </pc:sldMkLst>
        <pc:spChg chg="mod">
          <ac:chgData name="Tegischer Lukas" userId="f78daebb-0565-485c-bd0e-1cd035e796ff" providerId="ADAL" clId="{0CDDB6BC-C09E-485F-9974-FFA1D1414445}" dt="2022-10-02T06:58:00.949" v="76" actId="20577"/>
          <ac:spMkLst>
            <pc:docMk/>
            <pc:sldMk cId="1874032401" sldId="430"/>
            <ac:spMk id="3" creationId="{CBA8BFA2-17D6-3F4C-419C-0AE6CCFFA998}"/>
          </ac:spMkLst>
        </pc:spChg>
        <pc:spChg chg="del">
          <ac:chgData name="Tegischer Lukas" userId="f78daebb-0565-485c-bd0e-1cd035e796ff" providerId="ADAL" clId="{0CDDB6BC-C09E-485F-9974-FFA1D1414445}" dt="2022-10-02T06:58:02.528" v="78" actId="478"/>
          <ac:spMkLst>
            <pc:docMk/>
            <pc:sldMk cId="1874032401" sldId="430"/>
            <ac:spMk id="6" creationId="{2103D519-421A-B751-DCCD-7FCE2B586F92}"/>
          </ac:spMkLst>
        </pc:spChg>
        <pc:spChg chg="add mod">
          <ac:chgData name="Tegischer Lukas" userId="f78daebb-0565-485c-bd0e-1cd035e796ff" providerId="ADAL" clId="{0CDDB6BC-C09E-485F-9974-FFA1D1414445}" dt="2022-10-02T06:58:20.960" v="87" actId="1076"/>
          <ac:spMkLst>
            <pc:docMk/>
            <pc:sldMk cId="1874032401" sldId="430"/>
            <ac:spMk id="7" creationId="{873A2C67-72F2-BF7E-DE1E-891C7707F747}"/>
          </ac:spMkLst>
        </pc:spChg>
        <pc:picChg chg="del">
          <ac:chgData name="Tegischer Lukas" userId="f78daebb-0565-485c-bd0e-1cd035e796ff" providerId="ADAL" clId="{0CDDB6BC-C09E-485F-9974-FFA1D1414445}" dt="2022-10-02T06:58:01.849" v="77" actId="478"/>
          <ac:picMkLst>
            <pc:docMk/>
            <pc:sldMk cId="1874032401" sldId="430"/>
            <ac:picMk id="2" creationId="{370ED852-AC8D-9CE5-A7B8-D69529560822}"/>
          </ac:picMkLst>
        </pc:picChg>
        <pc:picChg chg="add mod">
          <ac:chgData name="Tegischer Lukas" userId="f78daebb-0565-485c-bd0e-1cd035e796ff" providerId="ADAL" clId="{0CDDB6BC-C09E-485F-9974-FFA1D1414445}" dt="2022-10-02T06:58:09.423" v="82" actId="1076"/>
          <ac:picMkLst>
            <pc:docMk/>
            <pc:sldMk cId="1874032401" sldId="430"/>
            <ac:picMk id="4" creationId="{2F438BBE-471B-5FDB-6A10-332851700E67}"/>
          </ac:picMkLst>
        </pc:picChg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8DF0FA62-D287-44C1-86D1-9378FD7B5613}"/>
    <pc:docChg chg="undo custSel addSld delSld modSld">
      <pc:chgData name="Tegischer Lukas" userId="f78daebb-0565-485c-bd0e-1cd035e796ff" providerId="ADAL" clId="{8DF0FA62-D287-44C1-86D1-9378FD7B5613}" dt="2022-10-02T07:38:42.920" v="156" actId="47"/>
      <pc:docMkLst>
        <pc:docMk/>
      </pc:docMkLst>
      <pc:sldChg chg="modSp mod">
        <pc:chgData name="Tegischer Lukas" userId="f78daebb-0565-485c-bd0e-1cd035e796ff" providerId="ADAL" clId="{8DF0FA62-D287-44C1-86D1-9378FD7B5613}" dt="2022-10-02T07:32:39.550" v="25" actId="404"/>
        <pc:sldMkLst>
          <pc:docMk/>
          <pc:sldMk cId="336392357" sldId="256"/>
        </pc:sldMkLst>
        <pc:spChg chg="mod">
          <ac:chgData name="Tegischer Lukas" userId="f78daebb-0565-485c-bd0e-1cd035e796ff" providerId="ADAL" clId="{8DF0FA62-D287-44C1-86D1-9378FD7B5613}" dt="2022-10-02T07:32:39.550" v="25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4007401767" sldId="418"/>
        </pc:sldMkLst>
      </pc:sldChg>
      <pc:sldChg chg="addSp delSp modSp mod modAnim">
        <pc:chgData name="Tegischer Lukas" userId="f78daebb-0565-485c-bd0e-1cd035e796ff" providerId="ADAL" clId="{8DF0FA62-D287-44C1-86D1-9378FD7B5613}" dt="2022-10-02T07:36:41.985" v="114" actId="14100"/>
        <pc:sldMkLst>
          <pc:docMk/>
          <pc:sldMk cId="2796332034" sldId="427"/>
        </pc:sldMkLst>
        <pc:spChg chg="add mod">
          <ac:chgData name="Tegischer Lukas" userId="f78daebb-0565-485c-bd0e-1cd035e796ff" providerId="ADAL" clId="{8DF0FA62-D287-44C1-86D1-9378FD7B5613}" dt="2022-10-02T07:33:34.217" v="40" actId="20577"/>
          <ac:spMkLst>
            <pc:docMk/>
            <pc:sldMk cId="2796332034" sldId="427"/>
            <ac:spMk id="3" creationId="{D7AF59FF-7213-CA06-2566-E3AF2CCFD332}"/>
          </ac:spMkLst>
        </pc:spChg>
        <pc:spChg chg="del">
          <ac:chgData name="Tegischer Lukas" userId="f78daebb-0565-485c-bd0e-1cd035e796ff" providerId="ADAL" clId="{8DF0FA62-D287-44C1-86D1-9378FD7B5613}" dt="2022-10-02T07:32:57.016" v="27" actId="478"/>
          <ac:spMkLst>
            <pc:docMk/>
            <pc:sldMk cId="2796332034" sldId="427"/>
            <ac:spMk id="5" creationId="{AA0337EF-48FE-716E-169A-66E43BA857C9}"/>
          </ac:spMkLst>
        </pc:spChg>
        <pc:spChg chg="add mod">
          <ac:chgData name="Tegischer Lukas" userId="f78daebb-0565-485c-bd0e-1cd035e796ff" providerId="ADAL" clId="{8DF0FA62-D287-44C1-86D1-9378FD7B5613}" dt="2022-10-02T07:33:48.396" v="59" actId="1076"/>
          <ac:spMkLst>
            <pc:docMk/>
            <pc:sldMk cId="2796332034" sldId="427"/>
            <ac:spMk id="6" creationId="{D6255930-AAEF-638B-C2A8-58E9B4C2FA3C}"/>
          </ac:spMkLst>
        </pc:spChg>
        <pc:spChg chg="del">
          <ac:chgData name="Tegischer Lukas" userId="f78daebb-0565-485c-bd0e-1cd035e796ff" providerId="ADAL" clId="{8DF0FA62-D287-44C1-86D1-9378FD7B5613}" dt="2022-10-02T07:33:03.476" v="32" actId="478"/>
          <ac:spMkLst>
            <pc:docMk/>
            <pc:sldMk cId="2796332034" sldId="427"/>
            <ac:spMk id="7" creationId="{912FC5B4-CE44-593F-2D30-E87E9C5CA1D2}"/>
          </ac:spMkLst>
        </pc:spChg>
        <pc:spChg chg="add mod">
          <ac:chgData name="Tegischer Lukas" userId="f78daebb-0565-485c-bd0e-1cd035e796ff" providerId="ADAL" clId="{8DF0FA62-D287-44C1-86D1-9378FD7B5613}" dt="2022-10-02T07:34:07.421" v="68" actId="1076"/>
          <ac:spMkLst>
            <pc:docMk/>
            <pc:sldMk cId="2796332034" sldId="427"/>
            <ac:spMk id="11" creationId="{119EBA3C-0E4E-A1CE-3162-52976C083747}"/>
          </ac:spMkLst>
        </pc:spChg>
        <pc:spChg chg="add mod">
          <ac:chgData name="Tegischer Lukas" userId="f78daebb-0565-485c-bd0e-1cd035e796ff" providerId="ADAL" clId="{8DF0FA62-D287-44C1-86D1-9378FD7B5613}" dt="2022-10-02T07:36:41.985" v="114" actId="14100"/>
          <ac:spMkLst>
            <pc:docMk/>
            <pc:sldMk cId="2796332034" sldId="427"/>
            <ac:spMk id="13" creationId="{A205A756-A621-FABD-B73E-8D22C12DDBDA}"/>
          </ac:spMkLst>
        </pc:spChg>
        <pc:spChg chg="add mod">
          <ac:chgData name="Tegischer Lukas" userId="f78daebb-0565-485c-bd0e-1cd035e796ff" providerId="ADAL" clId="{8DF0FA62-D287-44C1-86D1-9378FD7B5613}" dt="2022-10-02T07:36:38.507" v="113" actId="14100"/>
          <ac:spMkLst>
            <pc:docMk/>
            <pc:sldMk cId="2796332034" sldId="427"/>
            <ac:spMk id="14" creationId="{A9995909-ED57-2775-6CD2-5722375C1DCA}"/>
          </ac:spMkLst>
        </pc:spChg>
        <pc:spChg chg="add del mod">
          <ac:chgData name="Tegischer Lukas" userId="f78daebb-0565-485c-bd0e-1cd035e796ff" providerId="ADAL" clId="{8DF0FA62-D287-44C1-86D1-9378FD7B5613}" dt="2022-10-02T07:35:08.349" v="88" actId="478"/>
          <ac:spMkLst>
            <pc:docMk/>
            <pc:sldMk cId="2796332034" sldId="427"/>
            <ac:spMk id="15" creationId="{105DA68A-6BF6-B5DA-8A9D-63001C32DCE1}"/>
          </ac:spMkLst>
        </pc:spChg>
        <pc:picChg chg="add del">
          <ac:chgData name="Tegischer Lukas" userId="f78daebb-0565-485c-bd0e-1cd035e796ff" providerId="ADAL" clId="{8DF0FA62-D287-44C1-86D1-9378FD7B5613}" dt="2022-10-02T07:33:31.550" v="39" actId="22"/>
          <ac:picMkLst>
            <pc:docMk/>
            <pc:sldMk cId="2796332034" sldId="427"/>
            <ac:picMk id="9" creationId="{BB2B6C3D-5EB8-E7BF-1330-15D9C650100B}"/>
          </ac:picMkLst>
        </pc:picChg>
        <pc:picChg chg="add mod">
          <ac:chgData name="Tegischer Lukas" userId="f78daebb-0565-485c-bd0e-1cd035e796ff" providerId="ADAL" clId="{8DF0FA62-D287-44C1-86D1-9378FD7B5613}" dt="2022-10-02T07:35:00.338" v="85" actId="1076"/>
          <ac:picMkLst>
            <pc:docMk/>
            <pc:sldMk cId="2796332034" sldId="427"/>
            <ac:picMk id="12" creationId="{0E619B96-24B7-F886-3BD7-39BAC04CD057}"/>
          </ac:picMkLst>
        </pc:picChg>
        <pc:cxnChg chg="add mod">
          <ac:chgData name="Tegischer Lukas" userId="f78daebb-0565-485c-bd0e-1cd035e796ff" providerId="ADAL" clId="{8DF0FA62-D287-44C1-86D1-9378FD7B5613}" dt="2022-10-02T07:35:27.527" v="92" actId="208"/>
          <ac:cxnSpMkLst>
            <pc:docMk/>
            <pc:sldMk cId="2796332034" sldId="427"/>
            <ac:cxnSpMk id="17" creationId="{832B0470-B576-96FE-A948-2C3022737539}"/>
          </ac:cxnSpMkLst>
        </pc:cxnChg>
      </pc:sldChg>
      <pc:sldChg chg="delSp del mod delAnim">
        <pc:chgData name="Tegischer Lukas" userId="f78daebb-0565-485c-bd0e-1cd035e796ff" providerId="ADAL" clId="{8DF0FA62-D287-44C1-86D1-9378FD7B5613}" dt="2022-10-02T07:38:42.920" v="156" actId="47"/>
        <pc:sldMkLst>
          <pc:docMk/>
          <pc:sldMk cId="2832239985" sldId="428"/>
        </pc:sldMkLst>
        <pc:spChg chg="del">
          <ac:chgData name="Tegischer Lukas" userId="f78daebb-0565-485c-bd0e-1cd035e796ff" providerId="ADAL" clId="{8DF0FA62-D287-44C1-86D1-9378FD7B5613}" dt="2022-10-02T07:37:33.519" v="126" actId="478"/>
          <ac:spMkLst>
            <pc:docMk/>
            <pc:sldMk cId="2832239985" sldId="428"/>
            <ac:spMk id="6" creationId="{C78C72CB-C4E9-E2A6-BF1A-2333F2BE01D3}"/>
          </ac:spMkLst>
        </pc:spChg>
        <pc:spChg chg="del">
          <ac:chgData name="Tegischer Lukas" userId="f78daebb-0565-485c-bd0e-1cd035e796ff" providerId="ADAL" clId="{8DF0FA62-D287-44C1-86D1-9378FD7B5613}" dt="2022-10-02T07:37:34.407" v="127" actId="478"/>
          <ac:spMkLst>
            <pc:docMk/>
            <pc:sldMk cId="2832239985" sldId="428"/>
            <ac:spMk id="7" creationId="{1B106228-BB02-81AF-5172-1CAE2C4B6720}"/>
          </ac:spMkLst>
        </pc:spChg>
      </pc:sldChg>
      <pc:sldChg chg="modSp add mod modAnim">
        <pc:chgData name="Tegischer Lukas" userId="f78daebb-0565-485c-bd0e-1cd035e796ff" providerId="ADAL" clId="{8DF0FA62-D287-44C1-86D1-9378FD7B5613}" dt="2022-10-02T07:36:56.167" v="119"/>
        <pc:sldMkLst>
          <pc:docMk/>
          <pc:sldMk cId="1380527264" sldId="429"/>
        </pc:sldMkLst>
        <pc:spChg chg="mod">
          <ac:chgData name="Tegischer Lukas" userId="f78daebb-0565-485c-bd0e-1cd035e796ff" providerId="ADAL" clId="{8DF0FA62-D287-44C1-86D1-9378FD7B5613}" dt="2022-10-02T07:35:54.598" v="100" actId="20577"/>
          <ac:spMkLst>
            <pc:docMk/>
            <pc:sldMk cId="1380527264" sldId="429"/>
            <ac:spMk id="11" creationId="{119EBA3C-0E4E-A1CE-3162-52976C083747}"/>
          </ac:spMkLst>
        </pc:spChg>
        <pc:spChg chg="mod">
          <ac:chgData name="Tegischer Lukas" userId="f78daebb-0565-485c-bd0e-1cd035e796ff" providerId="ADAL" clId="{8DF0FA62-D287-44C1-86D1-9378FD7B5613}" dt="2022-10-02T07:36:34.347" v="112" actId="14100"/>
          <ac:spMkLst>
            <pc:docMk/>
            <pc:sldMk cId="1380527264" sldId="429"/>
            <ac:spMk id="13" creationId="{A205A756-A621-FABD-B73E-8D22C12DDBDA}"/>
          </ac:spMkLst>
        </pc:spChg>
        <pc:spChg chg="mod">
          <ac:chgData name="Tegischer Lukas" userId="f78daebb-0565-485c-bd0e-1cd035e796ff" providerId="ADAL" clId="{8DF0FA62-D287-44C1-86D1-9378FD7B5613}" dt="2022-10-02T07:36:28.393" v="111" actId="14100"/>
          <ac:spMkLst>
            <pc:docMk/>
            <pc:sldMk cId="1380527264" sldId="429"/>
            <ac:spMk id="14" creationId="{A9995909-ED57-2775-6CD2-5722375C1DCA}"/>
          </ac:spMkLst>
        </pc:spChg>
        <pc:picChg chg="mod">
          <ac:chgData name="Tegischer Lukas" userId="f78daebb-0565-485c-bd0e-1cd035e796ff" providerId="ADAL" clId="{8DF0FA62-D287-44C1-86D1-9378FD7B5613}" dt="2022-10-02T07:36:21.056" v="109" actId="1076"/>
          <ac:picMkLst>
            <pc:docMk/>
            <pc:sldMk cId="1380527264" sldId="429"/>
            <ac:picMk id="12" creationId="{0E619B96-24B7-F886-3BD7-39BAC04CD057}"/>
          </ac:picMkLst>
        </pc:picChg>
        <pc:cxnChg chg="mod">
          <ac:chgData name="Tegischer Lukas" userId="f78daebb-0565-485c-bd0e-1cd035e796ff" providerId="ADAL" clId="{8DF0FA62-D287-44C1-86D1-9378FD7B5613}" dt="2022-10-02T07:36:08.724" v="105" actId="1076"/>
          <ac:cxnSpMkLst>
            <pc:docMk/>
            <pc:sldMk cId="1380527264" sldId="429"/>
            <ac:cxnSpMk id="17" creationId="{832B0470-B576-96FE-A948-2C3022737539}"/>
          </ac:cxnSpMkLst>
        </pc:cxnChg>
      </pc:sldChg>
      <pc:sldChg chg="addSp delSp modSp add mod delAnim">
        <pc:chgData name="Tegischer Lukas" userId="f78daebb-0565-485c-bd0e-1cd035e796ff" providerId="ADAL" clId="{8DF0FA62-D287-44C1-86D1-9378FD7B5613}" dt="2022-10-02T07:37:29.577" v="125" actId="1076"/>
        <pc:sldMkLst>
          <pc:docMk/>
          <pc:sldMk cId="3708682875" sldId="430"/>
        </pc:sldMkLst>
        <pc:spChg chg="add mod">
          <ac:chgData name="Tegischer Lukas" userId="f78daebb-0565-485c-bd0e-1cd035e796ff" providerId="ADAL" clId="{8DF0FA62-D287-44C1-86D1-9378FD7B5613}" dt="2022-10-02T07:37:29.577" v="125" actId="1076"/>
          <ac:spMkLst>
            <pc:docMk/>
            <pc:sldMk cId="3708682875" sldId="430"/>
            <ac:spMk id="2" creationId="{CDFA19F6-DF1D-40A8-C04C-605E6E7EAD87}"/>
          </ac:spMkLst>
        </pc:spChg>
        <pc:spChg chg="del">
          <ac:chgData name="Tegischer Lukas" userId="f78daebb-0565-485c-bd0e-1cd035e796ff" providerId="ADAL" clId="{8DF0FA62-D287-44C1-86D1-9378FD7B5613}" dt="2022-10-02T07:37:17.404" v="123" actId="478"/>
          <ac:spMkLst>
            <pc:docMk/>
            <pc:sldMk cId="3708682875" sldId="430"/>
            <ac:spMk id="3" creationId="{D7AF59FF-7213-CA06-2566-E3AF2CCFD332}"/>
          </ac:spMkLst>
        </pc:spChg>
        <pc:spChg chg="del">
          <ac:chgData name="Tegischer Lukas" userId="f78daebb-0565-485c-bd0e-1cd035e796ff" providerId="ADAL" clId="{8DF0FA62-D287-44C1-86D1-9378FD7B5613}" dt="2022-10-02T07:37:17.404" v="123" actId="478"/>
          <ac:spMkLst>
            <pc:docMk/>
            <pc:sldMk cId="3708682875" sldId="430"/>
            <ac:spMk id="6" creationId="{D6255930-AAEF-638B-C2A8-58E9B4C2FA3C}"/>
          </ac:spMkLst>
        </pc:spChg>
        <pc:spChg chg="del">
          <ac:chgData name="Tegischer Lukas" userId="f78daebb-0565-485c-bd0e-1cd035e796ff" providerId="ADAL" clId="{8DF0FA62-D287-44C1-86D1-9378FD7B5613}" dt="2022-10-02T07:37:15.678" v="122" actId="478"/>
          <ac:spMkLst>
            <pc:docMk/>
            <pc:sldMk cId="3708682875" sldId="430"/>
            <ac:spMk id="11" creationId="{119EBA3C-0E4E-A1CE-3162-52976C083747}"/>
          </ac:spMkLst>
        </pc:spChg>
        <pc:spChg chg="del">
          <ac:chgData name="Tegischer Lukas" userId="f78daebb-0565-485c-bd0e-1cd035e796ff" providerId="ADAL" clId="{8DF0FA62-D287-44C1-86D1-9378FD7B5613}" dt="2022-10-02T07:37:17.404" v="123" actId="478"/>
          <ac:spMkLst>
            <pc:docMk/>
            <pc:sldMk cId="3708682875" sldId="430"/>
            <ac:spMk id="13" creationId="{A205A756-A621-FABD-B73E-8D22C12DDBDA}"/>
          </ac:spMkLst>
        </pc:spChg>
        <pc:spChg chg="del">
          <ac:chgData name="Tegischer Lukas" userId="f78daebb-0565-485c-bd0e-1cd035e796ff" providerId="ADAL" clId="{8DF0FA62-D287-44C1-86D1-9378FD7B5613}" dt="2022-10-02T07:37:17.404" v="123" actId="478"/>
          <ac:spMkLst>
            <pc:docMk/>
            <pc:sldMk cId="3708682875" sldId="430"/>
            <ac:spMk id="14" creationId="{A9995909-ED57-2775-6CD2-5722375C1DCA}"/>
          </ac:spMkLst>
        </pc:spChg>
        <pc:picChg chg="del">
          <ac:chgData name="Tegischer Lukas" userId="f78daebb-0565-485c-bd0e-1cd035e796ff" providerId="ADAL" clId="{8DF0FA62-D287-44C1-86D1-9378FD7B5613}" dt="2022-10-02T07:37:14.658" v="121" actId="478"/>
          <ac:picMkLst>
            <pc:docMk/>
            <pc:sldMk cId="3708682875" sldId="430"/>
            <ac:picMk id="12" creationId="{0E619B96-24B7-F886-3BD7-39BAC04CD057}"/>
          </ac:picMkLst>
        </pc:picChg>
        <pc:cxnChg chg="del">
          <ac:chgData name="Tegischer Lukas" userId="f78daebb-0565-485c-bd0e-1cd035e796ff" providerId="ADAL" clId="{8DF0FA62-D287-44C1-86D1-9378FD7B5613}" dt="2022-10-02T07:37:17.404" v="123" actId="478"/>
          <ac:cxnSpMkLst>
            <pc:docMk/>
            <pc:sldMk cId="3708682875" sldId="430"/>
            <ac:cxnSpMk id="17" creationId="{832B0470-B576-96FE-A948-2C3022737539}"/>
          </ac:cxnSpMkLst>
        </pc:cxnChg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742277311" sldId="431"/>
        </pc:sldMkLst>
      </pc:sldChg>
      <pc:sldChg chg="addSp delSp modSp add mod delAnim">
        <pc:chgData name="Tegischer Lukas" userId="f78daebb-0565-485c-bd0e-1cd035e796ff" providerId="ADAL" clId="{8DF0FA62-D287-44C1-86D1-9378FD7B5613}" dt="2022-10-02T07:38:37.593" v="155" actId="20577"/>
        <pc:sldMkLst>
          <pc:docMk/>
          <pc:sldMk cId="1617543262" sldId="431"/>
        </pc:sldMkLst>
        <pc:spChg chg="mod">
          <ac:chgData name="Tegischer Lukas" userId="f78daebb-0565-485c-bd0e-1cd035e796ff" providerId="ADAL" clId="{8DF0FA62-D287-44C1-86D1-9378FD7B5613}" dt="2022-10-02T07:37:49.089" v="129" actId="20577"/>
          <ac:spMkLst>
            <pc:docMk/>
            <pc:sldMk cId="1617543262" sldId="431"/>
            <ac:spMk id="3" creationId="{D7AF59FF-7213-CA06-2566-E3AF2CCFD332}"/>
          </ac:spMkLst>
        </pc:spChg>
        <pc:spChg chg="add mod">
          <ac:chgData name="Tegischer Lukas" userId="f78daebb-0565-485c-bd0e-1cd035e796ff" providerId="ADAL" clId="{8DF0FA62-D287-44C1-86D1-9378FD7B5613}" dt="2022-10-02T07:38:37.593" v="155" actId="20577"/>
          <ac:spMkLst>
            <pc:docMk/>
            <pc:sldMk cId="1617543262" sldId="431"/>
            <ac:spMk id="4" creationId="{4119FEC1-26E5-5A71-3DEF-057587CBFDFF}"/>
          </ac:spMkLst>
        </pc:spChg>
        <pc:spChg chg="del">
          <ac:chgData name="Tegischer Lukas" userId="f78daebb-0565-485c-bd0e-1cd035e796ff" providerId="ADAL" clId="{8DF0FA62-D287-44C1-86D1-9378FD7B5613}" dt="2022-10-02T07:37:56.789" v="130" actId="478"/>
          <ac:spMkLst>
            <pc:docMk/>
            <pc:sldMk cId="1617543262" sldId="431"/>
            <ac:spMk id="6" creationId="{D6255930-AAEF-638B-C2A8-58E9B4C2FA3C}"/>
          </ac:spMkLst>
        </pc:spChg>
        <pc:spChg chg="del">
          <ac:chgData name="Tegischer Lukas" userId="f78daebb-0565-485c-bd0e-1cd035e796ff" providerId="ADAL" clId="{8DF0FA62-D287-44C1-86D1-9378FD7B5613}" dt="2022-10-02T07:38:04.100" v="131" actId="478"/>
          <ac:spMkLst>
            <pc:docMk/>
            <pc:sldMk cId="1617543262" sldId="431"/>
            <ac:spMk id="11" creationId="{119EBA3C-0E4E-A1CE-3162-52976C083747}"/>
          </ac:spMkLst>
        </pc:spChg>
        <pc:spChg chg="del">
          <ac:chgData name="Tegischer Lukas" userId="f78daebb-0565-485c-bd0e-1cd035e796ff" providerId="ADAL" clId="{8DF0FA62-D287-44C1-86D1-9378FD7B5613}" dt="2022-10-02T07:38:05.668" v="133" actId="478"/>
          <ac:spMkLst>
            <pc:docMk/>
            <pc:sldMk cId="1617543262" sldId="431"/>
            <ac:spMk id="13" creationId="{A205A756-A621-FABD-B73E-8D22C12DDBDA}"/>
          </ac:spMkLst>
        </pc:spChg>
        <pc:spChg chg="del">
          <ac:chgData name="Tegischer Lukas" userId="f78daebb-0565-485c-bd0e-1cd035e796ff" providerId="ADAL" clId="{8DF0FA62-D287-44C1-86D1-9378FD7B5613}" dt="2022-10-02T07:38:05.668" v="133" actId="478"/>
          <ac:spMkLst>
            <pc:docMk/>
            <pc:sldMk cId="1617543262" sldId="431"/>
            <ac:spMk id="14" creationId="{A9995909-ED57-2775-6CD2-5722375C1DCA}"/>
          </ac:spMkLst>
        </pc:spChg>
        <pc:picChg chg="del">
          <ac:chgData name="Tegischer Lukas" userId="f78daebb-0565-485c-bd0e-1cd035e796ff" providerId="ADAL" clId="{8DF0FA62-D287-44C1-86D1-9378FD7B5613}" dt="2022-10-02T07:38:04.385" v="132" actId="478"/>
          <ac:picMkLst>
            <pc:docMk/>
            <pc:sldMk cId="1617543262" sldId="431"/>
            <ac:picMk id="12" creationId="{0E619B96-24B7-F886-3BD7-39BAC04CD057}"/>
          </ac:picMkLst>
        </pc:picChg>
        <pc:cxnChg chg="del">
          <ac:chgData name="Tegischer Lukas" userId="f78daebb-0565-485c-bd0e-1cd035e796ff" providerId="ADAL" clId="{8DF0FA62-D287-44C1-86D1-9378FD7B5613}" dt="2022-10-02T07:38:05.668" v="133" actId="478"/>
          <ac:cxnSpMkLst>
            <pc:docMk/>
            <pc:sldMk cId="1617543262" sldId="431"/>
            <ac:cxnSpMk id="17" creationId="{832B0470-B576-96FE-A948-2C3022737539}"/>
          </ac:cxnSpMkLst>
        </pc:cxnChg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994195444" sldId="432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2008635579" sldId="433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2261244441" sldId="434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2324651131" sldId="435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3263651290" sldId="436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3279102412" sldId="437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420183143" sldId="439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563266072" sldId="440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2390623837" sldId="441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1472463717" sldId="442"/>
        </pc:sldMkLst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D9C9B6F3-8C61-4AA6-99FF-F72089CFE44B}"/>
    <pc:docChg chg="undo custSel addSld delSld modSld">
      <pc:chgData name="Tegischer Lukas" userId="f78daebb-0565-485c-bd0e-1cd035e796ff" providerId="ADAL" clId="{D9C9B6F3-8C61-4AA6-99FF-F72089CFE44B}" dt="2022-10-02T09:00:43.503" v="318" actId="113"/>
      <pc:docMkLst>
        <pc:docMk/>
      </pc:docMkLst>
      <pc:sldChg chg="modSp mod">
        <pc:chgData name="Tegischer Lukas" userId="f78daebb-0565-485c-bd0e-1cd035e796ff" providerId="ADAL" clId="{D9C9B6F3-8C61-4AA6-99FF-F72089CFE44B}" dt="2022-10-02T09:00:43.503" v="318" actId="113"/>
        <pc:sldMkLst>
          <pc:docMk/>
          <pc:sldMk cId="336392357" sldId="256"/>
        </pc:sldMkLst>
        <pc:spChg chg="mod">
          <ac:chgData name="Tegischer Lukas" userId="f78daebb-0565-485c-bd0e-1cd035e796ff" providerId="ADAL" clId="{D9C9B6F3-8C61-4AA6-99FF-F72089CFE44B}" dt="2022-10-02T09:00:43.503" v="318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9C9B6F3-8C61-4AA6-99FF-F72089CFE44B}" dt="2022-10-02T08:47:52.178" v="0" actId="47"/>
        <pc:sldMkLst>
          <pc:docMk/>
          <pc:sldMk cId="2796332034" sldId="427"/>
        </pc:sldMkLst>
      </pc:sldChg>
      <pc:sldChg chg="del">
        <pc:chgData name="Tegischer Lukas" userId="f78daebb-0565-485c-bd0e-1cd035e796ff" providerId="ADAL" clId="{D9C9B6F3-8C61-4AA6-99FF-F72089CFE44B}" dt="2022-10-02T08:47:54.852" v="1" actId="47"/>
        <pc:sldMkLst>
          <pc:docMk/>
          <pc:sldMk cId="1380527264" sldId="429"/>
        </pc:sldMkLst>
      </pc:sldChg>
      <pc:sldChg chg="addSp delSp modSp mod addAnim delAnim modAnim">
        <pc:chgData name="Tegischer Lukas" userId="f78daebb-0565-485c-bd0e-1cd035e796ff" providerId="ADAL" clId="{D9C9B6F3-8C61-4AA6-99FF-F72089CFE44B}" dt="2022-10-02T08:52:05.927" v="101"/>
        <pc:sldMkLst>
          <pc:docMk/>
          <pc:sldMk cId="3708682875" sldId="430"/>
        </pc:sldMkLst>
        <pc:spChg chg="add mod">
          <ac:chgData name="Tegischer Lukas" userId="f78daebb-0565-485c-bd0e-1cd035e796ff" providerId="ADAL" clId="{D9C9B6F3-8C61-4AA6-99FF-F72089CFE44B}" dt="2022-10-02T08:49:43.525" v="45" actId="403"/>
          <ac:spMkLst>
            <pc:docMk/>
            <pc:sldMk cId="3708682875" sldId="430"/>
            <ac:spMk id="3" creationId="{DF959531-CD52-F144-F0E3-99F8F31C9EC0}"/>
          </ac:spMkLst>
        </pc:spChg>
        <pc:spChg chg="del">
          <ac:chgData name="Tegischer Lukas" userId="f78daebb-0565-485c-bd0e-1cd035e796ff" providerId="ADAL" clId="{D9C9B6F3-8C61-4AA6-99FF-F72089CFE44B}" dt="2022-10-02T08:49:31.677" v="38" actId="478"/>
          <ac:spMkLst>
            <pc:docMk/>
            <pc:sldMk cId="3708682875" sldId="430"/>
            <ac:spMk id="4" creationId="{6809EDC9-4233-4109-C8A2-5D4650ED323A}"/>
          </ac:spMkLst>
        </pc:spChg>
        <pc:spChg chg="add del">
          <ac:chgData name="Tegischer Lukas" userId="f78daebb-0565-485c-bd0e-1cd035e796ff" providerId="ADAL" clId="{D9C9B6F3-8C61-4AA6-99FF-F72089CFE44B}" dt="2022-10-02T08:49:24.547" v="37" actId="478"/>
          <ac:spMkLst>
            <pc:docMk/>
            <pc:sldMk cId="3708682875" sldId="430"/>
            <ac:spMk id="7" creationId="{7523EF96-420D-A7C1-B763-A21EEE35453B}"/>
          </ac:spMkLst>
        </pc:spChg>
        <pc:spChg chg="add mod">
          <ac:chgData name="Tegischer Lukas" userId="f78daebb-0565-485c-bd0e-1cd035e796ff" providerId="ADAL" clId="{D9C9B6F3-8C61-4AA6-99FF-F72089CFE44B}" dt="2022-10-02T08:50:09.360" v="57" actId="1076"/>
          <ac:spMkLst>
            <pc:docMk/>
            <pc:sldMk cId="3708682875" sldId="430"/>
            <ac:spMk id="11" creationId="{7A2F8FA6-7158-F567-6548-DB2492D94328}"/>
          </ac:spMkLst>
        </pc:spChg>
        <pc:spChg chg="add mod">
          <ac:chgData name="Tegischer Lukas" userId="f78daebb-0565-485c-bd0e-1cd035e796ff" providerId="ADAL" clId="{D9C9B6F3-8C61-4AA6-99FF-F72089CFE44B}" dt="2022-10-02T08:50:36.787" v="78" actId="1076"/>
          <ac:spMkLst>
            <pc:docMk/>
            <pc:sldMk cId="3708682875" sldId="430"/>
            <ac:spMk id="13" creationId="{7DBC7E70-421F-47B5-3169-F0F6065E37CC}"/>
          </ac:spMkLst>
        </pc:spChg>
        <pc:spChg chg="add mod">
          <ac:chgData name="Tegischer Lukas" userId="f78daebb-0565-485c-bd0e-1cd035e796ff" providerId="ADAL" clId="{D9C9B6F3-8C61-4AA6-99FF-F72089CFE44B}" dt="2022-10-02T08:52:04.745" v="100" actId="1076"/>
          <ac:spMkLst>
            <pc:docMk/>
            <pc:sldMk cId="3708682875" sldId="430"/>
            <ac:spMk id="19" creationId="{7D8C61D2-D47F-2970-2B90-2A9334627643}"/>
          </ac:spMkLst>
        </pc:spChg>
        <pc:picChg chg="del">
          <ac:chgData name="Tegischer Lukas" userId="f78daebb-0565-485c-bd0e-1cd035e796ff" providerId="ADAL" clId="{D9C9B6F3-8C61-4AA6-99FF-F72089CFE44B}" dt="2022-10-02T08:49:18.295" v="32" actId="478"/>
          <ac:picMkLst>
            <pc:docMk/>
            <pc:sldMk cId="3708682875" sldId="430"/>
            <ac:picMk id="5" creationId="{309FDA6B-BEEF-45AF-FDFA-2C840D9F1755}"/>
          </ac:picMkLst>
        </pc:picChg>
        <pc:picChg chg="add mod ord">
          <ac:chgData name="Tegischer Lukas" userId="f78daebb-0565-485c-bd0e-1cd035e796ff" providerId="ADAL" clId="{D9C9B6F3-8C61-4AA6-99FF-F72089CFE44B}" dt="2022-10-02T08:49:53.751" v="51" actId="167"/>
          <ac:picMkLst>
            <pc:docMk/>
            <pc:sldMk cId="3708682875" sldId="430"/>
            <ac:picMk id="6" creationId="{B7248907-4EFF-34D9-6B60-89A7ECC3D3F5}"/>
          </ac:picMkLst>
        </pc:picChg>
        <pc:cxnChg chg="add del mod">
          <ac:chgData name="Tegischer Lukas" userId="f78daebb-0565-485c-bd0e-1cd035e796ff" providerId="ADAL" clId="{D9C9B6F3-8C61-4AA6-99FF-F72089CFE44B}" dt="2022-10-02T08:51:16.305" v="90" actId="14100"/>
          <ac:cxnSpMkLst>
            <pc:docMk/>
            <pc:sldMk cId="3708682875" sldId="430"/>
            <ac:cxnSpMk id="9" creationId="{BD0045CF-5ED9-4A0D-E371-1DC9D9829639}"/>
          </ac:cxnSpMkLst>
        </pc:cxnChg>
        <pc:cxnChg chg="add del mod">
          <ac:chgData name="Tegischer Lukas" userId="f78daebb-0565-485c-bd0e-1cd035e796ff" providerId="ADAL" clId="{D9C9B6F3-8C61-4AA6-99FF-F72089CFE44B}" dt="2022-10-02T08:51:26.126" v="92" actId="14100"/>
          <ac:cxnSpMkLst>
            <pc:docMk/>
            <pc:sldMk cId="3708682875" sldId="430"/>
            <ac:cxnSpMk id="10" creationId="{57521911-75DB-4441-8582-F2BCDB3F090B}"/>
          </ac:cxnSpMkLst>
        </pc:cxnChg>
        <pc:cxnChg chg="add mod">
          <ac:chgData name="Tegischer Lukas" userId="f78daebb-0565-485c-bd0e-1cd035e796ff" providerId="ADAL" clId="{D9C9B6F3-8C61-4AA6-99FF-F72089CFE44B}" dt="2022-10-02T08:51:07.942" v="87" actId="208"/>
          <ac:cxnSpMkLst>
            <pc:docMk/>
            <pc:sldMk cId="3708682875" sldId="430"/>
            <ac:cxnSpMk id="14" creationId="{EB0CE81E-437D-B774-F484-7839FB40322F}"/>
          </ac:cxnSpMkLst>
        </pc:cxnChg>
      </pc:sldChg>
      <pc:sldChg chg="addSp modSp mod modAnim">
        <pc:chgData name="Tegischer Lukas" userId="f78daebb-0565-485c-bd0e-1cd035e796ff" providerId="ADAL" clId="{D9C9B6F3-8C61-4AA6-99FF-F72089CFE44B}" dt="2022-10-02T08:49:11.186" v="30"/>
        <pc:sldMkLst>
          <pc:docMk/>
          <pc:sldMk cId="2822248536" sldId="432"/>
        </pc:sldMkLst>
        <pc:spChg chg="add mod">
          <ac:chgData name="Tegischer Lukas" userId="f78daebb-0565-485c-bd0e-1cd035e796ff" providerId="ADAL" clId="{D9C9B6F3-8C61-4AA6-99FF-F72089CFE44B}" dt="2022-10-02T08:48:41.753" v="25" actId="20577"/>
          <ac:spMkLst>
            <pc:docMk/>
            <pc:sldMk cId="2822248536" sldId="432"/>
            <ac:spMk id="2" creationId="{ADEA566F-C779-8F53-1915-A4BBFF2F41BB}"/>
          </ac:spMkLst>
        </pc:spChg>
        <pc:spChg chg="mod">
          <ac:chgData name="Tegischer Lukas" userId="f78daebb-0565-485c-bd0e-1cd035e796ff" providerId="ADAL" clId="{D9C9B6F3-8C61-4AA6-99FF-F72089CFE44B}" dt="2022-10-02T08:48:09.410" v="15" actId="113"/>
          <ac:spMkLst>
            <pc:docMk/>
            <pc:sldMk cId="2822248536" sldId="432"/>
            <ac:spMk id="3" creationId="{DBAE2C2E-A4D1-559B-4491-31812E1C52DB}"/>
          </ac:spMkLst>
        </pc:spChg>
        <pc:spChg chg="mod">
          <ac:chgData name="Tegischer Lukas" userId="f78daebb-0565-485c-bd0e-1cd035e796ff" providerId="ADAL" clId="{D9C9B6F3-8C61-4AA6-99FF-F72089CFE44B}" dt="2022-10-02T08:48:57.877" v="28" actId="1076"/>
          <ac:spMkLst>
            <pc:docMk/>
            <pc:sldMk cId="2822248536" sldId="432"/>
            <ac:spMk id="9" creationId="{E881A380-5B1F-C652-08D3-E9BD4AB17576}"/>
          </ac:spMkLst>
        </pc:spChg>
        <pc:picChg chg="mod">
          <ac:chgData name="Tegischer Lukas" userId="f78daebb-0565-485c-bd0e-1cd035e796ff" providerId="ADAL" clId="{D9C9B6F3-8C61-4AA6-99FF-F72089CFE44B}" dt="2022-10-02T08:48:46.761" v="26" actId="1076"/>
          <ac:picMkLst>
            <pc:docMk/>
            <pc:sldMk cId="2822248536" sldId="432"/>
            <ac:picMk id="6" creationId="{5854A5E8-D369-8B77-421F-E2571AA7999C}"/>
          </ac:picMkLst>
        </pc:picChg>
      </pc:sldChg>
      <pc:sldChg chg="del">
        <pc:chgData name="Tegischer Lukas" userId="f78daebb-0565-485c-bd0e-1cd035e796ff" providerId="ADAL" clId="{D9C9B6F3-8C61-4AA6-99FF-F72089CFE44B}" dt="2022-10-02T08:48:16.833" v="16" actId="47"/>
        <pc:sldMkLst>
          <pc:docMk/>
          <pc:sldMk cId="2566253603" sldId="433"/>
        </pc:sldMkLst>
      </pc:sldChg>
      <pc:sldChg chg="del">
        <pc:chgData name="Tegischer Lukas" userId="f78daebb-0565-485c-bd0e-1cd035e796ff" providerId="ADAL" clId="{D9C9B6F3-8C61-4AA6-99FF-F72089CFE44B}" dt="2022-10-02T08:49:15.321" v="31" actId="47"/>
        <pc:sldMkLst>
          <pc:docMk/>
          <pc:sldMk cId="4265901" sldId="434"/>
        </pc:sldMkLst>
      </pc:sldChg>
      <pc:sldChg chg="del">
        <pc:chgData name="Tegischer Lukas" userId="f78daebb-0565-485c-bd0e-1cd035e796ff" providerId="ADAL" clId="{D9C9B6F3-8C61-4AA6-99FF-F72089CFE44B}" dt="2022-10-02T08:55:07.027" v="165" actId="47"/>
        <pc:sldMkLst>
          <pc:docMk/>
          <pc:sldMk cId="1584894419" sldId="435"/>
        </pc:sldMkLst>
      </pc:sldChg>
      <pc:sldChg chg="addSp delSp modSp add mod addAnim delAnim modAnim">
        <pc:chgData name="Tegischer Lukas" userId="f78daebb-0565-485c-bd0e-1cd035e796ff" providerId="ADAL" clId="{D9C9B6F3-8C61-4AA6-99FF-F72089CFE44B}" dt="2022-10-02T08:54:58.322" v="164"/>
        <pc:sldMkLst>
          <pc:docMk/>
          <pc:sldMk cId="2431322579" sldId="436"/>
        </pc:sldMkLst>
        <pc:spChg chg="mod">
          <ac:chgData name="Tegischer Lukas" userId="f78daebb-0565-485c-bd0e-1cd035e796ff" providerId="ADAL" clId="{D9C9B6F3-8C61-4AA6-99FF-F72089CFE44B}" dt="2022-10-02T08:52:11.406" v="103" actId="20577"/>
          <ac:spMkLst>
            <pc:docMk/>
            <pc:sldMk cId="2431322579" sldId="436"/>
            <ac:spMk id="3" creationId="{DF959531-CD52-F144-F0E3-99F8F31C9EC0}"/>
          </ac:spMkLst>
        </pc:spChg>
        <pc:spChg chg="add mod">
          <ac:chgData name="Tegischer Lukas" userId="f78daebb-0565-485c-bd0e-1cd035e796ff" providerId="ADAL" clId="{D9C9B6F3-8C61-4AA6-99FF-F72089CFE44B}" dt="2022-10-02T08:52:28.129" v="112" actId="207"/>
          <ac:spMkLst>
            <pc:docMk/>
            <pc:sldMk cId="2431322579" sldId="436"/>
            <ac:spMk id="4" creationId="{434E4A84-5A7C-76C3-FB8E-E57BABD4E60B}"/>
          </ac:spMkLst>
        </pc:spChg>
        <pc:spChg chg="del mod">
          <ac:chgData name="Tegischer Lukas" userId="f78daebb-0565-485c-bd0e-1cd035e796ff" providerId="ADAL" clId="{D9C9B6F3-8C61-4AA6-99FF-F72089CFE44B}" dt="2022-10-02T08:52:18.824" v="105" actId="478"/>
          <ac:spMkLst>
            <pc:docMk/>
            <pc:sldMk cId="2431322579" sldId="436"/>
            <ac:spMk id="11" creationId="{7A2F8FA6-7158-F567-6548-DB2492D94328}"/>
          </ac:spMkLst>
        </pc:spChg>
        <pc:spChg chg="mod">
          <ac:chgData name="Tegischer Lukas" userId="f78daebb-0565-485c-bd0e-1cd035e796ff" providerId="ADAL" clId="{D9C9B6F3-8C61-4AA6-99FF-F72089CFE44B}" dt="2022-10-02T08:52:31.932" v="117" actId="6549"/>
          <ac:spMkLst>
            <pc:docMk/>
            <pc:sldMk cId="2431322579" sldId="436"/>
            <ac:spMk id="13" creationId="{7DBC7E70-421F-47B5-3169-F0F6065E37CC}"/>
          </ac:spMkLst>
        </pc:spChg>
        <pc:spChg chg="add del mod">
          <ac:chgData name="Tegischer Lukas" userId="f78daebb-0565-485c-bd0e-1cd035e796ff" providerId="ADAL" clId="{D9C9B6F3-8C61-4AA6-99FF-F72089CFE44B}" dt="2022-10-02T08:54:24.808" v="152" actId="478"/>
          <ac:spMkLst>
            <pc:docMk/>
            <pc:sldMk cId="2431322579" sldId="436"/>
            <ac:spMk id="19" creationId="{7D8C61D2-D47F-2970-2B90-2A9334627643}"/>
          </ac:spMkLst>
        </pc:spChg>
        <pc:spChg chg="add mod">
          <ac:chgData name="Tegischer Lukas" userId="f78daebb-0565-485c-bd0e-1cd035e796ff" providerId="ADAL" clId="{D9C9B6F3-8C61-4AA6-99FF-F72089CFE44B}" dt="2022-10-02T08:54:55.117" v="163" actId="2085"/>
          <ac:spMkLst>
            <pc:docMk/>
            <pc:sldMk cId="2431322579" sldId="436"/>
            <ac:spMk id="21" creationId="{7D4C9BEA-125D-3527-A84D-0DD68939A262}"/>
          </ac:spMkLst>
        </pc:spChg>
        <pc:spChg chg="add mod">
          <ac:chgData name="Tegischer Lukas" userId="f78daebb-0565-485c-bd0e-1cd035e796ff" providerId="ADAL" clId="{D9C9B6F3-8C61-4AA6-99FF-F72089CFE44B}" dt="2022-10-02T08:54:52.828" v="162" actId="2085"/>
          <ac:spMkLst>
            <pc:docMk/>
            <pc:sldMk cId="2431322579" sldId="436"/>
            <ac:spMk id="22" creationId="{8DF2159B-A2B6-01F2-EEB8-7889041296EC}"/>
          </ac:spMkLst>
        </pc:spChg>
        <pc:picChg chg="add mod ord">
          <ac:chgData name="Tegischer Lukas" userId="f78daebb-0565-485c-bd0e-1cd035e796ff" providerId="ADAL" clId="{D9C9B6F3-8C61-4AA6-99FF-F72089CFE44B}" dt="2022-10-02T08:54:52.828" v="162" actId="2085"/>
          <ac:picMkLst>
            <pc:docMk/>
            <pc:sldMk cId="2431322579" sldId="436"/>
            <ac:picMk id="5" creationId="{8CAD9B61-184C-09CB-D6FB-E69DFAF66F79}"/>
          </ac:picMkLst>
        </pc:picChg>
        <pc:picChg chg="del">
          <ac:chgData name="Tegischer Lukas" userId="f78daebb-0565-485c-bd0e-1cd035e796ff" providerId="ADAL" clId="{D9C9B6F3-8C61-4AA6-99FF-F72089CFE44B}" dt="2022-10-02T08:52:40.316" v="118" actId="478"/>
          <ac:picMkLst>
            <pc:docMk/>
            <pc:sldMk cId="2431322579" sldId="436"/>
            <ac:picMk id="6" creationId="{B7248907-4EFF-34D9-6B60-89A7ECC3D3F5}"/>
          </ac:picMkLst>
        </pc:picChg>
        <pc:cxnChg chg="mod">
          <ac:chgData name="Tegischer Lukas" userId="f78daebb-0565-485c-bd0e-1cd035e796ff" providerId="ADAL" clId="{D9C9B6F3-8C61-4AA6-99FF-F72089CFE44B}" dt="2022-10-02T08:54:11.780" v="148" actId="14100"/>
          <ac:cxnSpMkLst>
            <pc:docMk/>
            <pc:sldMk cId="2431322579" sldId="436"/>
            <ac:cxnSpMk id="9" creationId="{BD0045CF-5ED9-4A0D-E371-1DC9D9829639}"/>
          </ac:cxnSpMkLst>
        </pc:cxnChg>
        <pc:cxnChg chg="mod">
          <ac:chgData name="Tegischer Lukas" userId="f78daebb-0565-485c-bd0e-1cd035e796ff" providerId="ADAL" clId="{D9C9B6F3-8C61-4AA6-99FF-F72089CFE44B}" dt="2022-10-02T08:54:23.335" v="151" actId="14100"/>
          <ac:cxnSpMkLst>
            <pc:docMk/>
            <pc:sldMk cId="2431322579" sldId="436"/>
            <ac:cxnSpMk id="10" creationId="{57521911-75DB-4441-8582-F2BCDB3F090B}"/>
          </ac:cxnSpMkLst>
        </pc:cxnChg>
        <pc:cxnChg chg="add mod">
          <ac:chgData name="Tegischer Lukas" userId="f78daebb-0565-485c-bd0e-1cd035e796ff" providerId="ADAL" clId="{D9C9B6F3-8C61-4AA6-99FF-F72089CFE44B}" dt="2022-10-02T08:53:43.792" v="137" actId="208"/>
          <ac:cxnSpMkLst>
            <pc:docMk/>
            <pc:sldMk cId="2431322579" sldId="436"/>
            <ac:cxnSpMk id="12" creationId="{18A9A019-B6AC-7502-7336-836F34DC5539}"/>
          </ac:cxnSpMkLst>
        </pc:cxnChg>
        <pc:cxnChg chg="mod">
          <ac:chgData name="Tegischer Lukas" userId="f78daebb-0565-485c-bd0e-1cd035e796ff" providerId="ADAL" clId="{D9C9B6F3-8C61-4AA6-99FF-F72089CFE44B}" dt="2022-10-02T08:53:07.115" v="129" actId="14100"/>
          <ac:cxnSpMkLst>
            <pc:docMk/>
            <pc:sldMk cId="2431322579" sldId="436"/>
            <ac:cxnSpMk id="14" creationId="{EB0CE81E-437D-B774-F484-7839FB40322F}"/>
          </ac:cxnSpMkLst>
        </pc:cxnChg>
        <pc:cxnChg chg="add mod">
          <ac:chgData name="Tegischer Lukas" userId="f78daebb-0565-485c-bd0e-1cd035e796ff" providerId="ADAL" clId="{D9C9B6F3-8C61-4AA6-99FF-F72089CFE44B}" dt="2022-10-02T08:53:50.673" v="141" actId="14100"/>
          <ac:cxnSpMkLst>
            <pc:docMk/>
            <pc:sldMk cId="2431322579" sldId="436"/>
            <ac:cxnSpMk id="16" creationId="{ECEE50D0-817F-726A-146A-EC4886993BF8}"/>
          </ac:cxnSpMkLst>
        </pc:cxnChg>
      </pc:sldChg>
      <pc:sldChg chg="addSp delSp modSp add mod delAnim modAnim">
        <pc:chgData name="Tegischer Lukas" userId="f78daebb-0565-485c-bd0e-1cd035e796ff" providerId="ADAL" clId="{D9C9B6F3-8C61-4AA6-99FF-F72089CFE44B}" dt="2022-10-02T09:00:01.052" v="250"/>
        <pc:sldMkLst>
          <pc:docMk/>
          <pc:sldMk cId="771097167" sldId="437"/>
        </pc:sldMkLst>
        <pc:spChg chg="del">
          <ac:chgData name="Tegischer Lukas" userId="f78daebb-0565-485c-bd0e-1cd035e796ff" providerId="ADAL" clId="{D9C9B6F3-8C61-4AA6-99FF-F72089CFE44B}" dt="2022-10-02T08:55:16.476" v="168" actId="478"/>
          <ac:spMkLst>
            <pc:docMk/>
            <pc:sldMk cId="771097167" sldId="437"/>
            <ac:spMk id="3" creationId="{DF959531-CD52-F144-F0E3-99F8F31C9EC0}"/>
          </ac:spMkLst>
        </pc:spChg>
        <pc:spChg chg="del">
          <ac:chgData name="Tegischer Lukas" userId="f78daebb-0565-485c-bd0e-1cd035e796ff" providerId="ADAL" clId="{D9C9B6F3-8C61-4AA6-99FF-F72089CFE44B}" dt="2022-10-02T08:55:16.053" v="167" actId="478"/>
          <ac:spMkLst>
            <pc:docMk/>
            <pc:sldMk cId="771097167" sldId="437"/>
            <ac:spMk id="4" creationId="{434E4A84-5A7C-76C3-FB8E-E57BABD4E60B}"/>
          </ac:spMkLst>
        </pc:spChg>
        <pc:spChg chg="add mod">
          <ac:chgData name="Tegischer Lukas" userId="f78daebb-0565-485c-bd0e-1cd035e796ff" providerId="ADAL" clId="{D9C9B6F3-8C61-4AA6-99FF-F72089CFE44B}" dt="2022-10-02T08:55:29.971" v="174" actId="14100"/>
          <ac:spMkLst>
            <pc:docMk/>
            <pc:sldMk cId="771097167" sldId="437"/>
            <ac:spMk id="6" creationId="{48A5412F-9ABF-02CD-31BD-748F559ED5E7}"/>
          </ac:spMkLst>
        </pc:spChg>
        <pc:spChg chg="mod">
          <ac:chgData name="Tegischer Lukas" userId="f78daebb-0565-485c-bd0e-1cd035e796ff" providerId="ADAL" clId="{D9C9B6F3-8C61-4AA6-99FF-F72089CFE44B}" dt="2022-10-02T08:59:05.957" v="239" actId="6549"/>
          <ac:spMkLst>
            <pc:docMk/>
            <pc:sldMk cId="771097167" sldId="437"/>
            <ac:spMk id="13" creationId="{7DBC7E70-421F-47B5-3169-F0F6065E37CC}"/>
          </ac:spMkLst>
        </pc:spChg>
        <pc:spChg chg="add mod">
          <ac:chgData name="Tegischer Lukas" userId="f78daebb-0565-485c-bd0e-1cd035e796ff" providerId="ADAL" clId="{D9C9B6F3-8C61-4AA6-99FF-F72089CFE44B}" dt="2022-10-02T08:56:50.204" v="205" actId="14100"/>
          <ac:spMkLst>
            <pc:docMk/>
            <pc:sldMk cId="771097167" sldId="437"/>
            <ac:spMk id="15" creationId="{69F7F72A-1F4E-B223-2E38-00B344CECDED}"/>
          </ac:spMkLst>
        </pc:spChg>
        <pc:spChg chg="add mod">
          <ac:chgData name="Tegischer Lukas" userId="f78daebb-0565-485c-bd0e-1cd035e796ff" providerId="ADAL" clId="{D9C9B6F3-8C61-4AA6-99FF-F72089CFE44B}" dt="2022-10-02T08:57:25.679" v="214" actId="207"/>
          <ac:spMkLst>
            <pc:docMk/>
            <pc:sldMk cId="771097167" sldId="437"/>
            <ac:spMk id="18" creationId="{1D77C466-1F43-EBB1-FB26-0B090598384F}"/>
          </ac:spMkLst>
        </pc:spChg>
        <pc:spChg chg="add mod">
          <ac:chgData name="Tegischer Lukas" userId="f78daebb-0565-485c-bd0e-1cd035e796ff" providerId="ADAL" clId="{D9C9B6F3-8C61-4AA6-99FF-F72089CFE44B}" dt="2022-10-02T08:57:41.696" v="220" actId="1076"/>
          <ac:spMkLst>
            <pc:docMk/>
            <pc:sldMk cId="771097167" sldId="437"/>
            <ac:spMk id="19" creationId="{7AAC2900-9882-CB38-45FB-41F95DF8FBC2}"/>
          </ac:spMkLst>
        </pc:spChg>
        <pc:spChg chg="mod">
          <ac:chgData name="Tegischer Lukas" userId="f78daebb-0565-485c-bd0e-1cd035e796ff" providerId="ADAL" clId="{D9C9B6F3-8C61-4AA6-99FF-F72089CFE44B}" dt="2022-10-02T08:56:23.915" v="198" actId="14100"/>
          <ac:spMkLst>
            <pc:docMk/>
            <pc:sldMk cId="771097167" sldId="437"/>
            <ac:spMk id="21" creationId="{7D4C9BEA-125D-3527-A84D-0DD68939A262}"/>
          </ac:spMkLst>
        </pc:spChg>
        <pc:spChg chg="del">
          <ac:chgData name="Tegischer Lukas" userId="f78daebb-0565-485c-bd0e-1cd035e796ff" providerId="ADAL" clId="{D9C9B6F3-8C61-4AA6-99FF-F72089CFE44B}" dt="2022-10-02T08:55:55.277" v="189" actId="478"/>
          <ac:spMkLst>
            <pc:docMk/>
            <pc:sldMk cId="771097167" sldId="437"/>
            <ac:spMk id="22" creationId="{8DF2159B-A2B6-01F2-EEB8-7889041296EC}"/>
          </ac:spMkLst>
        </pc:spChg>
        <pc:spChg chg="add mod">
          <ac:chgData name="Tegischer Lukas" userId="f78daebb-0565-485c-bd0e-1cd035e796ff" providerId="ADAL" clId="{D9C9B6F3-8C61-4AA6-99FF-F72089CFE44B}" dt="2022-10-02T08:58:06.859" v="228" actId="207"/>
          <ac:spMkLst>
            <pc:docMk/>
            <pc:sldMk cId="771097167" sldId="437"/>
            <ac:spMk id="23" creationId="{5C6086CF-6686-004E-0C88-1784ACB70318}"/>
          </ac:spMkLst>
        </pc:spChg>
        <pc:spChg chg="add mod">
          <ac:chgData name="Tegischer Lukas" userId="f78daebb-0565-485c-bd0e-1cd035e796ff" providerId="ADAL" clId="{D9C9B6F3-8C61-4AA6-99FF-F72089CFE44B}" dt="2022-10-02T08:58:36.539" v="232" actId="207"/>
          <ac:spMkLst>
            <pc:docMk/>
            <pc:sldMk cId="771097167" sldId="437"/>
            <ac:spMk id="24" creationId="{5B138F90-5D85-D3B0-3A97-5C7D887273AE}"/>
          </ac:spMkLst>
        </pc:spChg>
        <pc:picChg chg="del mod">
          <ac:chgData name="Tegischer Lukas" userId="f78daebb-0565-485c-bd0e-1cd035e796ff" providerId="ADAL" clId="{D9C9B6F3-8C61-4AA6-99FF-F72089CFE44B}" dt="2022-10-02T08:55:34.698" v="176" actId="478"/>
          <ac:picMkLst>
            <pc:docMk/>
            <pc:sldMk cId="771097167" sldId="437"/>
            <ac:picMk id="5" creationId="{8CAD9B61-184C-09CB-D6FB-E69DFAF66F79}"/>
          </ac:picMkLst>
        </pc:picChg>
        <pc:picChg chg="add mod ord">
          <ac:chgData name="Tegischer Lukas" userId="f78daebb-0565-485c-bd0e-1cd035e796ff" providerId="ADAL" clId="{D9C9B6F3-8C61-4AA6-99FF-F72089CFE44B}" dt="2022-10-02T08:57:34.480" v="218" actId="1076"/>
          <ac:picMkLst>
            <pc:docMk/>
            <pc:sldMk cId="771097167" sldId="437"/>
            <ac:picMk id="7" creationId="{969EDFED-7091-3D2D-F763-CC9D6B1A6792}"/>
          </ac:picMkLst>
        </pc:picChg>
        <pc:cxnChg chg="del">
          <ac:chgData name="Tegischer Lukas" userId="f78daebb-0565-485c-bd0e-1cd035e796ff" providerId="ADAL" clId="{D9C9B6F3-8C61-4AA6-99FF-F72089CFE44B}" dt="2022-10-02T08:55:56.868" v="190" actId="478"/>
          <ac:cxnSpMkLst>
            <pc:docMk/>
            <pc:sldMk cId="771097167" sldId="437"/>
            <ac:cxnSpMk id="9" creationId="{BD0045CF-5ED9-4A0D-E371-1DC9D9829639}"/>
          </ac:cxnSpMkLst>
        </pc:cxnChg>
        <pc:cxnChg chg="mod">
          <ac:chgData name="Tegischer Lukas" userId="f78daebb-0565-485c-bd0e-1cd035e796ff" providerId="ADAL" clId="{D9C9B6F3-8C61-4AA6-99FF-F72089CFE44B}" dt="2022-10-02T08:56:28.228" v="199" actId="14100"/>
          <ac:cxnSpMkLst>
            <pc:docMk/>
            <pc:sldMk cId="771097167" sldId="437"/>
            <ac:cxnSpMk id="10" creationId="{57521911-75DB-4441-8582-F2BCDB3F090B}"/>
          </ac:cxnSpMkLst>
        </pc:cxnChg>
        <pc:cxnChg chg="del">
          <ac:chgData name="Tegischer Lukas" userId="f78daebb-0565-485c-bd0e-1cd035e796ff" providerId="ADAL" clId="{D9C9B6F3-8C61-4AA6-99FF-F72089CFE44B}" dt="2022-10-02T08:55:43.032" v="180" actId="478"/>
          <ac:cxnSpMkLst>
            <pc:docMk/>
            <pc:sldMk cId="771097167" sldId="437"/>
            <ac:cxnSpMk id="12" creationId="{18A9A019-B6AC-7502-7336-836F34DC5539}"/>
          </ac:cxnSpMkLst>
        </pc:cxnChg>
        <pc:cxnChg chg="del">
          <ac:chgData name="Tegischer Lukas" userId="f78daebb-0565-485c-bd0e-1cd035e796ff" providerId="ADAL" clId="{D9C9B6F3-8C61-4AA6-99FF-F72089CFE44B}" dt="2022-10-02T08:55:42.097" v="179" actId="478"/>
          <ac:cxnSpMkLst>
            <pc:docMk/>
            <pc:sldMk cId="771097167" sldId="437"/>
            <ac:cxnSpMk id="14" creationId="{EB0CE81E-437D-B774-F484-7839FB40322F}"/>
          </ac:cxnSpMkLst>
        </pc:cxnChg>
        <pc:cxnChg chg="del">
          <ac:chgData name="Tegischer Lukas" userId="f78daebb-0565-485c-bd0e-1cd035e796ff" providerId="ADAL" clId="{D9C9B6F3-8C61-4AA6-99FF-F72089CFE44B}" dt="2022-10-02T08:55:39.670" v="178" actId="478"/>
          <ac:cxnSpMkLst>
            <pc:docMk/>
            <pc:sldMk cId="771097167" sldId="437"/>
            <ac:cxnSpMk id="16" creationId="{ECEE50D0-817F-726A-146A-EC4886993BF8}"/>
          </ac:cxnSpMkLst>
        </pc:cxnChg>
        <pc:cxnChg chg="add mod">
          <ac:chgData name="Tegischer Lukas" userId="f78daebb-0565-485c-bd0e-1cd035e796ff" providerId="ADAL" clId="{D9C9B6F3-8C61-4AA6-99FF-F72089CFE44B}" dt="2022-10-02T08:57:03.926" v="208" actId="1076"/>
          <ac:cxnSpMkLst>
            <pc:docMk/>
            <pc:sldMk cId="771097167" sldId="437"/>
            <ac:cxnSpMk id="17" creationId="{3A30C830-DF22-BF4C-3FE7-81DEB0BD9312}"/>
          </ac:cxnSpMkLst>
        </pc:cxnChg>
        <pc:cxnChg chg="add mod">
          <ac:chgData name="Tegischer Lukas" userId="f78daebb-0565-485c-bd0e-1cd035e796ff" providerId="ADAL" clId="{D9C9B6F3-8C61-4AA6-99FF-F72089CFE44B}" dt="2022-10-02T08:57:47.051" v="222" actId="1076"/>
          <ac:cxnSpMkLst>
            <pc:docMk/>
            <pc:sldMk cId="771097167" sldId="437"/>
            <ac:cxnSpMk id="20" creationId="{D571FA99-7AD5-CE25-9007-A29CC3EFAABB}"/>
          </ac:cxnSpMkLst>
        </pc:cxnChg>
        <pc:cxnChg chg="add mod">
          <ac:chgData name="Tegischer Lukas" userId="f78daebb-0565-485c-bd0e-1cd035e796ff" providerId="ADAL" clId="{D9C9B6F3-8C61-4AA6-99FF-F72089CFE44B}" dt="2022-10-02T08:59:57.233" v="242" actId="14100"/>
          <ac:cxnSpMkLst>
            <pc:docMk/>
            <pc:sldMk cId="771097167" sldId="437"/>
            <ac:cxnSpMk id="25" creationId="{F2018F81-8132-CAAF-1AC5-A9C2B0B59617}"/>
          </ac:cxnSpMkLst>
        </pc:cxnChg>
      </pc:sldChg>
    </pc:docChg>
  </pc:docChgLst>
  <pc:docChgLst>
    <pc:chgData name="Tegischer Lukas" userId="f78daebb-0565-485c-bd0e-1cd035e796ff" providerId="ADAL" clId="{AF584DDF-8270-447E-A0F6-A13C67F47E34}"/>
    <pc:docChg chg="undo custSel addSld delSld modSld">
      <pc:chgData name="Tegischer Lukas" userId="f78daebb-0565-485c-bd0e-1cd035e796ff" providerId="ADAL" clId="{AF584DDF-8270-447E-A0F6-A13C67F47E34}" dt="2022-10-01T19:36:26.995" v="838"/>
      <pc:docMkLst>
        <pc:docMk/>
      </pc:docMkLst>
      <pc:sldChg chg="modSp mod">
        <pc:chgData name="Tegischer Lukas" userId="f78daebb-0565-485c-bd0e-1cd035e796ff" providerId="ADAL" clId="{AF584DDF-8270-447E-A0F6-A13C67F47E34}" dt="2022-10-01T19:16:25.059" v="53" actId="1076"/>
        <pc:sldMkLst>
          <pc:docMk/>
          <pc:sldMk cId="336392357" sldId="256"/>
        </pc:sldMkLst>
        <pc:spChg chg="mod">
          <ac:chgData name="Tegischer Lukas" userId="f78daebb-0565-485c-bd0e-1cd035e796ff" providerId="ADAL" clId="{AF584DDF-8270-447E-A0F6-A13C67F47E34}" dt="2022-10-01T19:16:23.344" v="51" actId="403"/>
          <ac:spMkLst>
            <pc:docMk/>
            <pc:sldMk cId="336392357" sldId="256"/>
            <ac:spMk id="2" creationId="{00000000-0000-0000-0000-000000000000}"/>
          </ac:spMkLst>
        </pc:spChg>
        <pc:picChg chg="mod">
          <ac:chgData name="Tegischer Lukas" userId="f78daebb-0565-485c-bd0e-1cd035e796ff" providerId="ADAL" clId="{AF584DDF-8270-447E-A0F6-A13C67F47E34}" dt="2022-10-01T19:16:25.059" v="53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Sp mod delAnim">
        <pc:chgData name="Tegischer Lukas" userId="f78daebb-0565-485c-bd0e-1cd035e796ff" providerId="ADAL" clId="{AF584DDF-8270-447E-A0F6-A13C67F47E34}" dt="2022-10-01T19:17:20.206" v="55" actId="478"/>
        <pc:sldMkLst>
          <pc:docMk/>
          <pc:sldMk cId="3932101437" sldId="291"/>
        </pc:sldMkLst>
        <pc:picChg chg="del mod">
          <ac:chgData name="Tegischer Lukas" userId="f78daebb-0565-485c-bd0e-1cd035e796ff" providerId="ADAL" clId="{AF584DDF-8270-447E-A0F6-A13C67F47E34}" dt="2022-10-01T19:17:20.206" v="55" actId="478"/>
          <ac:picMkLst>
            <pc:docMk/>
            <pc:sldMk cId="3932101437" sldId="291"/>
            <ac:picMk id="2" creationId="{C69CBDB4-8F9E-4E13-B168-92FB8EBE10E5}"/>
          </ac:picMkLst>
        </pc:picChg>
      </pc:sldChg>
      <pc:sldChg chg="del">
        <pc:chgData name="Tegischer Lukas" userId="f78daebb-0565-485c-bd0e-1cd035e796ff" providerId="ADAL" clId="{AF584DDF-8270-447E-A0F6-A13C67F47E34}" dt="2022-10-01T19:17:25.229" v="56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AF584DDF-8270-447E-A0F6-A13C67F47E34}" dt="2022-10-01T19:17:38.547" v="61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AF584DDF-8270-447E-A0F6-A13C67F47E34}" dt="2022-10-01T19:17:33.066" v="59" actId="47"/>
        <pc:sldMkLst>
          <pc:docMk/>
          <pc:sldMk cId="2739579911" sldId="394"/>
        </pc:sldMkLst>
      </pc:sldChg>
      <pc:sldChg chg="addSp delSp modSp mod delAnim modAnim">
        <pc:chgData name="Tegischer Lukas" userId="f78daebb-0565-485c-bd0e-1cd035e796ff" providerId="ADAL" clId="{AF584DDF-8270-447E-A0F6-A13C67F47E34}" dt="2022-10-01T19:36:26.995" v="838"/>
        <pc:sldMkLst>
          <pc:docMk/>
          <pc:sldMk cId="1674453736" sldId="400"/>
        </pc:sldMkLst>
        <pc:spChg chg="add mod">
          <ac:chgData name="Tegischer Lukas" userId="f78daebb-0565-485c-bd0e-1cd035e796ff" providerId="ADAL" clId="{AF584DDF-8270-447E-A0F6-A13C67F47E34}" dt="2022-10-01T19:20:34.821" v="142" actId="1076"/>
          <ac:spMkLst>
            <pc:docMk/>
            <pc:sldMk cId="1674453736" sldId="400"/>
            <ac:spMk id="3" creationId="{7A007E24-54F8-9347-9BCF-80EE767A1A97}"/>
          </ac:spMkLst>
        </pc:spChg>
        <pc:spChg chg="del mod">
          <ac:chgData name="Tegischer Lukas" userId="f78daebb-0565-485c-bd0e-1cd035e796ff" providerId="ADAL" clId="{AF584DDF-8270-447E-A0F6-A13C67F47E34}" dt="2022-10-01T19:19:40.480" v="112" actId="478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17:53.140" v="75" actId="478"/>
          <ac:spMkLst>
            <pc:docMk/>
            <pc:sldMk cId="1674453736" sldId="400"/>
            <ac:spMk id="5" creationId="{7CDD0301-B814-49CA-B85B-6CA7AF6FFE5B}"/>
          </ac:spMkLst>
        </pc:spChg>
        <pc:spChg chg="del mod">
          <ac:chgData name="Tegischer Lukas" userId="f78daebb-0565-485c-bd0e-1cd035e796ff" providerId="ADAL" clId="{AF584DDF-8270-447E-A0F6-A13C67F47E34}" dt="2022-10-01T19:17:55.162" v="77" actId="478"/>
          <ac:spMkLst>
            <pc:docMk/>
            <pc:sldMk cId="1674453736" sldId="400"/>
            <ac:spMk id="7" creationId="{39F9DAE7-9E47-42CD-B517-AC0B7BCB30B7}"/>
          </ac:spMkLst>
        </pc:spChg>
        <pc:spChg chg="add del mod">
          <ac:chgData name="Tegischer Lukas" userId="f78daebb-0565-485c-bd0e-1cd035e796ff" providerId="ADAL" clId="{AF584DDF-8270-447E-A0F6-A13C67F47E34}" dt="2022-10-01T19:19:41.902" v="113" actId="478"/>
          <ac:spMkLst>
            <pc:docMk/>
            <pc:sldMk cId="1674453736" sldId="400"/>
            <ac:spMk id="8" creationId="{2A1E8CCF-560E-C7B4-D4A5-974BEC34A49A}"/>
          </ac:spMkLst>
        </pc:spChg>
        <pc:spChg chg="add del">
          <ac:chgData name="Tegischer Lukas" userId="f78daebb-0565-485c-bd0e-1cd035e796ff" providerId="ADAL" clId="{AF584DDF-8270-447E-A0F6-A13C67F47E34}" dt="2022-10-01T19:19:43.020" v="114" actId="478"/>
          <ac:spMkLst>
            <pc:docMk/>
            <pc:sldMk cId="1674453736" sldId="400"/>
            <ac:spMk id="10" creationId="{2A406795-5046-5D1D-B54E-990CEDFB4EB6}"/>
          </ac:spMkLst>
        </pc:spChg>
        <pc:spChg chg="add mod">
          <ac:chgData name="Tegischer Lukas" userId="f78daebb-0565-485c-bd0e-1cd035e796ff" providerId="ADAL" clId="{AF584DDF-8270-447E-A0F6-A13C67F47E34}" dt="2022-10-01T19:35:28.568" v="782" actId="688"/>
          <ac:spMkLst>
            <pc:docMk/>
            <pc:sldMk cId="1674453736" sldId="400"/>
            <ac:spMk id="11" creationId="{E9570FD0-2C91-2463-6C65-A85DB9BE9C88}"/>
          </ac:spMkLst>
        </pc:spChg>
        <pc:spChg chg="add mod">
          <ac:chgData name="Tegischer Lukas" userId="f78daebb-0565-485c-bd0e-1cd035e796ff" providerId="ADAL" clId="{AF584DDF-8270-447E-A0F6-A13C67F47E34}" dt="2022-10-01T19:35:39.643" v="786" actId="1076"/>
          <ac:spMkLst>
            <pc:docMk/>
            <pc:sldMk cId="1674453736" sldId="400"/>
            <ac:spMk id="12" creationId="{813172FB-2810-7F38-0AFB-86D61A8C1403}"/>
          </ac:spMkLst>
        </pc:spChg>
        <pc:spChg chg="add mod">
          <ac:chgData name="Tegischer Lukas" userId="f78daebb-0565-485c-bd0e-1cd035e796ff" providerId="ADAL" clId="{AF584DDF-8270-447E-A0F6-A13C67F47E34}" dt="2022-10-01T19:36:06.585" v="822" actId="122"/>
          <ac:spMkLst>
            <pc:docMk/>
            <pc:sldMk cId="1674453736" sldId="400"/>
            <ac:spMk id="13" creationId="{9D2BD1E7-ED39-2B7A-B309-831911C51738}"/>
          </ac:spMkLst>
        </pc:spChg>
        <pc:spChg chg="add mod">
          <ac:chgData name="Tegischer Lukas" userId="f78daebb-0565-485c-bd0e-1cd035e796ff" providerId="ADAL" clId="{AF584DDF-8270-447E-A0F6-A13C67F47E34}" dt="2022-10-01T19:36:14.801" v="836" actId="20577"/>
          <ac:spMkLst>
            <pc:docMk/>
            <pc:sldMk cId="1674453736" sldId="400"/>
            <ac:spMk id="14" creationId="{53038E8B-CEC2-74DD-99BA-A27B0EFB3725}"/>
          </ac:spMkLst>
        </pc:spChg>
      </pc:sldChg>
      <pc:sldChg chg="addSp delSp modSp mod">
        <pc:chgData name="Tegischer Lukas" userId="f78daebb-0565-485c-bd0e-1cd035e796ff" providerId="ADAL" clId="{AF584DDF-8270-447E-A0F6-A13C67F47E34}" dt="2022-10-01T19:33:27.775" v="743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AF584DDF-8270-447E-A0F6-A13C67F47E34}" dt="2022-10-01T19:33:27.775" v="743" actId="20577"/>
          <ac:spMkLst>
            <pc:docMk/>
            <pc:sldMk cId="1045059441" sldId="404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2:25.549" v="731" actId="478"/>
          <ac:spMkLst>
            <pc:docMk/>
            <pc:sldMk cId="1045059441" sldId="404"/>
            <ac:spMk id="4" creationId="{69AA2588-EA2A-4658-B7D9-6628D7A15C7A}"/>
          </ac:spMkLst>
        </pc:spChg>
        <pc:spChg chg="add mod">
          <ac:chgData name="Tegischer Lukas" userId="f78daebb-0565-485c-bd0e-1cd035e796ff" providerId="ADAL" clId="{AF584DDF-8270-447E-A0F6-A13C67F47E34}" dt="2022-10-01T19:32:47.877" v="740" actId="1076"/>
          <ac:spMkLst>
            <pc:docMk/>
            <pc:sldMk cId="1045059441" sldId="404"/>
            <ac:spMk id="6" creationId="{D26936DF-4490-C8F5-5547-02D09103E43C}"/>
          </ac:spMkLst>
        </pc:spChg>
      </pc:sldChg>
      <pc:sldChg chg="del">
        <pc:chgData name="Tegischer Lukas" userId="f78daebb-0565-485c-bd0e-1cd035e796ff" providerId="ADAL" clId="{AF584DDF-8270-447E-A0F6-A13C67F47E34}" dt="2022-10-01T19:17:26.135" v="58" actId="47"/>
        <pc:sldMkLst>
          <pc:docMk/>
          <pc:sldMk cId="3903476434" sldId="405"/>
        </pc:sldMkLst>
      </pc:sldChg>
      <pc:sldChg chg="del">
        <pc:chgData name="Tegischer Lukas" userId="f78daebb-0565-485c-bd0e-1cd035e796ff" providerId="ADAL" clId="{AF584DDF-8270-447E-A0F6-A13C67F47E34}" dt="2022-10-01T19:17:25.616" v="57" actId="47"/>
        <pc:sldMkLst>
          <pc:docMk/>
          <pc:sldMk cId="3741872403" sldId="406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94327931" sldId="407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1809924805" sldId="408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883647552" sldId="409"/>
        </pc:sldMkLst>
      </pc:sldChg>
      <pc:sldChg chg="addSp delSp modSp add mod modAnim">
        <pc:chgData name="Tegischer Lukas" userId="f78daebb-0565-485c-bd0e-1cd035e796ff" providerId="ADAL" clId="{AF584DDF-8270-447E-A0F6-A13C67F47E34}" dt="2022-10-01T19:22:21.726" v="218" actId="1076"/>
        <pc:sldMkLst>
          <pc:docMk/>
          <pc:sldMk cId="1318793251" sldId="410"/>
        </pc:sldMkLst>
        <pc:spChg chg="del">
          <ac:chgData name="Tegischer Lukas" userId="f78daebb-0565-485c-bd0e-1cd035e796ff" providerId="ADAL" clId="{AF584DDF-8270-447E-A0F6-A13C67F47E34}" dt="2022-10-01T19:20:45.676" v="144" actId="478"/>
          <ac:spMkLst>
            <pc:docMk/>
            <pc:sldMk cId="1318793251" sldId="410"/>
            <ac:spMk id="3" creationId="{7A007E24-54F8-9347-9BCF-80EE767A1A97}"/>
          </ac:spMkLst>
        </pc:spChg>
        <pc:spChg chg="add mod">
          <ac:chgData name="Tegischer Lukas" userId="f78daebb-0565-485c-bd0e-1cd035e796ff" providerId="ADAL" clId="{AF584DDF-8270-447E-A0F6-A13C67F47E34}" dt="2022-10-01T19:22:21.726" v="218" actId="1076"/>
          <ac:spMkLst>
            <pc:docMk/>
            <pc:sldMk cId="1318793251" sldId="410"/>
            <ac:spMk id="5" creationId="{5EEEA0DA-FAC1-4C40-DC37-C9A5C8D2B4D6}"/>
          </ac:spMkLst>
        </pc:spChg>
        <pc:spChg chg="mod">
          <ac:chgData name="Tegischer Lukas" userId="f78daebb-0565-485c-bd0e-1cd035e796ff" providerId="ADAL" clId="{AF584DDF-8270-447E-A0F6-A13C67F47E34}" dt="2022-10-01T19:20:48.900" v="145" actId="1076"/>
          <ac:spMkLst>
            <pc:docMk/>
            <pc:sldMk cId="1318793251" sldId="410"/>
            <ac:spMk id="8" creationId="{2A1E8CCF-560E-C7B4-D4A5-974BEC34A49A}"/>
          </ac:spMkLst>
        </pc:spChg>
        <pc:spChg chg="mod">
          <ac:chgData name="Tegischer Lukas" userId="f78daebb-0565-485c-bd0e-1cd035e796ff" providerId="ADAL" clId="{AF584DDF-8270-447E-A0F6-A13C67F47E34}" dt="2022-10-01T19:22:01.316" v="211" actId="1076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24:31.178" v="375"/>
        <pc:sldMkLst>
          <pc:docMk/>
          <pc:sldMk cId="3867422063" sldId="411"/>
        </pc:sldMkLst>
        <pc:spChg chg="add mod">
          <ac:chgData name="Tegischer Lukas" userId="f78daebb-0565-485c-bd0e-1cd035e796ff" providerId="ADAL" clId="{AF584DDF-8270-447E-A0F6-A13C67F47E34}" dt="2022-10-01T19:24:17.491" v="372" actId="1076"/>
          <ac:spMkLst>
            <pc:docMk/>
            <pc:sldMk cId="3867422063" sldId="411"/>
            <ac:spMk id="3" creationId="{9A95201E-7830-A34D-699C-86A637979658}"/>
          </ac:spMkLst>
        </pc:spChg>
        <pc:spChg chg="del">
          <ac:chgData name="Tegischer Lukas" userId="f78daebb-0565-485c-bd0e-1cd035e796ff" providerId="ADAL" clId="{AF584DDF-8270-447E-A0F6-A13C67F47E34}" dt="2022-10-01T19:22:27.759" v="221" actId="478"/>
          <ac:spMkLst>
            <pc:docMk/>
            <pc:sldMk cId="3867422063" sldId="411"/>
            <ac:spMk id="5" creationId="{5EEEA0DA-FAC1-4C40-DC37-C9A5C8D2B4D6}"/>
          </ac:spMkLst>
        </pc:spChg>
        <pc:spChg chg="add mod">
          <ac:chgData name="Tegischer Lukas" userId="f78daebb-0565-485c-bd0e-1cd035e796ff" providerId="ADAL" clId="{AF584DDF-8270-447E-A0F6-A13C67F47E34}" dt="2022-10-01T19:24:22.501" v="374" actId="113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AF584DDF-8270-447E-A0F6-A13C67F47E34}" dt="2022-10-01T19:24:14.070" v="371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addSp delSp modSp add del mod delAnim modAnim">
        <pc:chgData name="Tegischer Lukas" userId="f78daebb-0565-485c-bd0e-1cd035e796ff" providerId="ADAL" clId="{AF584DDF-8270-447E-A0F6-A13C67F47E34}" dt="2022-10-01T19:26:21.556" v="422" actId="2696"/>
        <pc:sldMkLst>
          <pc:docMk/>
          <pc:sldMk cId="2873026054" sldId="412"/>
        </pc:sldMkLst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2" creationId="{BAF4A335-5FFD-E5CB-7E48-9EE28CA3997D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3" creationId="{9A95201E-7830-A34D-699C-86A637979658}"/>
          </ac:spMkLst>
        </pc:spChg>
        <pc:spChg chg="mod">
          <ac:chgData name="Tegischer Lukas" userId="f78daebb-0565-485c-bd0e-1cd035e796ff" providerId="ADAL" clId="{AF584DDF-8270-447E-A0F6-A13C67F47E34}" dt="2022-10-01T19:24:46.750" v="397" actId="20577"/>
          <ac:spMkLst>
            <pc:docMk/>
            <pc:sldMk cId="2873026054" sldId="412"/>
            <ac:spMk id="4" creationId="{23994922-00A3-43FE-A1D2-DC3C4317157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5" creationId="{D54ED718-9DBC-BDEF-9BB5-4546AD0C619F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7" creationId="{2FE883BB-5A5A-038C-104C-4DDC4BE716B6}"/>
          </ac:spMkLst>
        </pc:spChg>
        <pc:spChg chg="del">
          <ac:chgData name="Tegischer Lukas" userId="f78daebb-0565-485c-bd0e-1cd035e796ff" providerId="ADAL" clId="{AF584DDF-8270-447E-A0F6-A13C67F47E34}" dt="2022-10-01T19:24:50.334" v="398" actId="478"/>
          <ac:spMkLst>
            <pc:docMk/>
            <pc:sldMk cId="2873026054" sldId="412"/>
            <ac:spMk id="8" creationId="{2A1E8CCF-560E-C7B4-D4A5-974BEC34A49A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10" creationId="{2A406795-5046-5D1D-B54E-990CEDFB4EB6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1" creationId="{4C87D34D-1A1E-F839-EAF0-C170CB6512C9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4" creationId="{7B3377A7-D243-418C-B57A-14881F999A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6" creationId="{C3E0C29D-0E16-A541-AF80-EEACCFA194FE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7" creationId="{FD9AA8C6-DB45-316D-5223-5CE6CDF718E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8" creationId="{45D7148D-D394-E8F9-57EC-6185F14073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9" creationId="{E3B1A643-B6DB-E16D-C07D-0FF501360BEE}"/>
          </ac:spMkLst>
        </pc:spChg>
        <pc:spChg chg="add mod">
          <ac:chgData name="Tegischer Lukas" userId="f78daebb-0565-485c-bd0e-1cd035e796ff" providerId="ADAL" clId="{AF584DDF-8270-447E-A0F6-A13C67F47E34}" dt="2022-10-01T19:25:59.612" v="415" actId="403"/>
          <ac:spMkLst>
            <pc:docMk/>
            <pc:sldMk cId="2873026054" sldId="412"/>
            <ac:spMk id="21" creationId="{247B04CD-989B-6E5A-2BFE-6B9300932745}"/>
          </ac:spMkLst>
        </pc:spChg>
        <pc:spChg chg="add mod">
          <ac:chgData name="Tegischer Lukas" userId="f78daebb-0565-485c-bd0e-1cd035e796ff" providerId="ADAL" clId="{AF584DDF-8270-447E-A0F6-A13C67F47E34}" dt="2022-10-01T19:26:06.317" v="418" actId="1076"/>
          <ac:spMkLst>
            <pc:docMk/>
            <pc:sldMk cId="2873026054" sldId="412"/>
            <ac:spMk id="25" creationId="{FFFF6DDA-33C6-50C6-C68A-F45260FB8120}"/>
          </ac:spMkLst>
        </pc:spChg>
        <pc:picChg chg="add mod">
          <ac:chgData name="Tegischer Lukas" userId="f78daebb-0565-485c-bd0e-1cd035e796ff" providerId="ADAL" clId="{AF584DDF-8270-447E-A0F6-A13C67F47E34}" dt="2022-10-01T19:26:01.735" v="416" actId="1076"/>
          <ac:picMkLst>
            <pc:docMk/>
            <pc:sldMk cId="2873026054" sldId="412"/>
            <ac:picMk id="23" creationId="{D6334C8C-010F-9681-99E3-C2FCC5A719E5}"/>
          </ac:picMkLst>
        </pc:pic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6" creationId="{04070BF3-3283-6E53-CE9F-48F94ADC7D08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9" creationId="{72399388-84EC-9BD9-A131-EF1239FBFD5A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2" creationId="{D3347041-6313-CF44-6BD7-FF4B94C502D0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3" creationId="{F0B971F7-8B47-A13A-3248-875A0E4F28D1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5" creationId="{C9E5707B-3DE9-0AC4-287F-6F369ED19B23}"/>
          </ac:cxnSpMkLst>
        </pc:cxnChg>
      </pc:sldChg>
      <pc:sldChg chg="addSp delSp modSp add mod delAnim modAnim">
        <pc:chgData name="Tegischer Lukas" userId="f78daebb-0565-485c-bd0e-1cd035e796ff" providerId="ADAL" clId="{AF584DDF-8270-447E-A0F6-A13C67F47E34}" dt="2022-10-01T19:29:26.459" v="572"/>
        <pc:sldMkLst>
          <pc:docMk/>
          <pc:sldMk cId="1952304831" sldId="413"/>
        </pc:sldMkLst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27:41.217" v="496" actId="1076"/>
          <ac:spMkLst>
            <pc:docMk/>
            <pc:sldMk cId="1952304831" sldId="413"/>
            <ac:spMk id="8" creationId="{DAB1A1EF-B736-15EF-009A-4FFF18505005}"/>
          </ac:spMkLst>
        </pc:spChg>
        <pc:spChg chg="del">
          <ac:chgData name="Tegischer Lukas" userId="f78daebb-0565-485c-bd0e-1cd035e796ff" providerId="ADAL" clId="{AF584DDF-8270-447E-A0F6-A13C67F47E34}" dt="2022-10-01T19:26:31.959" v="444" actId="478"/>
          <ac:spMkLst>
            <pc:docMk/>
            <pc:sldMk cId="1952304831" sldId="413"/>
            <ac:spMk id="21" creationId="{247B04CD-989B-6E5A-2BFE-6B9300932745}"/>
          </ac:spMkLst>
        </pc:spChg>
        <pc:spChg chg="del">
          <ac:chgData name="Tegischer Lukas" userId="f78daebb-0565-485c-bd0e-1cd035e796ff" providerId="ADAL" clId="{AF584DDF-8270-447E-A0F6-A13C67F47E34}" dt="2022-10-01T19:26:33.671" v="446" actId="478"/>
          <ac:spMkLst>
            <pc:docMk/>
            <pc:sldMk cId="1952304831" sldId="413"/>
            <ac:spMk id="25" creationId="{FFFF6DDA-33C6-50C6-C68A-F45260FB8120}"/>
          </ac:spMkLst>
        </pc:spChg>
        <pc:picChg chg="del">
          <ac:chgData name="Tegischer Lukas" userId="f78daebb-0565-485c-bd0e-1cd035e796ff" providerId="ADAL" clId="{AF584DDF-8270-447E-A0F6-A13C67F47E34}" dt="2022-10-01T19:26:32.467" v="445" actId="478"/>
          <ac:picMkLst>
            <pc:docMk/>
            <pc:sldMk cId="1952304831" sldId="413"/>
            <ac:picMk id="23" creationId="{D6334C8C-010F-9681-99E3-C2FCC5A719E5}"/>
          </ac:picMkLst>
        </pc:picChg>
      </pc:sldChg>
      <pc:sldChg chg="addSp modSp add mod modAnim">
        <pc:chgData name="Tegischer Lukas" userId="f78daebb-0565-485c-bd0e-1cd035e796ff" providerId="ADAL" clId="{AF584DDF-8270-447E-A0F6-A13C67F47E34}" dt="2022-10-01T19:29:23.579" v="571"/>
        <pc:sldMkLst>
          <pc:docMk/>
          <pc:sldMk cId="3294739272" sldId="414"/>
        </pc:sldMkLst>
        <pc:spChg chg="mod">
          <ac:chgData name="Tegischer Lukas" userId="f78daebb-0565-485c-bd0e-1cd035e796ff" providerId="ADAL" clId="{AF584DDF-8270-447E-A0F6-A13C67F47E34}" dt="2022-10-01T19:28:24.709" v="529" actId="20577"/>
          <ac:spMkLst>
            <pc:docMk/>
            <pc:sldMk cId="3294739272" sldId="414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50.269" v="508" actId="20577"/>
          <ac:spMkLst>
            <pc:docMk/>
            <pc:sldMk cId="3294739272" sldId="414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9:10.383" v="563" actId="1076"/>
          <ac:spMkLst>
            <pc:docMk/>
            <pc:sldMk cId="3294739272" sldId="414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28:47.766" v="556" actId="20577"/>
          <ac:spMkLst>
            <pc:docMk/>
            <pc:sldMk cId="3294739272" sldId="414"/>
            <ac:spMk id="6" creationId="{7A79BD00-BADA-E007-AAC7-83712F191619}"/>
          </ac:spMkLst>
        </pc:spChg>
        <pc:spChg chg="mod">
          <ac:chgData name="Tegischer Lukas" userId="f78daebb-0565-485c-bd0e-1cd035e796ff" providerId="ADAL" clId="{AF584DDF-8270-447E-A0F6-A13C67F47E34}" dt="2022-10-01T19:29:22.181" v="570" actId="1076"/>
          <ac:spMkLst>
            <pc:docMk/>
            <pc:sldMk cId="3294739272" sldId="414"/>
            <ac:spMk id="8" creationId="{DAB1A1EF-B736-15EF-009A-4FFF18505005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31:03.454" v="678"/>
        <pc:sldMkLst>
          <pc:docMk/>
          <pc:sldMk cId="219169044" sldId="415"/>
        </pc:sldMkLst>
        <pc:spChg chg="del mod">
          <ac:chgData name="Tegischer Lukas" userId="f78daebb-0565-485c-bd0e-1cd035e796ff" providerId="ADAL" clId="{AF584DDF-8270-447E-A0F6-A13C67F47E34}" dt="2022-10-01T19:30:34.159" v="661"/>
          <ac:spMkLst>
            <pc:docMk/>
            <pc:sldMk cId="219169044" sldId="415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9:41.929" v="601" actId="20577"/>
          <ac:spMkLst>
            <pc:docMk/>
            <pc:sldMk cId="219169044" sldId="415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0:34.159" v="659" actId="478"/>
          <ac:spMkLst>
            <pc:docMk/>
            <pc:sldMk cId="219169044" sldId="415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30:49.990" v="671" actId="207"/>
          <ac:spMkLst>
            <pc:docMk/>
            <pc:sldMk cId="219169044" sldId="415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30:43.459" v="667" actId="1076"/>
          <ac:spMkLst>
            <pc:docMk/>
            <pc:sldMk cId="219169044" sldId="415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1:00.266" v="677" actId="1076"/>
          <ac:spMkLst>
            <pc:docMk/>
            <pc:sldMk cId="219169044" sldId="415"/>
            <ac:spMk id="8" creationId="{DAB1A1EF-B736-15EF-009A-4FFF18505005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2:16.894" v="730" actId="1076"/>
        <pc:sldMkLst>
          <pc:docMk/>
          <pc:sldMk cId="2748657211" sldId="416"/>
        </pc:sldMkLst>
        <pc:spChg chg="add mod">
          <ac:chgData name="Tegischer Lukas" userId="f78daebb-0565-485c-bd0e-1cd035e796ff" providerId="ADAL" clId="{AF584DDF-8270-447E-A0F6-A13C67F47E34}" dt="2022-10-01T19:31:37.694" v="716" actId="1076"/>
          <ac:spMkLst>
            <pc:docMk/>
            <pc:sldMk cId="2748657211" sldId="416"/>
            <ac:spMk id="3" creationId="{61E30C59-4707-97D8-9441-DAF06C5F7020}"/>
          </ac:spMkLst>
        </pc:spChg>
        <pc:spChg chg="mod">
          <ac:chgData name="Tegischer Lukas" userId="f78daebb-0565-485c-bd0e-1cd035e796ff" providerId="ADAL" clId="{AF584DDF-8270-447E-A0F6-A13C67F47E34}" dt="2022-10-01T19:31:20.158" v="707" actId="20577"/>
          <ac:spMkLst>
            <pc:docMk/>
            <pc:sldMk cId="2748657211" sldId="416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1:26.197" v="708" actId="478"/>
          <ac:spMkLst>
            <pc:docMk/>
            <pc:sldMk cId="2748657211" sldId="416"/>
            <ac:spMk id="6" creationId="{7A79BD00-BADA-E007-AAC7-83712F191619}"/>
          </ac:spMkLst>
        </pc:spChg>
        <pc:spChg chg="del">
          <ac:chgData name="Tegischer Lukas" userId="f78daebb-0565-485c-bd0e-1cd035e796ff" providerId="ADAL" clId="{AF584DDF-8270-447E-A0F6-A13C67F47E34}" dt="2022-10-01T19:31:39.430" v="717" actId="478"/>
          <ac:spMkLst>
            <pc:docMk/>
            <pc:sldMk cId="2748657211" sldId="416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2:16.894" v="730" actId="1076"/>
          <ac:spMkLst>
            <pc:docMk/>
            <pc:sldMk cId="2748657211" sldId="416"/>
            <ac:spMk id="8" creationId="{DAB1A1EF-B736-15EF-009A-4FFF18505005}"/>
          </ac:spMkLst>
        </pc:spChg>
        <pc:spChg chg="add mod">
          <ac:chgData name="Tegischer Lukas" userId="f78daebb-0565-485c-bd0e-1cd035e796ff" providerId="ADAL" clId="{AF584DDF-8270-447E-A0F6-A13C67F47E34}" dt="2022-10-01T19:32:02.785" v="725" actId="1076"/>
          <ac:spMkLst>
            <pc:docMk/>
            <pc:sldMk cId="2748657211" sldId="416"/>
            <ac:spMk id="9" creationId="{CF26A3E1-3FBA-6DA5-6C83-0CBDE8BEACC6}"/>
          </ac:spMkLst>
        </pc:spChg>
      </pc:sldChg>
      <pc:sldChg chg="modSp add mod">
        <pc:chgData name="Tegischer Lukas" userId="f78daebb-0565-485c-bd0e-1cd035e796ff" providerId="ADAL" clId="{AF584DDF-8270-447E-A0F6-A13C67F47E34}" dt="2022-10-01T19:33:42.485" v="753" actId="20577"/>
        <pc:sldMkLst>
          <pc:docMk/>
          <pc:sldMk cId="3590426698" sldId="417"/>
        </pc:sldMkLst>
        <pc:spChg chg="mod">
          <ac:chgData name="Tegischer Lukas" userId="f78daebb-0565-485c-bd0e-1cd035e796ff" providerId="ADAL" clId="{AF584DDF-8270-447E-A0F6-A13C67F47E34}" dt="2022-10-01T19:33:42.485" v="753" actId="20577"/>
          <ac:spMkLst>
            <pc:docMk/>
            <pc:sldMk cId="3590426698" sldId="417"/>
            <ac:spMk id="3" creationId="{6F2E315A-7074-098E-2F0B-477435DF93DA}"/>
          </ac:spMkLst>
        </pc:spChg>
        <pc:spChg chg="mod">
          <ac:chgData name="Tegischer Lukas" userId="f78daebb-0565-485c-bd0e-1cd035e796ff" providerId="ADAL" clId="{AF584DDF-8270-447E-A0F6-A13C67F47E34}" dt="2022-10-01T19:33:39.316" v="752" actId="20577"/>
          <ac:spMkLst>
            <pc:docMk/>
            <pc:sldMk cId="3590426698" sldId="417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07.227" v="764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AF584DDF-8270-447E-A0F6-A13C67F47E34}" dt="2022-10-01T19:34:01.779" v="763" actId="6549"/>
          <ac:spMkLst>
            <pc:docMk/>
            <pc:sldMk cId="4007401767" sldId="418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F584DDF-8270-447E-A0F6-A13C67F47E34}" dt="2022-10-01T19:34:07.227" v="764" actId="1076"/>
          <ac:spMkLst>
            <pc:docMk/>
            <pc:sldMk cId="4007401767" sldId="418"/>
            <ac:spMk id="4" creationId="{49A78188-5751-971E-F781-7A4345EDF3F9}"/>
          </ac:spMkLst>
        </pc:spChg>
        <pc:spChg chg="del">
          <ac:chgData name="Tegischer Lukas" userId="f78daebb-0565-485c-bd0e-1cd035e796ff" providerId="ADAL" clId="{AF584DDF-8270-447E-A0F6-A13C67F47E34}" dt="2022-10-01T19:33:53.224" v="756" actId="478"/>
          <ac:spMkLst>
            <pc:docMk/>
            <pc:sldMk cId="4007401767" sldId="418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47.199" v="777" actId="1076"/>
        <pc:sldMkLst>
          <pc:docMk/>
          <pc:sldMk cId="467817443" sldId="419"/>
        </pc:sldMkLst>
        <pc:spChg chg="del">
          <ac:chgData name="Tegischer Lukas" userId="f78daebb-0565-485c-bd0e-1cd035e796ff" providerId="ADAL" clId="{AF584DDF-8270-447E-A0F6-A13C67F47E34}" dt="2022-10-01T19:34:22.171" v="766" actId="478"/>
          <ac:spMkLst>
            <pc:docMk/>
            <pc:sldMk cId="467817443" sldId="419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4:23.137" v="767" actId="478"/>
          <ac:spMkLst>
            <pc:docMk/>
            <pc:sldMk cId="467817443" sldId="419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F584DDF-8270-447E-A0F6-A13C67F47E34}" dt="2022-10-01T19:34:32.760" v="772" actId="14100"/>
          <ac:spMkLst>
            <pc:docMk/>
            <pc:sldMk cId="467817443" sldId="419"/>
            <ac:spMk id="5" creationId="{1AFF32B4-AFFE-A963-3D3A-EC644F86A9EF}"/>
          </ac:spMkLst>
        </pc:spChg>
        <pc:spChg chg="add mod">
          <ac:chgData name="Tegischer Lukas" userId="f78daebb-0565-485c-bd0e-1cd035e796ff" providerId="ADAL" clId="{AF584DDF-8270-447E-A0F6-A13C67F47E34}" dt="2022-10-01T19:34:47.199" v="777" actId="1076"/>
          <ac:spMkLst>
            <pc:docMk/>
            <pc:sldMk cId="467817443" sldId="419"/>
            <ac:spMk id="7" creationId="{46670544-B527-F8BE-73C8-78CB1619532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Hauptsatz der Differential- und Integralrechnung</a:t>
            </a:r>
            <a:endParaRPr lang="de-AT" sz="16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D6B0337D-0A75-53B1-2E46-23F2D1AB2AA6}"/>
                  </a:ext>
                </a:extLst>
              </p:cNvPr>
              <p:cNvSpPr txBox="1"/>
              <p:nvPr/>
            </p:nvSpPr>
            <p:spPr>
              <a:xfrm>
                <a:off x="782825" y="1298078"/>
                <a:ext cx="9772650" cy="41084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Für eine im Intervall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[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;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]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stetige (= Graph ist eine durchgezogene Linie) Funktion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mit einer zugehörigen Stammfunktion F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sSup>
                      <m:sSup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𝐹</m:t>
                        </m:r>
                      </m:e>
                      <m:sup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gilt: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8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𝐹</m:t>
                          </m:r>
                          <m:d>
                            <m:dPr>
                              <m:ctrlPr>
                                <a:rPr lang="de-AT" sz="2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8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  <m:sSubSup>
                            <m:sSubSupPr>
                              <m:ctrlPr>
                                <a:rPr lang="de-AT" sz="2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de-AT" sz="28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|</m:t>
                              </m:r>
                            </m:e>
                            <m:sub>
                              <m:r>
                                <a:rPr lang="de-AT" sz="28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sub>
                            <m:sup>
                              <m:r>
                                <a:rPr lang="de-AT" sz="28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</m:sup>
                          </m:sSubSup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𝐹</m:t>
                          </m:r>
                          <m:d>
                            <m:dPr>
                              <m:ctrlPr>
                                <a:rPr lang="de-AT" sz="2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8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</m:e>
                          </m:d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𝐹</m:t>
                          </m:r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de-AT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</a:pPr>
                <a:endParaRPr lang="de-AT" sz="1800" b="1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de-AT" sz="20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Bestimmung</a:t>
                </a:r>
                <a:r>
                  <a:rPr lang="de-AT" sz="2000" b="1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de-AT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lvl="0">
                  <a:spcBef>
                    <a:spcPts val="300"/>
                  </a:spcBef>
                  <a:spcAft>
                    <a:spcPts val="300"/>
                  </a:spcAft>
                  <a:buSzPts val="1100"/>
                </a:pPr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Schritt 1: Stammfunktion bilden</a:t>
                </a:r>
                <a:endParaRPr lang="de-AT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lvl="0">
                  <a:spcBef>
                    <a:spcPts val="300"/>
                  </a:spcBef>
                  <a:spcAft>
                    <a:spcPts val="300"/>
                  </a:spcAft>
                  <a:buSzPts val="1100"/>
                </a:pPr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Schritt 2: F(a) und F(b) berechnen; 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„Obere Grenze“ MINUS „Untere Grenze“</a:t>
                </a:r>
              </a:p>
              <a:p>
                <a:pPr lvl="0">
                  <a:spcBef>
                    <a:spcPts val="300"/>
                  </a:spcBef>
                  <a:spcAft>
                    <a:spcPts val="300"/>
                  </a:spcAft>
                  <a:buSzPts val="1100"/>
                </a:pPr>
                <a:endParaRPr lang="de-AT" sz="20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spcBef>
                    <a:spcPts val="300"/>
                  </a:spcBef>
                  <a:spcAft>
                    <a:spcPts val="300"/>
                  </a:spcAft>
                  <a:buSzPts val="1100"/>
                </a:pPr>
                <a:r>
                  <a:rPr lang="de-AT" sz="2000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Bemerkung: </a:t>
                </a:r>
                <a:r>
                  <a:rPr lang="de-AT" sz="20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Integrationskonstante</a:t>
                </a:r>
                <a:r>
                  <a:rPr lang="de-AT" sz="20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fällt</a:t>
                </a:r>
                <a:r>
                  <a:rPr lang="de-AT" sz="20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bei der Berechnung </a:t>
                </a:r>
                <a:r>
                  <a:rPr lang="de-AT" sz="2000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immer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weg</a:t>
                </a:r>
                <a:endParaRPr lang="de-AT" sz="2000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D6B0337D-0A75-53B1-2E46-23F2D1AB2A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825" y="1298078"/>
                <a:ext cx="9772650" cy="4108497"/>
              </a:xfrm>
              <a:prstGeom prst="rect">
                <a:avLst/>
              </a:prstGeom>
              <a:blipFill>
                <a:blip r:embed="rId2"/>
                <a:stretch>
                  <a:fillRect l="-623" t="-742" b="-178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feld 6">
            <a:extLst>
              <a:ext uri="{FF2B5EF4-FFF2-40B4-BE49-F238E27FC236}">
                <a16:creationId xmlns:a16="http://schemas.microsoft.com/office/drawing/2014/main" id="{02543962-E9CE-DC34-DA47-912BD1D6DE71}"/>
              </a:ext>
            </a:extLst>
          </p:cNvPr>
          <p:cNvSpPr txBox="1"/>
          <p:nvPr/>
        </p:nvSpPr>
        <p:spPr>
          <a:xfrm>
            <a:off x="782825" y="403180"/>
            <a:ext cx="10626350" cy="5329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Hauptsatz der Differential- und Integralrechnung</a:t>
            </a:r>
          </a:p>
        </p:txBody>
      </p:sp>
    </p:spTree>
    <p:extLst>
      <p:ext uri="{BB962C8B-B14F-4D97-AF65-F5344CB8AC3E}">
        <p14:creationId xmlns:p14="http://schemas.microsoft.com/office/powerpoint/2010/main" val="2822248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3C136C87-94DC-19A9-7BFE-25A92F08E4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221" b="45738"/>
          <a:stretch/>
        </p:blipFill>
        <p:spPr bwMode="auto">
          <a:xfrm>
            <a:off x="543877" y="1494962"/>
            <a:ext cx="5037700" cy="35623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90C3CE6D-CA06-94F2-926D-CFB4E2B02BD9}"/>
                  </a:ext>
                </a:extLst>
              </p:cNvPr>
              <p:cNvSpPr txBox="1"/>
              <p:nvPr/>
            </p:nvSpPr>
            <p:spPr>
              <a:xfrm>
                <a:off x="5924550" y="666908"/>
                <a:ext cx="6096000" cy="16959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𝑔𝑒𝑠</m:t>
                      </m:r>
                      <m:r>
                        <a:rPr lang="de-AT" sz="24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.:  </m:t>
                      </m:r>
                      <m:nary>
                        <m:naryPr>
                          <m:limLoc m:val="subSup"/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  <m:e>
                          <m:sSup>
                            <m:sSupPr>
                              <m:ctrlP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 </m:t>
                          </m:r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de-AT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Schritt 1: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Bilde eine Stammfunktion: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90C3CE6D-CA06-94F2-926D-CFB4E2B02B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4550" y="666908"/>
                <a:ext cx="6096000" cy="1695913"/>
              </a:xfrm>
              <a:prstGeom prst="rect">
                <a:avLst/>
              </a:prstGeom>
              <a:blipFill>
                <a:blip r:embed="rId3"/>
                <a:stretch>
                  <a:fillRect l="-1100" b="-537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feld 10">
            <a:extLst>
              <a:ext uri="{FF2B5EF4-FFF2-40B4-BE49-F238E27FC236}">
                <a16:creationId xmlns:a16="http://schemas.microsoft.com/office/drawing/2014/main" id="{6395F19D-BC1F-F65E-CC48-162CC1633D55}"/>
              </a:ext>
            </a:extLst>
          </p:cNvPr>
          <p:cNvSpPr txBox="1"/>
          <p:nvPr/>
        </p:nvSpPr>
        <p:spPr>
          <a:xfrm>
            <a:off x="5924550" y="3629025"/>
            <a:ext cx="6096000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Schritt 2: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Obere Grenze – Untere Grenze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705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37BB255B-0092-86DF-DAE9-5D0A1A78EDA6}"/>
                  </a:ext>
                </a:extLst>
              </p:cNvPr>
              <p:cNvSpPr txBox="1"/>
              <p:nvPr/>
            </p:nvSpPr>
            <p:spPr>
              <a:xfrm>
                <a:off x="409575" y="380911"/>
                <a:ext cx="10858500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 1a)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Berechne das bestimmte Integral in den Grenzen a und b von f (mit dem Hauptsatz). Entspricht das bestimmte Integral dem Flächeninhalt, den der Funktionsgraph mit der x-Achse im Intervall </a:t>
                </a:r>
                <a14:m>
                  <m:oMath xmlns:m="http://schemas.openxmlformats.org/officeDocument/2006/math">
                    <m:r>
                      <a:rPr lang="de-AT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[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;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]</m:t>
                    </m:r>
                  </m:oMath>
                </a14:m>
                <a:r>
                  <a:rPr lang="de-AT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einschließt?</a:t>
                </a:r>
                <a:endParaRPr lang="de-AT" dirty="0"/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37BB255B-0092-86DF-DAE9-5D0A1A78ED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575" y="380911"/>
                <a:ext cx="10858500" cy="646331"/>
              </a:xfrm>
              <a:prstGeom prst="rect">
                <a:avLst/>
              </a:prstGeom>
              <a:blipFill>
                <a:blip r:embed="rId2"/>
                <a:stretch>
                  <a:fillRect l="-449" t="-4673" b="-1308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145FDEEE-CFF7-ACA8-BAD4-794D4D41E373}"/>
                  </a:ext>
                </a:extLst>
              </p:cNvPr>
              <p:cNvSpPr txBox="1"/>
              <p:nvPr/>
            </p:nvSpPr>
            <p:spPr>
              <a:xfrm>
                <a:off x="3048000" y="1301234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+1             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=1, 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145FDEEE-CFF7-ACA8-BAD4-794D4D41E3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301234"/>
                <a:ext cx="6096000" cy="400110"/>
              </a:xfrm>
              <a:prstGeom prst="rect">
                <a:avLst/>
              </a:prstGeom>
              <a:blipFill>
                <a:blip r:embed="rId3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Grafik 6">
            <a:extLst>
              <a:ext uri="{FF2B5EF4-FFF2-40B4-BE49-F238E27FC236}">
                <a16:creationId xmlns:a16="http://schemas.microsoft.com/office/drawing/2014/main" id="{1B6633C6-DB55-772B-EF11-AB38B701CA1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1888" b="31528"/>
          <a:stretch/>
        </p:blipFill>
        <p:spPr>
          <a:xfrm>
            <a:off x="3533774" y="1975336"/>
            <a:ext cx="4763951" cy="469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904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37BB255B-0092-86DF-DAE9-5D0A1A78EDA6}"/>
                  </a:ext>
                </a:extLst>
              </p:cNvPr>
              <p:cNvSpPr txBox="1"/>
              <p:nvPr/>
            </p:nvSpPr>
            <p:spPr>
              <a:xfrm>
                <a:off x="409575" y="380911"/>
                <a:ext cx="10858500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 1b)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Berechne das bestimmte Integral in den Grenzen a und b von f (mit dem Hauptsatz). Entspricht das bestimmte Integral dem Flächeninhalt, den der Funktionsgraph mit der x-Achse im Intervall </a:t>
                </a:r>
                <a14:m>
                  <m:oMath xmlns:m="http://schemas.openxmlformats.org/officeDocument/2006/math">
                    <m:r>
                      <a:rPr lang="de-AT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[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;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]</m:t>
                    </m:r>
                  </m:oMath>
                </a14:m>
                <a:r>
                  <a:rPr lang="de-AT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einschließt?</a:t>
                </a:r>
                <a:endParaRPr lang="de-AT" dirty="0"/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37BB255B-0092-86DF-DAE9-5D0A1A78ED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575" y="380911"/>
                <a:ext cx="10858500" cy="646331"/>
              </a:xfrm>
              <a:prstGeom prst="rect">
                <a:avLst/>
              </a:prstGeom>
              <a:blipFill>
                <a:blip r:embed="rId2"/>
                <a:stretch>
                  <a:fillRect l="-449" t="-4673" b="-1308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62F377FA-D8F5-82E9-7F1A-E1EDADCC7D58}"/>
                  </a:ext>
                </a:extLst>
              </p:cNvPr>
              <p:cNvSpPr txBox="1"/>
              <p:nvPr/>
            </p:nvSpPr>
            <p:spPr>
              <a:xfrm>
                <a:off x="3048000" y="1253609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=−3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+5             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=−2, 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62F377FA-D8F5-82E9-7F1A-E1EDADCC7D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253609"/>
                <a:ext cx="6096000" cy="400110"/>
              </a:xfrm>
              <a:prstGeom prst="rect">
                <a:avLst/>
              </a:prstGeom>
              <a:blipFill>
                <a:blip r:embed="rId3"/>
                <a:stretch>
                  <a:fillRect b="-1692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rafik 4">
            <a:extLst>
              <a:ext uri="{FF2B5EF4-FFF2-40B4-BE49-F238E27FC236}">
                <a16:creationId xmlns:a16="http://schemas.microsoft.com/office/drawing/2014/main" id="{702BBAAB-1854-CE70-2C7E-6DE42B50381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5749" r="-1" b="26250"/>
          <a:stretch/>
        </p:blipFill>
        <p:spPr>
          <a:xfrm>
            <a:off x="3995532" y="1749058"/>
            <a:ext cx="4200936" cy="4728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859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5B66A2C8-F993-E762-69AC-2D852D26C9C0}"/>
              </a:ext>
            </a:extLst>
          </p:cNvPr>
          <p:cNvSpPr txBox="1"/>
          <p:nvPr/>
        </p:nvSpPr>
        <p:spPr>
          <a:xfrm>
            <a:off x="438150" y="181143"/>
            <a:ext cx="10115550" cy="15564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2)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Die Funktionsgraphen der Funktion f und ihrer Stammfunktion F sind jeweils gegeben. </a:t>
            </a:r>
          </a:p>
          <a:p>
            <a:pPr marL="34290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Markiere das bestimmte Integral graphisch. </a:t>
            </a: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Ermittle mit Hilfe der Abbildung das gesuchte Integral.</a:t>
            </a: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Entspricht das bestimmte Integral dem tatsächlichen Flächeninhalt?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2F53DF14-0760-74F8-831A-27BD14F890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4702" b="4793"/>
          <a:stretch/>
        </p:blipFill>
        <p:spPr bwMode="auto">
          <a:xfrm>
            <a:off x="523875" y="1926836"/>
            <a:ext cx="4191000" cy="475002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7528EE5A-972D-A25A-80C7-DCA1C80B0114}"/>
                  </a:ext>
                </a:extLst>
              </p:cNvPr>
              <p:cNvSpPr txBox="1"/>
              <p:nvPr/>
            </p:nvSpPr>
            <p:spPr>
              <a:xfrm>
                <a:off x="4972050" y="1926836"/>
                <a:ext cx="6096000" cy="9223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sub>
                        <m:sup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7528EE5A-972D-A25A-80C7-DCA1C80B01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2050" y="1926836"/>
                <a:ext cx="6096000" cy="9223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0C306FA5-B890-6B02-15E0-8E54958DE031}"/>
              </a:ext>
            </a:extLst>
          </p:cNvPr>
          <p:cNvCxnSpPr>
            <a:cxnSpLocks/>
          </p:cNvCxnSpPr>
          <p:nvPr/>
        </p:nvCxnSpPr>
        <p:spPr>
          <a:xfrm>
            <a:off x="800122" y="2314575"/>
            <a:ext cx="0" cy="2505075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FB63A75F-B89E-31BF-2114-75DBA9EF2718}"/>
              </a:ext>
            </a:extLst>
          </p:cNvPr>
          <p:cNvCxnSpPr>
            <a:cxnSpLocks/>
          </p:cNvCxnSpPr>
          <p:nvPr/>
        </p:nvCxnSpPr>
        <p:spPr>
          <a:xfrm>
            <a:off x="4171972" y="2314575"/>
            <a:ext cx="0" cy="2505075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3340C88F-A878-91BC-002C-4ADBAB00FF85}"/>
              </a:ext>
            </a:extLst>
          </p:cNvPr>
          <p:cNvCxnSpPr>
            <a:cxnSpLocks/>
          </p:cNvCxnSpPr>
          <p:nvPr/>
        </p:nvCxnSpPr>
        <p:spPr>
          <a:xfrm flipH="1">
            <a:off x="800122" y="4819650"/>
            <a:ext cx="3371850" cy="0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>
            <a:extLst>
              <a:ext uri="{FF2B5EF4-FFF2-40B4-BE49-F238E27FC236}">
                <a16:creationId xmlns:a16="http://schemas.microsoft.com/office/drawing/2014/main" id="{027C38D7-513D-AFA1-7575-277768587D8D}"/>
              </a:ext>
            </a:extLst>
          </p:cNvPr>
          <p:cNvCxnSpPr>
            <a:cxnSpLocks/>
          </p:cNvCxnSpPr>
          <p:nvPr/>
        </p:nvCxnSpPr>
        <p:spPr>
          <a:xfrm flipH="1">
            <a:off x="800122" y="6515100"/>
            <a:ext cx="1695428" cy="0"/>
          </a:xfrm>
          <a:prstGeom prst="line">
            <a:avLst/>
          </a:prstGeom>
          <a:ln w="38100">
            <a:solidFill>
              <a:srgbClr val="39C31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3965551C-44D3-65BF-8C65-1C26A9C374B9}"/>
              </a:ext>
            </a:extLst>
          </p:cNvPr>
          <p:cNvCxnSpPr>
            <a:cxnSpLocks/>
          </p:cNvCxnSpPr>
          <p:nvPr/>
        </p:nvCxnSpPr>
        <p:spPr>
          <a:xfrm flipH="1">
            <a:off x="2476544" y="3133725"/>
            <a:ext cx="1695428" cy="0"/>
          </a:xfrm>
          <a:prstGeom prst="line">
            <a:avLst/>
          </a:prstGeom>
          <a:ln w="38100">
            <a:solidFill>
              <a:srgbClr val="39C31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Ellipse 24">
            <a:extLst>
              <a:ext uri="{FF2B5EF4-FFF2-40B4-BE49-F238E27FC236}">
                <a16:creationId xmlns:a16="http://schemas.microsoft.com/office/drawing/2014/main" id="{229BF9D5-F1CA-BCB7-1986-42FBBA4307E2}"/>
              </a:ext>
            </a:extLst>
          </p:cNvPr>
          <p:cNvSpPr/>
          <p:nvPr/>
        </p:nvSpPr>
        <p:spPr>
          <a:xfrm>
            <a:off x="1990725" y="2962275"/>
            <a:ext cx="581024" cy="3810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E13631B5-910E-472A-9E26-C988517A5CD1}"/>
              </a:ext>
            </a:extLst>
          </p:cNvPr>
          <p:cNvSpPr/>
          <p:nvPr/>
        </p:nvSpPr>
        <p:spPr>
          <a:xfrm>
            <a:off x="1981200" y="6372057"/>
            <a:ext cx="581024" cy="3810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08682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258</Words>
  <Application>Microsoft Office PowerPoint</Application>
  <PresentationFormat>Breitbild</PresentationFormat>
  <Paragraphs>24</Paragraphs>
  <Slides>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3" baseType="lpstr">
      <vt:lpstr>Calibri</vt:lpstr>
      <vt:lpstr>Cambria Math</vt:lpstr>
      <vt:lpstr>Georgia</vt:lpstr>
      <vt:lpstr>Times New Roman</vt:lpstr>
      <vt:lpstr>Trebuchet MS</vt:lpstr>
      <vt:lpstr>Wingdings</vt:lpstr>
      <vt:lpstr>Holzart</vt:lpstr>
      <vt:lpstr>Hauptsatz der Differential- und Integralrechnung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2022-11-04T11:34:39Z</dcterms:modified>
</cp:coreProperties>
</file>