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432" r:id="rId3"/>
    <p:sldId id="438" r:id="rId4"/>
    <p:sldId id="439" r:id="rId5"/>
    <p:sldId id="440" r:id="rId6"/>
    <p:sldId id="43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313"/>
    <a:srgbClr val="8C399D"/>
    <a:srgbClr val="0F6FC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F015C2F6-7444-46B2-B91D-AC38CA0077C0}"/>
    <pc:docChg chg="custSel delSld modSld">
      <pc:chgData name="Tegischer Lukas" userId="f78daebb-0565-485c-bd0e-1cd035e796ff" providerId="ADAL" clId="{F015C2F6-7444-46B2-B91D-AC38CA0077C0}" dt="2022-11-04T11:34:38.439" v="2" actId="47"/>
      <pc:docMkLst>
        <pc:docMk/>
      </pc:docMkLst>
      <pc:sldChg chg="delSp mod delAnim">
        <pc:chgData name="Tegischer Lukas" userId="f78daebb-0565-485c-bd0e-1cd035e796ff" providerId="ADAL" clId="{F015C2F6-7444-46B2-B91D-AC38CA0077C0}" dt="2022-11-04T11:34:37.30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F015C2F6-7444-46B2-B91D-AC38CA0077C0}" dt="2022-11-04T11:34:37.304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F015C2F6-7444-46B2-B91D-AC38CA0077C0}" dt="2022-11-04T11:34:36.23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015C2F6-7444-46B2-B91D-AC38CA0077C0}" dt="2022-11-04T11:34:38.439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8D873CFE-DC3C-42AB-8E57-67F19A59BDBB}"/>
    <pc:docChg chg="undo custSel addSld delSld modSld">
      <pc:chgData name="Tegischer Lukas" userId="f78daebb-0565-485c-bd0e-1cd035e796ff" providerId="ADAL" clId="{8D873CFE-DC3C-42AB-8E57-67F19A59BDBB}" dt="2022-10-02T08:46:57.584" v="317" actId="47"/>
      <pc:docMkLst>
        <pc:docMk/>
      </pc:docMkLst>
      <pc:sldChg chg="modSp mod">
        <pc:chgData name="Tegischer Lukas" userId="f78daebb-0565-485c-bd0e-1cd035e796ff" providerId="ADAL" clId="{8D873CFE-DC3C-42AB-8E57-67F19A59BDBB}" dt="2022-10-02T07:40:05.283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D873CFE-DC3C-42AB-8E57-67F19A59BDBB}" dt="2022-10-02T07:40:05.283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D873CFE-DC3C-42AB-8E57-67F19A59BDBB}" dt="2022-10-02T07:43:22.599" v="90" actId="207"/>
        <pc:sldMkLst>
          <pc:docMk/>
          <pc:sldMk cId="2796332034" sldId="427"/>
        </pc:sldMkLst>
        <pc:spChg chg="add mod">
          <ac:chgData name="Tegischer Lukas" userId="f78daebb-0565-485c-bd0e-1cd035e796ff" providerId="ADAL" clId="{8D873CFE-DC3C-42AB-8E57-67F19A59BDBB}" dt="2022-10-02T07:40:31.580" v="42" actId="403"/>
          <ac:spMkLst>
            <pc:docMk/>
            <pc:sldMk cId="2796332034" sldId="427"/>
            <ac:spMk id="2" creationId="{25CC4BA6-CC73-1AD4-5600-C732D686440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7:41:37.083" v="54" actId="1582"/>
          <ac:spMkLst>
            <pc:docMk/>
            <pc:sldMk cId="2796332034" sldId="427"/>
            <ac:spMk id="5" creationId="{5226DD38-E94E-BD5C-E403-864E645C3B5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7:43:22.599" v="90" actId="207"/>
          <ac:spMkLst>
            <pc:docMk/>
            <pc:sldMk cId="2796332034" sldId="427"/>
            <ac:spMk id="8" creationId="{5E4E43C7-4212-E012-3B37-DAF4819D35B3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4" creationId="{A9995909-ED57-2775-6CD2-5722375C1DCA}"/>
          </ac:spMkLst>
        </pc:spChg>
        <pc:picChg chg="del">
          <ac:chgData name="Tegischer Lukas" userId="f78daebb-0565-485c-bd0e-1cd035e796ff" providerId="ADAL" clId="{8D873CFE-DC3C-42AB-8E57-67F19A59BDBB}" dt="2022-10-02T07:40:18.200" v="19" actId="478"/>
          <ac:picMkLst>
            <pc:docMk/>
            <pc:sldMk cId="2796332034" sldId="427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7:40:21.349" v="20" actId="47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addSp delSp modSp mod delAnim modAnim">
        <pc:chgData name="Tegischer Lukas" userId="f78daebb-0565-485c-bd0e-1cd035e796ff" providerId="ADAL" clId="{8D873CFE-DC3C-42AB-8E57-67F19A59BDBB}" dt="2022-10-02T08:09:39.038" v="132"/>
        <pc:sldMkLst>
          <pc:docMk/>
          <pc:sldMk cId="1380527264" sldId="429"/>
        </pc:sldMkLst>
        <pc:spChg chg="del">
          <ac:chgData name="Tegischer Lukas" userId="f78daebb-0565-485c-bd0e-1cd035e796ff" providerId="ADAL" clId="{8D873CFE-DC3C-42AB-8E57-67F19A59BDBB}" dt="2022-10-02T08:08:35.951" v="91" actId="478"/>
          <ac:spMkLst>
            <pc:docMk/>
            <pc:sldMk cId="1380527264" sldId="429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8:09:31.556" v="129" actId="1076"/>
          <ac:spMkLst>
            <pc:docMk/>
            <pc:sldMk cId="1380527264" sldId="429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8:37.101" v="93" actId="478"/>
          <ac:spMkLst>
            <pc:docMk/>
            <pc:sldMk cId="1380527264" sldId="429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8:09:36.528" v="131" actId="1076"/>
          <ac:spMkLst>
            <pc:docMk/>
            <pc:sldMk cId="1380527264" sldId="429"/>
            <ac:spMk id="7" creationId="{40B37E57-DEFA-9A3C-5B0C-F0A4C6B61AE7}"/>
          </ac:spMkLst>
        </pc:spChg>
        <pc:spChg chg="del">
          <ac:chgData name="Tegischer Lukas" userId="f78daebb-0565-485c-bd0e-1cd035e796ff" providerId="ADAL" clId="{8D873CFE-DC3C-42AB-8E57-67F19A59BDBB}" dt="2022-10-02T08:08:36.684" v="92" actId="478"/>
          <ac:spMkLst>
            <pc:docMk/>
            <pc:sldMk cId="1380527264" sldId="429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873CFE-DC3C-42AB-8E57-67F19A59BDBB}" dt="2022-10-02T08:09:34.272" v="130" actId="1076"/>
          <ac:picMkLst>
            <pc:docMk/>
            <pc:sldMk cId="1380527264" sldId="429"/>
            <ac:picMk id="5" creationId="{2C56A798-E05E-CB6E-6C80-F67255F935CC}"/>
          </ac:picMkLst>
        </pc:picChg>
        <pc:picChg chg="del">
          <ac:chgData name="Tegischer Lukas" userId="f78daebb-0565-485c-bd0e-1cd035e796ff" providerId="ADAL" clId="{8D873CFE-DC3C-42AB-8E57-67F19A59BDBB}" dt="2022-10-02T08:08:37.454" v="94" actId="478"/>
          <ac:picMkLst>
            <pc:docMk/>
            <pc:sldMk cId="1380527264" sldId="429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8:08:38.527" v="95" actId="478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mod modAnim">
        <pc:chgData name="Tegischer Lukas" userId="f78daebb-0565-485c-bd0e-1cd035e796ff" providerId="ADAL" clId="{8D873CFE-DC3C-42AB-8E57-67F19A59BDBB}" dt="2022-10-02T08:42:10.550" v="248" actId="208"/>
        <pc:sldMkLst>
          <pc:docMk/>
          <pc:sldMk cId="3708682875" sldId="430"/>
        </pc:sldMkLst>
        <pc:spChg chg="del">
          <ac:chgData name="Tegischer Lukas" userId="f78daebb-0565-485c-bd0e-1cd035e796ff" providerId="ADAL" clId="{8D873CFE-DC3C-42AB-8E57-67F19A59BDBB}" dt="2022-10-02T08:40:42.085" v="222" actId="478"/>
          <ac:spMkLst>
            <pc:docMk/>
            <pc:sldMk cId="3708682875" sldId="430"/>
            <ac:spMk id="2" creationId="{CDFA19F6-DF1D-40A8-C04C-605E6E7EAD87}"/>
          </ac:spMkLst>
        </pc:spChg>
        <pc:spChg chg="add mod">
          <ac:chgData name="Tegischer Lukas" userId="f78daebb-0565-485c-bd0e-1cd035e796ff" providerId="ADAL" clId="{8D873CFE-DC3C-42AB-8E57-67F19A59BDBB}" dt="2022-10-02T08:40:50.986" v="229" actId="1076"/>
          <ac:spMkLst>
            <pc:docMk/>
            <pc:sldMk cId="3708682875" sldId="430"/>
            <ac:spMk id="4" creationId="{6809EDC9-4233-4109-C8A2-5D4650ED323A}"/>
          </ac:spMkLst>
        </pc:spChg>
        <pc:spChg chg="add mod">
          <ac:chgData name="Tegischer Lukas" userId="f78daebb-0565-485c-bd0e-1cd035e796ff" providerId="ADAL" clId="{8D873CFE-DC3C-42AB-8E57-67F19A59BDBB}" dt="2022-10-02T08:41:11.238" v="238" actId="1076"/>
          <ac:spMkLst>
            <pc:docMk/>
            <pc:sldMk cId="3708682875" sldId="430"/>
            <ac:spMk id="7" creationId="{7523EF96-420D-A7C1-B763-A21EEE35453B}"/>
          </ac:spMkLst>
        </pc:spChg>
        <pc:picChg chg="add mod">
          <ac:chgData name="Tegischer Lukas" userId="f78daebb-0565-485c-bd0e-1cd035e796ff" providerId="ADAL" clId="{8D873CFE-DC3C-42AB-8E57-67F19A59BDBB}" dt="2022-10-02T08:41:13.210" v="239" actId="1076"/>
          <ac:picMkLst>
            <pc:docMk/>
            <pc:sldMk cId="3708682875" sldId="430"/>
            <ac:picMk id="5" creationId="{309FDA6B-BEEF-45AF-FDFA-2C840D9F1755}"/>
          </ac:picMkLst>
        </pc:pic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9" creationId="{BD0045CF-5ED9-4A0D-E371-1DC9D9829639}"/>
          </ac:cxnSpMkLst>
        </pc:cxn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10" creationId="{57521911-75DB-4441-8582-F2BCDB3F090B}"/>
          </ac:cxnSpMkLst>
        </pc:cxnChg>
      </pc:sldChg>
      <pc:sldChg chg="del">
        <pc:chgData name="Tegischer Lukas" userId="f78daebb-0565-485c-bd0e-1cd035e796ff" providerId="ADAL" clId="{8D873CFE-DC3C-42AB-8E57-67F19A59BDBB}" dt="2022-10-02T08:46:57.584" v="317" actId="47"/>
        <pc:sldMkLst>
          <pc:docMk/>
          <pc:sldMk cId="1617543262" sldId="431"/>
        </pc:sldMkLst>
      </pc:sldChg>
      <pc:sldChg chg="addSp delSp modSp add mod delAnim modAnim">
        <pc:chgData name="Tegischer Lukas" userId="f78daebb-0565-485c-bd0e-1cd035e796ff" providerId="ADAL" clId="{8D873CFE-DC3C-42AB-8E57-67F19A59BDBB}" dt="2022-10-02T08:11:04.308" v="161"/>
        <pc:sldMkLst>
          <pc:docMk/>
          <pc:sldMk cId="2822248536" sldId="432"/>
        </pc:sldMkLst>
        <pc:spChg chg="add mod">
          <ac:chgData name="Tegischer Lukas" userId="f78daebb-0565-485c-bd0e-1cd035e796ff" providerId="ADAL" clId="{8D873CFE-DC3C-42AB-8E57-67F19A59BDBB}" dt="2022-10-02T08:10:10.642" v="143" actId="1076"/>
          <ac:spMkLst>
            <pc:docMk/>
            <pc:sldMk cId="2822248536" sldId="432"/>
            <ac:spMk id="3" creationId="{DBAE2C2E-A4D1-559B-4491-31812E1C52DB}"/>
          </ac:spMkLst>
        </pc:spChg>
        <pc:spChg chg="del">
          <ac:chgData name="Tegischer Lukas" userId="f78daebb-0565-485c-bd0e-1cd035e796ff" providerId="ADAL" clId="{8D873CFE-DC3C-42AB-8E57-67F19A59BDBB}" dt="2022-10-02T08:09:48.311" v="134" actId="478"/>
          <ac:spMkLst>
            <pc:docMk/>
            <pc:sldMk cId="2822248536" sldId="432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9:49.896" v="136" actId="478"/>
          <ac:spMkLst>
            <pc:docMk/>
            <pc:sldMk cId="2822248536" sldId="432"/>
            <ac:spMk id="7" creationId="{40B37E57-DEFA-9A3C-5B0C-F0A4C6B61AE7}"/>
          </ac:spMkLst>
        </pc:spChg>
        <pc:spChg chg="add mod">
          <ac:chgData name="Tegischer Lukas" userId="f78daebb-0565-485c-bd0e-1cd035e796ff" providerId="ADAL" clId="{8D873CFE-DC3C-42AB-8E57-67F19A59BDBB}" dt="2022-10-02T08:10:59.644" v="159" actId="207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8D873CFE-DC3C-42AB-8E57-67F19A59BDBB}" dt="2022-10-02T08:09:48.598" v="135" actId="478"/>
          <ac:picMkLst>
            <pc:docMk/>
            <pc:sldMk cId="2822248536" sldId="432"/>
            <ac:picMk id="5" creationId="{2C56A798-E05E-CB6E-6C80-F67255F935CC}"/>
          </ac:picMkLst>
        </pc:picChg>
        <pc:picChg chg="add mod">
          <ac:chgData name="Tegischer Lukas" userId="f78daebb-0565-485c-bd0e-1cd035e796ff" providerId="ADAL" clId="{8D873CFE-DC3C-42AB-8E57-67F19A59BDBB}" dt="2022-10-02T08:10:25.424" v="149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2:03.585" v="181" actId="1076"/>
        <pc:sldMkLst>
          <pc:docMk/>
          <pc:sldMk cId="2566253603" sldId="433"/>
        </pc:sldMkLst>
        <pc:spChg chg="del">
          <ac:chgData name="Tegischer Lukas" userId="f78daebb-0565-485c-bd0e-1cd035e796ff" providerId="ADAL" clId="{8D873CFE-DC3C-42AB-8E57-67F19A59BDBB}" dt="2022-10-02T08:11:18.612" v="163" actId="478"/>
          <ac:spMkLst>
            <pc:docMk/>
            <pc:sldMk cId="2566253603" sldId="433"/>
            <ac:spMk id="3" creationId="{DBAE2C2E-A4D1-559B-4491-31812E1C52DB}"/>
          </ac:spMkLst>
        </pc:spChg>
        <pc:spChg chg="add mod">
          <ac:chgData name="Tegischer Lukas" userId="f78daebb-0565-485c-bd0e-1cd035e796ff" providerId="ADAL" clId="{8D873CFE-DC3C-42AB-8E57-67F19A59BDBB}" dt="2022-10-02T08:12:03.585" v="181" actId="1076"/>
          <ac:spMkLst>
            <pc:docMk/>
            <pc:sldMk cId="2566253603" sldId="433"/>
            <ac:spMk id="4" creationId="{989B8F93-25A4-B474-4E45-8A34D4A8CCEE}"/>
          </ac:spMkLst>
        </pc:spChg>
        <pc:spChg chg="del">
          <ac:chgData name="Tegischer Lukas" userId="f78daebb-0565-485c-bd0e-1cd035e796ff" providerId="ADAL" clId="{8D873CFE-DC3C-42AB-8E57-67F19A59BDBB}" dt="2022-10-02T08:11:21.550" v="166" actId="478"/>
          <ac:spMkLst>
            <pc:docMk/>
            <pc:sldMk cId="2566253603" sldId="433"/>
            <ac:spMk id="9" creationId="{E881A380-5B1F-C652-08D3-E9BD4AB17576}"/>
          </ac:spMkLst>
        </pc:spChg>
        <pc:picChg chg="mod">
          <ac:chgData name="Tegischer Lukas" userId="f78daebb-0565-485c-bd0e-1cd035e796ff" providerId="ADAL" clId="{8D873CFE-DC3C-42AB-8E57-67F19A59BDBB}" dt="2022-10-02T08:12:00.556" v="180" actId="1076"/>
          <ac:picMkLst>
            <pc:docMk/>
            <pc:sldMk cId="2566253603" sldId="433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3:38.969" v="221"/>
        <pc:sldMkLst>
          <pc:docMk/>
          <pc:sldMk cId="4265901" sldId="434"/>
        </pc:sldMkLst>
        <pc:spChg chg="add mod">
          <ac:chgData name="Tegischer Lukas" userId="f78daebb-0565-485c-bd0e-1cd035e796ff" providerId="ADAL" clId="{8D873CFE-DC3C-42AB-8E57-67F19A59BDBB}" dt="2022-10-02T08:13:31.825" v="219" actId="6549"/>
          <ac:spMkLst>
            <pc:docMk/>
            <pc:sldMk cId="4265901" sldId="434"/>
            <ac:spMk id="3" creationId="{E4972A72-4195-3BE4-99E2-AF9E523EB850}"/>
          </ac:spMkLst>
        </pc:spChg>
        <pc:spChg chg="del">
          <ac:chgData name="Tegischer Lukas" userId="f78daebb-0565-485c-bd0e-1cd035e796ff" providerId="ADAL" clId="{8D873CFE-DC3C-42AB-8E57-67F19A59BDBB}" dt="2022-10-02T08:12:08.617" v="183" actId="478"/>
          <ac:spMkLst>
            <pc:docMk/>
            <pc:sldMk cId="4265901" sldId="434"/>
            <ac:spMk id="4" creationId="{989B8F93-25A4-B474-4E45-8A34D4A8CCEE}"/>
          </ac:spMkLst>
        </pc:spChg>
        <pc:spChg chg="add mod">
          <ac:chgData name="Tegischer Lukas" userId="f78daebb-0565-485c-bd0e-1cd035e796ff" providerId="ADAL" clId="{8D873CFE-DC3C-42AB-8E57-67F19A59BDBB}" dt="2022-10-02T08:13:24.311" v="214" actId="113"/>
          <ac:spMkLst>
            <pc:docMk/>
            <pc:sldMk cId="4265901" sldId="434"/>
            <ac:spMk id="7" creationId="{A3D6F71B-32BD-98AA-614C-A0CF6E766A9D}"/>
          </ac:spMkLst>
        </pc:spChg>
        <pc:picChg chg="mod">
          <ac:chgData name="Tegischer Lukas" userId="f78daebb-0565-485c-bd0e-1cd035e796ff" providerId="ADAL" clId="{8D873CFE-DC3C-42AB-8E57-67F19A59BDBB}" dt="2022-10-02T08:13:15.839" v="212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46:32.389" v="316"/>
        <pc:sldMkLst>
          <pc:docMk/>
          <pc:sldMk cId="1584894419" sldId="435"/>
        </pc:sldMkLst>
        <pc:spChg chg="del mod">
          <ac:chgData name="Tegischer Lukas" userId="f78daebb-0565-485c-bd0e-1cd035e796ff" providerId="ADAL" clId="{8D873CFE-DC3C-42AB-8E57-67F19A59BDBB}" dt="2022-10-02T08:43:35.421" v="277" actId="478"/>
          <ac:spMkLst>
            <pc:docMk/>
            <pc:sldMk cId="1584894419" sldId="435"/>
            <ac:spMk id="4" creationId="{6809EDC9-4233-4109-C8A2-5D4650ED323A}"/>
          </ac:spMkLst>
        </pc:spChg>
        <pc:spChg chg="del mod">
          <ac:chgData name="Tegischer Lukas" userId="f78daebb-0565-485c-bd0e-1cd035e796ff" providerId="ADAL" clId="{8D873CFE-DC3C-42AB-8E57-67F19A59BDBB}" dt="2022-10-02T08:43:38.811" v="280" actId="478"/>
          <ac:spMkLst>
            <pc:docMk/>
            <pc:sldMk cId="1584894419" sldId="435"/>
            <ac:spMk id="7" creationId="{7523EF96-420D-A7C1-B763-A21EEE35453B}"/>
          </ac:spMkLst>
        </pc:spChg>
        <pc:spChg chg="add mod">
          <ac:chgData name="Tegischer Lukas" userId="f78daebb-0565-485c-bd0e-1cd035e796ff" providerId="ADAL" clId="{8D873CFE-DC3C-42AB-8E57-67F19A59BDBB}" dt="2022-10-02T08:44:02.818" v="285" actId="20577"/>
          <ac:spMkLst>
            <pc:docMk/>
            <pc:sldMk cId="1584894419" sldId="435"/>
            <ac:spMk id="11" creationId="{E08DD598-CE78-1177-1A54-601D0DA9FB0C}"/>
          </ac:spMkLst>
        </pc:spChg>
        <pc:spChg chg="add mod">
          <ac:chgData name="Tegischer Lukas" userId="f78daebb-0565-485c-bd0e-1cd035e796ff" providerId="ADAL" clId="{8D873CFE-DC3C-42AB-8E57-67F19A59BDBB}" dt="2022-10-02T08:44:22.664" v="295" actId="1076"/>
          <ac:spMkLst>
            <pc:docMk/>
            <pc:sldMk cId="1584894419" sldId="435"/>
            <ac:spMk id="14" creationId="{BAF84D02-7079-4408-5EDD-31CDC92075EB}"/>
          </ac:spMkLst>
        </pc:spChg>
        <pc:spChg chg="add mod">
          <ac:chgData name="Tegischer Lukas" userId="f78daebb-0565-485c-bd0e-1cd035e796ff" providerId="ADAL" clId="{8D873CFE-DC3C-42AB-8E57-67F19A59BDBB}" dt="2022-10-02T08:46:09.766" v="312" actId="207"/>
          <ac:spMkLst>
            <pc:docMk/>
            <pc:sldMk cId="1584894419" sldId="435"/>
            <ac:spMk id="15" creationId="{2BED6262-5DB1-6BC0-9392-64B187806C48}"/>
          </ac:spMkLst>
        </pc:spChg>
        <pc:spChg chg="add mod">
          <ac:chgData name="Tegischer Lukas" userId="f78daebb-0565-485c-bd0e-1cd035e796ff" providerId="ADAL" clId="{8D873CFE-DC3C-42AB-8E57-67F19A59BDBB}" dt="2022-10-02T08:46:21.673" v="314" actId="207"/>
          <ac:spMkLst>
            <pc:docMk/>
            <pc:sldMk cId="1584894419" sldId="435"/>
            <ac:spMk id="16" creationId="{7C7F2F7B-7A08-F15D-56AF-4D1F9455EBAB}"/>
          </ac:spMkLst>
        </pc:spChg>
        <pc:picChg chg="add del mod ord">
          <ac:chgData name="Tegischer Lukas" userId="f78daebb-0565-485c-bd0e-1cd035e796ff" providerId="ADAL" clId="{8D873CFE-DC3C-42AB-8E57-67F19A59BDBB}" dt="2022-10-02T08:43:35.807" v="278" actId="478"/>
          <ac:picMkLst>
            <pc:docMk/>
            <pc:sldMk cId="1584894419" sldId="435"/>
            <ac:picMk id="2" creationId="{8DDBDA36-5F3F-D08C-E6C9-B724EA866358}"/>
          </ac:picMkLst>
        </pc:picChg>
        <pc:picChg chg="del">
          <ac:chgData name="Tegischer Lukas" userId="f78daebb-0565-485c-bd0e-1cd035e796ff" providerId="ADAL" clId="{8D873CFE-DC3C-42AB-8E57-67F19A59BDBB}" dt="2022-10-02T08:42:24.405" v="251" actId="478"/>
          <ac:picMkLst>
            <pc:docMk/>
            <pc:sldMk cId="1584894419" sldId="435"/>
            <ac:picMk id="5" creationId="{309FDA6B-BEEF-45AF-FDFA-2C840D9F1755}"/>
          </ac:picMkLst>
        </pc:picChg>
        <pc:picChg chg="add mod">
          <ac:chgData name="Tegischer Lukas" userId="f78daebb-0565-485c-bd0e-1cd035e796ff" providerId="ADAL" clId="{8D873CFE-DC3C-42AB-8E57-67F19A59BDBB}" dt="2022-10-02T08:45:04.871" v="303" actId="1076"/>
          <ac:picMkLst>
            <pc:docMk/>
            <pc:sldMk cId="1584894419" sldId="435"/>
            <ac:picMk id="12" creationId="{64D6FD52-6869-4794-BA8C-A30CBE548CF8}"/>
          </ac:picMkLst>
        </pc:pic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9" creationId="{BD0045CF-5ED9-4A0D-E371-1DC9D9829639}"/>
          </ac:cxnSpMkLst>
        </pc:cxn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10" creationId="{57521911-75DB-4441-8582-F2BCDB3F090B}"/>
          </ac:cxnSpMkLst>
        </pc:cxnChg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6FCFF5F9-B729-4D13-9CDC-6993B7121CBC}"/>
    <pc:docChg chg="undo custSel addSld delSld modSld">
      <pc:chgData name="Tegischer Lukas" userId="f78daebb-0565-485c-bd0e-1cd035e796ff" providerId="ADAL" clId="{6FCFF5F9-B729-4D13-9CDC-6993B7121CBC}" dt="2022-10-17T08:59:19.207" v="390" actId="1076"/>
      <pc:docMkLst>
        <pc:docMk/>
      </pc:docMkLst>
      <pc:sldChg chg="modSp mod">
        <pc:chgData name="Tegischer Lukas" userId="f78daebb-0565-485c-bd0e-1cd035e796ff" providerId="ADAL" clId="{6FCFF5F9-B729-4D13-9CDC-6993B7121CBC}" dt="2022-10-02T09:01:25.38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CFF5F9-B729-4D13-9CDC-6993B7121CBC}" dt="2022-10-02T09:01:25.38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FCFF5F9-B729-4D13-9CDC-6993B7121CBC}" dt="2022-10-02T09:11:13.301" v="372"/>
        <pc:sldMkLst>
          <pc:docMk/>
          <pc:sldMk cId="3708682875" sldId="430"/>
        </pc:sldMkLst>
        <pc:spChg chg="del mod">
          <ac:chgData name="Tegischer Lukas" userId="f78daebb-0565-485c-bd0e-1cd035e796ff" providerId="ADAL" clId="{6FCFF5F9-B729-4D13-9CDC-6993B7121CBC}" dt="2022-10-02T09:07:49.747" v="319" actId="478"/>
          <ac:spMkLst>
            <pc:docMk/>
            <pc:sldMk cId="3708682875" sldId="430"/>
            <ac:spMk id="3" creationId="{DF959531-CD52-F144-F0E3-99F8F31C9EC0}"/>
          </ac:spMkLst>
        </pc:spChg>
        <pc:spChg chg="add mod">
          <ac:chgData name="Tegischer Lukas" userId="f78daebb-0565-485c-bd0e-1cd035e796ff" providerId="ADAL" clId="{6FCFF5F9-B729-4D13-9CDC-6993B7121CBC}" dt="2022-10-02T09:08:50.629" v="332"/>
          <ac:spMkLst>
            <pc:docMk/>
            <pc:sldMk cId="3708682875" sldId="430"/>
            <ac:spMk id="4" creationId="{5B66A2C8-F993-E762-69AC-2D852D26C9C0}"/>
          </ac:spMkLst>
        </pc:spChg>
        <pc:spChg chg="add mod">
          <ac:chgData name="Tegischer Lukas" userId="f78daebb-0565-485c-bd0e-1cd035e796ff" providerId="ADAL" clId="{6FCFF5F9-B729-4D13-9CDC-6993B7121CBC}" dt="2022-10-02T09:08:58.424" v="338" actId="1076"/>
          <ac:spMkLst>
            <pc:docMk/>
            <pc:sldMk cId="3708682875" sldId="430"/>
            <ac:spMk id="8" creationId="{7528EE5A-972D-A25A-80C7-DCA1C80B0114}"/>
          </ac:spMkLst>
        </pc:spChg>
        <pc:spChg chg="del">
          <ac:chgData name="Tegischer Lukas" userId="f78daebb-0565-485c-bd0e-1cd035e796ff" providerId="ADAL" clId="{6FCFF5F9-B729-4D13-9CDC-6993B7121CBC}" dt="2022-10-02T09:07:50.488" v="320" actId="478"/>
          <ac:spMkLst>
            <pc:docMk/>
            <pc:sldMk cId="3708682875" sldId="430"/>
            <ac:spMk id="11" creationId="{7A2F8FA6-7158-F567-6548-DB2492D94328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3" creationId="{7DBC7E70-421F-47B5-3169-F0F6065E37CC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6FCFF5F9-B729-4D13-9CDC-6993B7121CBC}" dt="2022-10-02T09:10:35.529" v="361" actId="1582"/>
          <ac:spMkLst>
            <pc:docMk/>
            <pc:sldMk cId="3708682875" sldId="430"/>
            <ac:spMk id="25" creationId="{229BF9D5-F1CA-BCB7-1986-42FBBA4307E2}"/>
          </ac:spMkLst>
        </pc:spChg>
        <pc:spChg chg="add mod">
          <ac:chgData name="Tegischer Lukas" userId="f78daebb-0565-485c-bd0e-1cd035e796ff" providerId="ADAL" clId="{6FCFF5F9-B729-4D13-9CDC-6993B7121CBC}" dt="2022-10-02T09:10:41.836" v="363" actId="1076"/>
          <ac:spMkLst>
            <pc:docMk/>
            <pc:sldMk cId="3708682875" sldId="430"/>
            <ac:spMk id="26" creationId="{E13631B5-910E-472A-9E26-C988517A5CD1}"/>
          </ac:spMkLst>
        </pc:spChg>
        <pc:picChg chg="add mod">
          <ac:chgData name="Tegischer Lukas" userId="f78daebb-0565-485c-bd0e-1cd035e796ff" providerId="ADAL" clId="{6FCFF5F9-B729-4D13-9CDC-6993B7121CBC}" dt="2022-10-02T09:08:31.916" v="329" actId="1076"/>
          <ac:picMkLst>
            <pc:docMk/>
            <pc:sldMk cId="3708682875" sldId="430"/>
            <ac:picMk id="5" creationId="{2F53DF14-0760-74F8-831A-27BD14F890B4}"/>
          </ac:picMkLst>
        </pc:picChg>
        <pc:picChg chg="del">
          <ac:chgData name="Tegischer Lukas" userId="f78daebb-0565-485c-bd0e-1cd035e796ff" providerId="ADAL" clId="{6FCFF5F9-B729-4D13-9CDC-6993B7121CBC}" dt="2022-10-02T09:07:52.242" v="321" actId="478"/>
          <ac:picMkLst>
            <pc:docMk/>
            <pc:sldMk cId="3708682875" sldId="430"/>
            <ac:picMk id="6" creationId="{B7248907-4EFF-34D9-6B60-89A7ECC3D3F5}"/>
          </ac:picMkLst>
        </pc:pic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9" creationId="{BD0045CF-5ED9-4A0D-E371-1DC9D9829639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6FCFF5F9-B729-4D13-9CDC-6993B7121CBC}" dt="2022-10-02T09:09:12.778" v="341" actId="14100"/>
          <ac:cxnSpMkLst>
            <pc:docMk/>
            <pc:sldMk cId="3708682875" sldId="430"/>
            <ac:cxnSpMk id="12" creationId="{0C306FA5-B890-6B02-15E0-8E54958DE031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6FCFF5F9-B729-4D13-9CDC-6993B7121CBC}" dt="2022-10-02T09:09:19.907" v="344" actId="14100"/>
          <ac:cxnSpMkLst>
            <pc:docMk/>
            <pc:sldMk cId="3708682875" sldId="430"/>
            <ac:cxnSpMk id="16" creationId="{FB63A75F-B89E-31BF-2114-75DBA9EF2718}"/>
          </ac:cxnSpMkLst>
        </pc:cxnChg>
        <pc:cxnChg chg="add mod">
          <ac:chgData name="Tegischer Lukas" userId="f78daebb-0565-485c-bd0e-1cd035e796ff" providerId="ADAL" clId="{6FCFF5F9-B729-4D13-9CDC-6993B7121CBC}" dt="2022-10-02T09:09:29.966" v="348" actId="14100"/>
          <ac:cxnSpMkLst>
            <pc:docMk/>
            <pc:sldMk cId="3708682875" sldId="430"/>
            <ac:cxnSpMk id="18" creationId="{3340C88F-A878-91BC-002C-4ADBAB00FF85}"/>
          </ac:cxnSpMkLst>
        </pc:cxnChg>
        <pc:cxnChg chg="add mod">
          <ac:chgData name="Tegischer Lukas" userId="f78daebb-0565-485c-bd0e-1cd035e796ff" providerId="ADAL" clId="{6FCFF5F9-B729-4D13-9CDC-6993B7121CBC}" dt="2022-10-02T09:10:12.004" v="356" actId="208"/>
          <ac:cxnSpMkLst>
            <pc:docMk/>
            <pc:sldMk cId="3708682875" sldId="430"/>
            <ac:cxnSpMk id="22" creationId="{027C38D7-513D-AFA1-7575-277768587D8D}"/>
          </ac:cxnSpMkLst>
        </pc:cxnChg>
        <pc:cxnChg chg="add mod">
          <ac:chgData name="Tegischer Lukas" userId="f78daebb-0565-485c-bd0e-1cd035e796ff" providerId="ADAL" clId="{6FCFF5F9-B729-4D13-9CDC-6993B7121CBC}" dt="2022-10-02T09:10:20.427" v="358" actId="1076"/>
          <ac:cxnSpMkLst>
            <pc:docMk/>
            <pc:sldMk cId="3708682875" sldId="430"/>
            <ac:cxnSpMk id="24" creationId="{3965551C-44D3-65BF-8C65-1C26A9C374B9}"/>
          </ac:cxnSpMkLst>
        </pc:cxnChg>
      </pc:sldChg>
      <pc:sldChg chg="addSp delSp modSp mod delAnim modAnim">
        <pc:chgData name="Tegischer Lukas" userId="f78daebb-0565-485c-bd0e-1cd035e796ff" providerId="ADAL" clId="{6FCFF5F9-B729-4D13-9CDC-6993B7121CBC}" dt="2022-10-02T09:04:03.817" v="255" actId="20577"/>
        <pc:sldMkLst>
          <pc:docMk/>
          <pc:sldMk cId="2822248536" sldId="432"/>
        </pc:sldMkLst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2" creationId="{ADEA566F-C779-8F53-1915-A4BBFF2F41BB}"/>
          </ac:spMkLst>
        </pc:spChg>
        <pc:spChg chg="del mod">
          <ac:chgData name="Tegischer Lukas" userId="f78daebb-0565-485c-bd0e-1cd035e796ff" providerId="ADAL" clId="{6FCFF5F9-B729-4D13-9CDC-6993B7121CBC}" dt="2022-10-02T09:02:19.112" v="160" actId="478"/>
          <ac:spMkLst>
            <pc:docMk/>
            <pc:sldMk cId="2822248536" sldId="432"/>
            <ac:spMk id="3" creationId="{DBAE2C2E-A4D1-559B-4491-31812E1C52DB}"/>
          </ac:spMkLst>
        </pc:spChg>
        <pc:spChg chg="add mod">
          <ac:chgData name="Tegischer Lukas" userId="f78daebb-0565-485c-bd0e-1cd035e796ff" providerId="ADAL" clId="{6FCFF5F9-B729-4D13-9CDC-6993B7121CBC}" dt="2022-10-02T09:04:03.817" v="255" actId="20577"/>
          <ac:spMkLst>
            <pc:docMk/>
            <pc:sldMk cId="2822248536" sldId="432"/>
            <ac:spMk id="5" creationId="{D6B0337D-0A75-53B1-2E46-23F2D1AB2AA6}"/>
          </ac:spMkLst>
        </pc:spChg>
        <pc:spChg chg="add mod">
          <ac:chgData name="Tegischer Lukas" userId="f78daebb-0565-485c-bd0e-1cd035e796ff" providerId="ADAL" clId="{6FCFF5F9-B729-4D13-9CDC-6993B7121CBC}" dt="2022-10-02T09:02:23.171" v="161" actId="1076"/>
          <ac:spMkLst>
            <pc:docMk/>
            <pc:sldMk cId="2822248536" sldId="432"/>
            <ac:spMk id="7" creationId="{02543962-E9CE-DC34-DA47-912BD1D6DE71}"/>
          </ac:spMkLst>
        </pc:spChg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6FCFF5F9-B729-4D13-9CDC-6993B7121CBC}" dt="2022-10-02T09:01:39.572" v="54" actId="478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2431322579" sldId="436"/>
        </pc:sldMkLst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771097167" sldId="437"/>
        </pc:sldMkLst>
      </pc:sldChg>
      <pc:sldChg chg="addSp delSp modSp add mod delAnim">
        <pc:chgData name="Tegischer Lukas" userId="f78daebb-0565-485c-bd0e-1cd035e796ff" providerId="ADAL" clId="{6FCFF5F9-B729-4D13-9CDC-6993B7121CBC}" dt="2022-10-02T09:05:34.284" v="292" actId="1076"/>
        <pc:sldMkLst>
          <pc:docMk/>
          <pc:sldMk cId="1249705649" sldId="438"/>
        </pc:sldMkLst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3" creationId="{E66194B5-B1F3-4926-36E6-DB0E71F17763}"/>
          </ac:spMkLst>
        </pc:spChg>
        <pc:spChg chg="del mod">
          <ac:chgData name="Tegischer Lukas" userId="f78daebb-0565-485c-bd0e-1cd035e796ff" providerId="ADAL" clId="{6FCFF5F9-B729-4D13-9CDC-6993B7121CBC}" dt="2022-10-02T09:04:16.326" v="259" actId="478"/>
          <ac:spMkLst>
            <pc:docMk/>
            <pc:sldMk cId="1249705649" sldId="438"/>
            <ac:spMk id="5" creationId="{D6B0337D-0A75-53B1-2E46-23F2D1AB2AA6}"/>
          </ac:spMkLst>
        </pc:spChg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6" creationId="{093B0A0A-1514-9FB6-7EAA-3C3FBBCF0681}"/>
          </ac:spMkLst>
        </pc:spChg>
        <pc:spChg chg="del">
          <ac:chgData name="Tegischer Lukas" userId="f78daebb-0565-485c-bd0e-1cd035e796ff" providerId="ADAL" clId="{6FCFF5F9-B729-4D13-9CDC-6993B7121CBC}" dt="2022-10-02T09:04:15.123" v="257" actId="478"/>
          <ac:spMkLst>
            <pc:docMk/>
            <pc:sldMk cId="1249705649" sldId="438"/>
            <ac:spMk id="7" creationId="{02543962-E9CE-DC34-DA47-912BD1D6DE71}"/>
          </ac:spMkLst>
        </pc:spChg>
        <pc:spChg chg="add mod">
          <ac:chgData name="Tegischer Lukas" userId="f78daebb-0565-485c-bd0e-1cd035e796ff" providerId="ADAL" clId="{6FCFF5F9-B729-4D13-9CDC-6993B7121CBC}" dt="2022-10-02T09:05:24.541" v="288" actId="1076"/>
          <ac:spMkLst>
            <pc:docMk/>
            <pc:sldMk cId="1249705649" sldId="438"/>
            <ac:spMk id="9" creationId="{90C3CE6D-CA06-94F2-926D-CFB4E2B02BD9}"/>
          </ac:spMkLst>
        </pc:spChg>
        <pc:spChg chg="add mod">
          <ac:chgData name="Tegischer Lukas" userId="f78daebb-0565-485c-bd0e-1cd035e796ff" providerId="ADAL" clId="{6FCFF5F9-B729-4D13-9CDC-6993B7121CBC}" dt="2022-10-02T09:05:34.284" v="292" actId="1076"/>
          <ac:spMkLst>
            <pc:docMk/>
            <pc:sldMk cId="1249705649" sldId="438"/>
            <ac:spMk id="11" creationId="{6395F19D-BC1F-F65E-CC48-162CC1633D55}"/>
          </ac:spMkLst>
        </pc:spChg>
        <pc:picChg chg="add mod">
          <ac:chgData name="Tegischer Lukas" userId="f78daebb-0565-485c-bd0e-1cd035e796ff" providerId="ADAL" clId="{6FCFF5F9-B729-4D13-9CDC-6993B7121CBC}" dt="2022-10-02T09:05:29.462" v="291" actId="1076"/>
          <ac:picMkLst>
            <pc:docMk/>
            <pc:sldMk cId="1249705649" sldId="438"/>
            <ac:picMk id="2" creationId="{3C136C87-94DC-19A9-7BFE-25A92F08E46B}"/>
          </ac:picMkLst>
        </pc:picChg>
        <pc:cxnChg chg="add del">
          <ac:chgData name="Tegischer Lukas" userId="f78daebb-0565-485c-bd0e-1cd035e796ff" providerId="ADAL" clId="{6FCFF5F9-B729-4D13-9CDC-6993B7121CBC}" dt="2022-10-02T09:04:36.931" v="267"/>
          <ac:cxnSpMkLst>
            <pc:docMk/>
            <pc:sldMk cId="1249705649" sldId="438"/>
            <ac:cxnSpMk id="4" creationId="{664C78F4-6464-B050-617C-628070B63E75}"/>
          </ac:cxnSpMkLst>
        </pc:cxnChg>
      </pc:sldChg>
      <pc:sldChg chg="addSp delSp modSp add mod delAnim modAnim">
        <pc:chgData name="Tegischer Lukas" userId="f78daebb-0565-485c-bd0e-1cd035e796ff" providerId="ADAL" clId="{6FCFF5F9-B729-4D13-9CDC-6993B7121CBC}" dt="2022-10-17T08:58:04.741" v="382"/>
        <pc:sldMkLst>
          <pc:docMk/>
          <pc:sldMk cId="967904329" sldId="439"/>
        </pc:sldMkLst>
        <pc:spChg chg="add mod">
          <ac:chgData name="Tegischer Lukas" userId="f78daebb-0565-485c-bd0e-1cd035e796ff" providerId="ADAL" clId="{6FCFF5F9-B729-4D13-9CDC-6993B7121CBC}" dt="2022-10-02T09:06:27.972" v="304" actId="1076"/>
          <ac:spMkLst>
            <pc:docMk/>
            <pc:sldMk cId="967904329" sldId="439"/>
            <ac:spMk id="4" creationId="{37BB255B-0092-86DF-DAE9-5D0A1A78EDA6}"/>
          </ac:spMkLst>
        </pc:spChg>
        <pc:spChg chg="add mod">
          <ac:chgData name="Tegischer Lukas" userId="f78daebb-0565-485c-bd0e-1cd035e796ff" providerId="ADAL" clId="{6FCFF5F9-B729-4D13-9CDC-6993B7121CBC}" dt="2022-10-02T09:06:45.667" v="310" actId="1076"/>
          <ac:spMkLst>
            <pc:docMk/>
            <pc:sldMk cId="967904329" sldId="439"/>
            <ac:spMk id="6" creationId="{145FDEEE-CFF7-ACA8-BAD4-794D4D41E373}"/>
          </ac:spMkLst>
        </pc:spChg>
        <pc:spChg chg="del">
          <ac:chgData name="Tegischer Lukas" userId="f78daebb-0565-485c-bd0e-1cd035e796ff" providerId="ADAL" clId="{6FCFF5F9-B729-4D13-9CDC-6993B7121CBC}" dt="2022-10-02T09:06:15.211" v="296" actId="478"/>
          <ac:spMkLst>
            <pc:docMk/>
            <pc:sldMk cId="967904329" sldId="439"/>
            <ac:spMk id="9" creationId="{90C3CE6D-CA06-94F2-926D-CFB4E2B02BD9}"/>
          </ac:spMkLst>
        </pc:spChg>
        <pc:spChg chg="del">
          <ac:chgData name="Tegischer Lukas" userId="f78daebb-0565-485c-bd0e-1cd035e796ff" providerId="ADAL" clId="{6FCFF5F9-B729-4D13-9CDC-6993B7121CBC}" dt="2022-10-02T09:06:14.777" v="295" actId="478"/>
          <ac:spMkLst>
            <pc:docMk/>
            <pc:sldMk cId="967904329" sldId="439"/>
            <ac:spMk id="11" creationId="{6395F19D-BC1F-F65E-CC48-162CC1633D55}"/>
          </ac:spMkLst>
        </pc:spChg>
        <pc:picChg chg="del">
          <ac:chgData name="Tegischer Lukas" userId="f78daebb-0565-485c-bd0e-1cd035e796ff" providerId="ADAL" clId="{6FCFF5F9-B729-4D13-9CDC-6993B7121CBC}" dt="2022-10-02T09:06:13.811" v="294" actId="478"/>
          <ac:picMkLst>
            <pc:docMk/>
            <pc:sldMk cId="967904329" sldId="439"/>
            <ac:picMk id="2" creationId="{3C136C87-94DC-19A9-7BFE-25A92F08E46B}"/>
          </ac:picMkLst>
        </pc:picChg>
        <pc:picChg chg="add del mod modCrop">
          <ac:chgData name="Tegischer Lukas" userId="f78daebb-0565-485c-bd0e-1cd035e796ff" providerId="ADAL" clId="{6FCFF5F9-B729-4D13-9CDC-6993B7121CBC}" dt="2022-10-17T08:57:54.501" v="378" actId="478"/>
          <ac:picMkLst>
            <pc:docMk/>
            <pc:sldMk cId="967904329" sldId="439"/>
            <ac:picMk id="3" creationId="{6D025620-F535-50D9-EC48-166026B0D295}"/>
          </ac:picMkLst>
        </pc:picChg>
        <pc:picChg chg="add mod modCrop">
          <ac:chgData name="Tegischer Lukas" userId="f78daebb-0565-485c-bd0e-1cd035e796ff" providerId="ADAL" clId="{6FCFF5F9-B729-4D13-9CDC-6993B7121CBC}" dt="2022-10-17T08:58:02.871" v="381" actId="1076"/>
          <ac:picMkLst>
            <pc:docMk/>
            <pc:sldMk cId="967904329" sldId="439"/>
            <ac:picMk id="7" creationId="{1B6633C6-DB55-772B-EF11-AB38B701CA16}"/>
          </ac:picMkLst>
        </pc:picChg>
      </pc:sldChg>
      <pc:sldChg chg="addSp delSp modSp add mod modAnim">
        <pc:chgData name="Tegischer Lukas" userId="f78daebb-0565-485c-bd0e-1cd035e796ff" providerId="ADAL" clId="{6FCFF5F9-B729-4D13-9CDC-6993B7121CBC}" dt="2022-10-17T08:59:19.207" v="390" actId="1076"/>
        <pc:sldMkLst>
          <pc:docMk/>
          <pc:sldMk cId="2553859651" sldId="440"/>
        </pc:sldMkLst>
        <pc:spChg chg="add mod">
          <ac:chgData name="Tegischer Lukas" userId="f78daebb-0565-485c-bd0e-1cd035e796ff" providerId="ADAL" clId="{6FCFF5F9-B729-4D13-9CDC-6993B7121CBC}" dt="2022-10-02T09:07:10.427" v="316" actId="1076"/>
          <ac:spMkLst>
            <pc:docMk/>
            <pc:sldMk cId="2553859651" sldId="440"/>
            <ac:spMk id="3" creationId="{62F377FA-D8F5-82E9-7F1A-E1EDADCC7D58}"/>
          </ac:spMkLst>
        </pc:spChg>
        <pc:spChg chg="mod">
          <ac:chgData name="Tegischer Lukas" userId="f78daebb-0565-485c-bd0e-1cd035e796ff" providerId="ADAL" clId="{6FCFF5F9-B729-4D13-9CDC-6993B7121CBC}" dt="2022-10-02T09:07:12.391" v="317" actId="20577"/>
          <ac:spMkLst>
            <pc:docMk/>
            <pc:sldMk cId="2553859651" sldId="440"/>
            <ac:spMk id="4" creationId="{37BB255B-0092-86DF-DAE9-5D0A1A78EDA6}"/>
          </ac:spMkLst>
        </pc:spChg>
        <pc:spChg chg="del">
          <ac:chgData name="Tegischer Lukas" userId="f78daebb-0565-485c-bd0e-1cd035e796ff" providerId="ADAL" clId="{6FCFF5F9-B729-4D13-9CDC-6993B7121CBC}" dt="2022-10-02T09:07:04.334" v="312" actId="478"/>
          <ac:spMkLst>
            <pc:docMk/>
            <pc:sldMk cId="2553859651" sldId="440"/>
            <ac:spMk id="6" creationId="{145FDEEE-CFF7-ACA8-BAD4-794D4D41E373}"/>
          </ac:spMkLst>
        </pc:spChg>
        <pc:picChg chg="add mod modCrop">
          <ac:chgData name="Tegischer Lukas" userId="f78daebb-0565-485c-bd0e-1cd035e796ff" providerId="ADAL" clId="{6FCFF5F9-B729-4D13-9CDC-6993B7121CBC}" dt="2022-10-17T08:59:19.207" v="390" actId="1076"/>
          <ac:picMkLst>
            <pc:docMk/>
            <pc:sldMk cId="2553859651" sldId="440"/>
            <ac:picMk id="5" creationId="{702BBAAB-1854-CE70-2C7E-6DE42B503815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02T07:38:42.920" v="156" actId="47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modAnim">
        <pc:chgData name="Tegischer Lukas" userId="f78daebb-0565-485c-bd0e-1cd035e796ff" providerId="ADAL" clId="{8DF0FA62-D287-44C1-86D1-9378FD7B5613}" dt="2022-10-02T07:36:41.985" v="114" actId="14100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mod">
          <ac:chgData name="Tegischer Lukas" userId="f78daebb-0565-485c-bd0e-1cd035e796ff" providerId="ADAL" clId="{8DF0FA62-D287-44C1-86D1-9378FD7B5613}" dt="2022-10-02T07:34:07.421" v="68" actId="1076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D9C9B6F3-8C61-4AA6-99FF-F72089CFE44B}"/>
    <pc:docChg chg="undo custSel addSld delSld modSld">
      <pc:chgData name="Tegischer Lukas" userId="f78daebb-0565-485c-bd0e-1cd035e796ff" providerId="ADAL" clId="{D9C9B6F3-8C61-4AA6-99FF-F72089CFE44B}" dt="2022-10-02T09:00:43.503" v="318" actId="113"/>
      <pc:docMkLst>
        <pc:docMk/>
      </pc:docMkLst>
      <pc:sldChg chg="modSp mod">
        <pc:chgData name="Tegischer Lukas" userId="f78daebb-0565-485c-bd0e-1cd035e796ff" providerId="ADAL" clId="{D9C9B6F3-8C61-4AA6-99FF-F72089CFE44B}" dt="2022-10-02T09:00:43.503" v="318" actId="113"/>
        <pc:sldMkLst>
          <pc:docMk/>
          <pc:sldMk cId="336392357" sldId="256"/>
        </pc:sldMkLst>
        <pc:spChg chg="mod">
          <ac:chgData name="Tegischer Lukas" userId="f78daebb-0565-485c-bd0e-1cd035e796ff" providerId="ADAL" clId="{D9C9B6F3-8C61-4AA6-99FF-F72089CFE44B}" dt="2022-10-02T09:00:43.503" v="31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9C9B6F3-8C61-4AA6-99FF-F72089CFE44B}" dt="2022-10-02T08:47:52.178" v="0" actId="47"/>
        <pc:sldMkLst>
          <pc:docMk/>
          <pc:sldMk cId="2796332034" sldId="427"/>
        </pc:sldMkLst>
      </pc:sldChg>
      <pc:sldChg chg="del">
        <pc:chgData name="Tegischer Lukas" userId="f78daebb-0565-485c-bd0e-1cd035e796ff" providerId="ADAL" clId="{D9C9B6F3-8C61-4AA6-99FF-F72089CFE44B}" dt="2022-10-02T08:47:54.852" v="1" actId="47"/>
        <pc:sldMkLst>
          <pc:docMk/>
          <pc:sldMk cId="1380527264" sldId="429"/>
        </pc:sldMkLst>
      </pc:sldChg>
      <pc:sldChg chg="addSp delSp modSp mod addAnim delAnim modAnim">
        <pc:chgData name="Tegischer Lukas" userId="f78daebb-0565-485c-bd0e-1cd035e796ff" providerId="ADAL" clId="{D9C9B6F3-8C61-4AA6-99FF-F72089CFE44B}" dt="2022-10-02T08:52:05.927" v="101"/>
        <pc:sldMkLst>
          <pc:docMk/>
          <pc:sldMk cId="3708682875" sldId="430"/>
        </pc:sldMkLst>
        <pc:spChg chg="add mod">
          <ac:chgData name="Tegischer Lukas" userId="f78daebb-0565-485c-bd0e-1cd035e796ff" providerId="ADAL" clId="{D9C9B6F3-8C61-4AA6-99FF-F72089CFE44B}" dt="2022-10-02T08:49:43.525" v="45" actId="403"/>
          <ac:spMkLst>
            <pc:docMk/>
            <pc:sldMk cId="3708682875" sldId="430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49:31.677" v="38" actId="478"/>
          <ac:spMkLst>
            <pc:docMk/>
            <pc:sldMk cId="3708682875" sldId="430"/>
            <ac:spMk id="4" creationId="{6809EDC9-4233-4109-C8A2-5D4650ED323A}"/>
          </ac:spMkLst>
        </pc:spChg>
        <pc:spChg chg="add del">
          <ac:chgData name="Tegischer Lukas" userId="f78daebb-0565-485c-bd0e-1cd035e796ff" providerId="ADAL" clId="{D9C9B6F3-8C61-4AA6-99FF-F72089CFE44B}" dt="2022-10-02T08:49:24.547" v="37" actId="478"/>
          <ac:spMkLst>
            <pc:docMk/>
            <pc:sldMk cId="3708682875" sldId="430"/>
            <ac:spMk id="7" creationId="{7523EF96-420D-A7C1-B763-A21EEE35453B}"/>
          </ac:spMkLst>
        </pc:spChg>
        <pc:spChg chg="add mod">
          <ac:chgData name="Tegischer Lukas" userId="f78daebb-0565-485c-bd0e-1cd035e796ff" providerId="ADAL" clId="{D9C9B6F3-8C61-4AA6-99FF-F72089CFE44B}" dt="2022-10-02T08:50:09.360" v="57" actId="1076"/>
          <ac:spMkLst>
            <pc:docMk/>
            <pc:sldMk cId="3708682875" sldId="430"/>
            <ac:spMk id="11" creationId="{7A2F8FA6-7158-F567-6548-DB2492D94328}"/>
          </ac:spMkLst>
        </pc:spChg>
        <pc:spChg chg="add mod">
          <ac:chgData name="Tegischer Lukas" userId="f78daebb-0565-485c-bd0e-1cd035e796ff" providerId="ADAL" clId="{D9C9B6F3-8C61-4AA6-99FF-F72089CFE44B}" dt="2022-10-02T08:50:36.787" v="78" actId="1076"/>
          <ac:spMkLst>
            <pc:docMk/>
            <pc:sldMk cId="3708682875" sldId="430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2:04.745" v="100" actId="1076"/>
          <ac:spMkLst>
            <pc:docMk/>
            <pc:sldMk cId="3708682875" sldId="430"/>
            <ac:spMk id="19" creationId="{7D8C61D2-D47F-2970-2B90-2A9334627643}"/>
          </ac:spMkLst>
        </pc:spChg>
        <pc:picChg chg="del">
          <ac:chgData name="Tegischer Lukas" userId="f78daebb-0565-485c-bd0e-1cd035e796ff" providerId="ADAL" clId="{D9C9B6F3-8C61-4AA6-99FF-F72089CFE44B}" dt="2022-10-02T08:49:18.295" v="32" actId="478"/>
          <ac:picMkLst>
            <pc:docMk/>
            <pc:sldMk cId="3708682875" sldId="430"/>
            <ac:picMk id="5" creationId="{309FDA6B-BEEF-45AF-FDFA-2C840D9F1755}"/>
          </ac:picMkLst>
        </pc:picChg>
        <pc:picChg chg="add mod ord">
          <ac:chgData name="Tegischer Lukas" userId="f78daebb-0565-485c-bd0e-1cd035e796ff" providerId="ADAL" clId="{D9C9B6F3-8C61-4AA6-99FF-F72089CFE44B}" dt="2022-10-02T08:49:53.751" v="51" actId="167"/>
          <ac:picMkLst>
            <pc:docMk/>
            <pc:sldMk cId="3708682875" sldId="430"/>
            <ac:picMk id="6" creationId="{B7248907-4EFF-34D9-6B60-89A7ECC3D3F5}"/>
          </ac:picMkLst>
        </pc:picChg>
        <pc:cxnChg chg="add del mod">
          <ac:chgData name="Tegischer Lukas" userId="f78daebb-0565-485c-bd0e-1cd035e796ff" providerId="ADAL" clId="{D9C9B6F3-8C61-4AA6-99FF-F72089CFE44B}" dt="2022-10-02T08:51:16.305" v="90" actId="14100"/>
          <ac:cxnSpMkLst>
            <pc:docMk/>
            <pc:sldMk cId="3708682875" sldId="430"/>
            <ac:cxnSpMk id="9" creationId="{BD0045CF-5ED9-4A0D-E371-1DC9D9829639}"/>
          </ac:cxnSpMkLst>
        </pc:cxnChg>
        <pc:cxnChg chg="add del mod">
          <ac:chgData name="Tegischer Lukas" userId="f78daebb-0565-485c-bd0e-1cd035e796ff" providerId="ADAL" clId="{D9C9B6F3-8C61-4AA6-99FF-F72089CFE44B}" dt="2022-10-02T08:51:26.126" v="92" actId="14100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1:07.942" v="87" actId="208"/>
          <ac:cxnSpMkLst>
            <pc:docMk/>
            <pc:sldMk cId="3708682875" sldId="430"/>
            <ac:cxnSpMk id="14" creationId="{EB0CE81E-437D-B774-F484-7839FB40322F}"/>
          </ac:cxnSpMkLst>
        </pc:cxnChg>
      </pc:sldChg>
      <pc:sldChg chg="addSp modSp mod modAnim">
        <pc:chgData name="Tegischer Lukas" userId="f78daebb-0565-485c-bd0e-1cd035e796ff" providerId="ADAL" clId="{D9C9B6F3-8C61-4AA6-99FF-F72089CFE44B}" dt="2022-10-02T08:49:11.186" v="30"/>
        <pc:sldMkLst>
          <pc:docMk/>
          <pc:sldMk cId="2822248536" sldId="432"/>
        </pc:sldMkLst>
        <pc:spChg chg="add mod">
          <ac:chgData name="Tegischer Lukas" userId="f78daebb-0565-485c-bd0e-1cd035e796ff" providerId="ADAL" clId="{D9C9B6F3-8C61-4AA6-99FF-F72089CFE44B}" dt="2022-10-02T08:48:41.753" v="25" actId="20577"/>
          <ac:spMkLst>
            <pc:docMk/>
            <pc:sldMk cId="2822248536" sldId="432"/>
            <ac:spMk id="2" creationId="{ADEA566F-C779-8F53-1915-A4BBFF2F41BB}"/>
          </ac:spMkLst>
        </pc:spChg>
        <pc:spChg chg="mod">
          <ac:chgData name="Tegischer Lukas" userId="f78daebb-0565-485c-bd0e-1cd035e796ff" providerId="ADAL" clId="{D9C9B6F3-8C61-4AA6-99FF-F72089CFE44B}" dt="2022-10-02T08:48:09.410" v="15" actId="113"/>
          <ac:spMkLst>
            <pc:docMk/>
            <pc:sldMk cId="2822248536" sldId="432"/>
            <ac:spMk id="3" creationId="{DBAE2C2E-A4D1-559B-4491-31812E1C52DB}"/>
          </ac:spMkLst>
        </pc:spChg>
        <pc:spChg chg="mod">
          <ac:chgData name="Tegischer Lukas" userId="f78daebb-0565-485c-bd0e-1cd035e796ff" providerId="ADAL" clId="{D9C9B6F3-8C61-4AA6-99FF-F72089CFE44B}" dt="2022-10-02T08:48:57.877" v="28" actId="1076"/>
          <ac:spMkLst>
            <pc:docMk/>
            <pc:sldMk cId="2822248536" sldId="432"/>
            <ac:spMk id="9" creationId="{E881A380-5B1F-C652-08D3-E9BD4AB17576}"/>
          </ac:spMkLst>
        </pc:spChg>
        <pc:picChg chg="mod">
          <ac:chgData name="Tegischer Lukas" userId="f78daebb-0565-485c-bd0e-1cd035e796ff" providerId="ADAL" clId="{D9C9B6F3-8C61-4AA6-99FF-F72089CFE44B}" dt="2022-10-02T08:48:46.761" v="26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D9C9B6F3-8C61-4AA6-99FF-F72089CFE44B}" dt="2022-10-02T08:48:16.833" v="16" actId="47"/>
        <pc:sldMkLst>
          <pc:docMk/>
          <pc:sldMk cId="2566253603" sldId="433"/>
        </pc:sldMkLst>
      </pc:sldChg>
      <pc:sldChg chg="del">
        <pc:chgData name="Tegischer Lukas" userId="f78daebb-0565-485c-bd0e-1cd035e796ff" providerId="ADAL" clId="{D9C9B6F3-8C61-4AA6-99FF-F72089CFE44B}" dt="2022-10-02T08:49:15.321" v="31" actId="47"/>
        <pc:sldMkLst>
          <pc:docMk/>
          <pc:sldMk cId="4265901" sldId="434"/>
        </pc:sldMkLst>
      </pc:sldChg>
      <pc:sldChg chg="del">
        <pc:chgData name="Tegischer Lukas" userId="f78daebb-0565-485c-bd0e-1cd035e796ff" providerId="ADAL" clId="{D9C9B6F3-8C61-4AA6-99FF-F72089CFE44B}" dt="2022-10-02T08:55:07.027" v="165" actId="47"/>
        <pc:sldMkLst>
          <pc:docMk/>
          <pc:sldMk cId="1584894419" sldId="435"/>
        </pc:sldMkLst>
      </pc:sldChg>
      <pc:sldChg chg="addSp delSp modSp add mod addAnim delAnim modAnim">
        <pc:chgData name="Tegischer Lukas" userId="f78daebb-0565-485c-bd0e-1cd035e796ff" providerId="ADAL" clId="{D9C9B6F3-8C61-4AA6-99FF-F72089CFE44B}" dt="2022-10-02T08:54:58.322" v="164"/>
        <pc:sldMkLst>
          <pc:docMk/>
          <pc:sldMk cId="2431322579" sldId="436"/>
        </pc:sldMkLst>
        <pc:spChg chg="mod">
          <ac:chgData name="Tegischer Lukas" userId="f78daebb-0565-485c-bd0e-1cd035e796ff" providerId="ADAL" clId="{D9C9B6F3-8C61-4AA6-99FF-F72089CFE44B}" dt="2022-10-02T08:52:11.406" v="103" actId="20577"/>
          <ac:spMkLst>
            <pc:docMk/>
            <pc:sldMk cId="2431322579" sldId="436"/>
            <ac:spMk id="3" creationId="{DF959531-CD52-F144-F0E3-99F8F31C9EC0}"/>
          </ac:spMkLst>
        </pc:spChg>
        <pc:spChg chg="add mod">
          <ac:chgData name="Tegischer Lukas" userId="f78daebb-0565-485c-bd0e-1cd035e796ff" providerId="ADAL" clId="{D9C9B6F3-8C61-4AA6-99FF-F72089CFE44B}" dt="2022-10-02T08:52:28.129" v="112" actId="207"/>
          <ac:spMkLst>
            <pc:docMk/>
            <pc:sldMk cId="2431322579" sldId="436"/>
            <ac:spMk id="4" creationId="{434E4A84-5A7C-76C3-FB8E-E57BABD4E60B}"/>
          </ac:spMkLst>
        </pc:spChg>
        <pc:spChg chg="del mod">
          <ac:chgData name="Tegischer Lukas" userId="f78daebb-0565-485c-bd0e-1cd035e796ff" providerId="ADAL" clId="{D9C9B6F3-8C61-4AA6-99FF-F72089CFE44B}" dt="2022-10-02T08:52:18.824" v="105" actId="478"/>
          <ac:spMkLst>
            <pc:docMk/>
            <pc:sldMk cId="2431322579" sldId="436"/>
            <ac:spMk id="11" creationId="{7A2F8FA6-7158-F567-6548-DB2492D94328}"/>
          </ac:spMkLst>
        </pc:spChg>
        <pc:spChg chg="mod">
          <ac:chgData name="Tegischer Lukas" userId="f78daebb-0565-485c-bd0e-1cd035e796ff" providerId="ADAL" clId="{D9C9B6F3-8C61-4AA6-99FF-F72089CFE44B}" dt="2022-10-02T08:52:31.932" v="117" actId="6549"/>
          <ac:spMkLst>
            <pc:docMk/>
            <pc:sldMk cId="2431322579" sldId="436"/>
            <ac:spMk id="13" creationId="{7DBC7E70-421F-47B5-3169-F0F6065E37CC}"/>
          </ac:spMkLst>
        </pc:spChg>
        <pc:spChg chg="add del mod">
          <ac:chgData name="Tegischer Lukas" userId="f78daebb-0565-485c-bd0e-1cd035e796ff" providerId="ADAL" clId="{D9C9B6F3-8C61-4AA6-99FF-F72089CFE44B}" dt="2022-10-02T08:54:24.808" v="152" actId="478"/>
          <ac:spMkLst>
            <pc:docMk/>
            <pc:sldMk cId="2431322579" sldId="436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D9C9B6F3-8C61-4AA6-99FF-F72089CFE44B}" dt="2022-10-02T08:54:55.117" v="163" actId="2085"/>
          <ac:spMkLst>
            <pc:docMk/>
            <pc:sldMk cId="2431322579" sldId="436"/>
            <ac:spMk id="21" creationId="{7D4C9BEA-125D-3527-A84D-0DD68939A262}"/>
          </ac:spMkLst>
        </pc:spChg>
        <pc:spChg chg="add mod">
          <ac:chgData name="Tegischer Lukas" userId="f78daebb-0565-485c-bd0e-1cd035e796ff" providerId="ADAL" clId="{D9C9B6F3-8C61-4AA6-99FF-F72089CFE44B}" dt="2022-10-02T08:54:52.828" v="162" actId="2085"/>
          <ac:spMkLst>
            <pc:docMk/>
            <pc:sldMk cId="2431322579" sldId="436"/>
            <ac:spMk id="22" creationId="{8DF2159B-A2B6-01F2-EEB8-7889041296EC}"/>
          </ac:spMkLst>
        </pc:spChg>
        <pc:picChg chg="add mod ord">
          <ac:chgData name="Tegischer Lukas" userId="f78daebb-0565-485c-bd0e-1cd035e796ff" providerId="ADAL" clId="{D9C9B6F3-8C61-4AA6-99FF-F72089CFE44B}" dt="2022-10-02T08:54:52.828" v="162" actId="2085"/>
          <ac:picMkLst>
            <pc:docMk/>
            <pc:sldMk cId="2431322579" sldId="436"/>
            <ac:picMk id="5" creationId="{8CAD9B61-184C-09CB-D6FB-E69DFAF66F79}"/>
          </ac:picMkLst>
        </pc:picChg>
        <pc:picChg chg="del">
          <ac:chgData name="Tegischer Lukas" userId="f78daebb-0565-485c-bd0e-1cd035e796ff" providerId="ADAL" clId="{D9C9B6F3-8C61-4AA6-99FF-F72089CFE44B}" dt="2022-10-02T08:52:40.316" v="118" actId="478"/>
          <ac:picMkLst>
            <pc:docMk/>
            <pc:sldMk cId="2431322579" sldId="436"/>
            <ac:picMk id="6" creationId="{B7248907-4EFF-34D9-6B60-89A7ECC3D3F5}"/>
          </ac:picMkLst>
        </pc:picChg>
        <pc:cxnChg chg="mod">
          <ac:chgData name="Tegischer Lukas" userId="f78daebb-0565-485c-bd0e-1cd035e796ff" providerId="ADAL" clId="{D9C9B6F3-8C61-4AA6-99FF-F72089CFE44B}" dt="2022-10-02T08:54:11.780" v="148" actId="14100"/>
          <ac:cxnSpMkLst>
            <pc:docMk/>
            <pc:sldMk cId="2431322579" sldId="436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4:23.335" v="151" actId="14100"/>
          <ac:cxnSpMkLst>
            <pc:docMk/>
            <pc:sldMk cId="2431322579" sldId="436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3:43.792" v="137" actId="208"/>
          <ac:cxnSpMkLst>
            <pc:docMk/>
            <pc:sldMk cId="2431322579" sldId="436"/>
            <ac:cxnSpMk id="12" creationId="{18A9A019-B6AC-7502-7336-836F34DC5539}"/>
          </ac:cxnSpMkLst>
        </pc:cxnChg>
        <pc:cxnChg chg="mod">
          <ac:chgData name="Tegischer Lukas" userId="f78daebb-0565-485c-bd0e-1cd035e796ff" providerId="ADAL" clId="{D9C9B6F3-8C61-4AA6-99FF-F72089CFE44B}" dt="2022-10-02T08:53:07.115" v="129" actId="14100"/>
          <ac:cxnSpMkLst>
            <pc:docMk/>
            <pc:sldMk cId="2431322579" sldId="436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D9C9B6F3-8C61-4AA6-99FF-F72089CFE44B}" dt="2022-10-02T08:53:50.673" v="141" actId="14100"/>
          <ac:cxnSpMkLst>
            <pc:docMk/>
            <pc:sldMk cId="2431322579" sldId="436"/>
            <ac:cxnSpMk id="16" creationId="{ECEE50D0-817F-726A-146A-EC4886993BF8}"/>
          </ac:cxnSpMkLst>
        </pc:cxnChg>
      </pc:sldChg>
      <pc:sldChg chg="addSp delSp modSp add mod delAnim modAnim">
        <pc:chgData name="Tegischer Lukas" userId="f78daebb-0565-485c-bd0e-1cd035e796ff" providerId="ADAL" clId="{D9C9B6F3-8C61-4AA6-99FF-F72089CFE44B}" dt="2022-10-02T09:00:01.052" v="250"/>
        <pc:sldMkLst>
          <pc:docMk/>
          <pc:sldMk cId="771097167" sldId="437"/>
        </pc:sldMkLst>
        <pc:spChg chg="del">
          <ac:chgData name="Tegischer Lukas" userId="f78daebb-0565-485c-bd0e-1cd035e796ff" providerId="ADAL" clId="{D9C9B6F3-8C61-4AA6-99FF-F72089CFE44B}" dt="2022-10-02T08:55:16.476" v="168" actId="478"/>
          <ac:spMkLst>
            <pc:docMk/>
            <pc:sldMk cId="771097167" sldId="437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55:16.053" v="167" actId="478"/>
          <ac:spMkLst>
            <pc:docMk/>
            <pc:sldMk cId="771097167" sldId="437"/>
            <ac:spMk id="4" creationId="{434E4A84-5A7C-76C3-FB8E-E57BABD4E60B}"/>
          </ac:spMkLst>
        </pc:spChg>
        <pc:spChg chg="add mod">
          <ac:chgData name="Tegischer Lukas" userId="f78daebb-0565-485c-bd0e-1cd035e796ff" providerId="ADAL" clId="{D9C9B6F3-8C61-4AA6-99FF-F72089CFE44B}" dt="2022-10-02T08:55:29.971" v="174" actId="14100"/>
          <ac:spMkLst>
            <pc:docMk/>
            <pc:sldMk cId="771097167" sldId="437"/>
            <ac:spMk id="6" creationId="{48A5412F-9ABF-02CD-31BD-748F559ED5E7}"/>
          </ac:spMkLst>
        </pc:spChg>
        <pc:spChg chg="mod">
          <ac:chgData name="Tegischer Lukas" userId="f78daebb-0565-485c-bd0e-1cd035e796ff" providerId="ADAL" clId="{D9C9B6F3-8C61-4AA6-99FF-F72089CFE44B}" dt="2022-10-02T08:59:05.957" v="239" actId="6549"/>
          <ac:spMkLst>
            <pc:docMk/>
            <pc:sldMk cId="771097167" sldId="437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6:50.204" v="205" actId="14100"/>
          <ac:spMkLst>
            <pc:docMk/>
            <pc:sldMk cId="771097167" sldId="437"/>
            <ac:spMk id="15" creationId="{69F7F72A-1F4E-B223-2E38-00B344CECDED}"/>
          </ac:spMkLst>
        </pc:spChg>
        <pc:spChg chg="add mod">
          <ac:chgData name="Tegischer Lukas" userId="f78daebb-0565-485c-bd0e-1cd035e796ff" providerId="ADAL" clId="{D9C9B6F3-8C61-4AA6-99FF-F72089CFE44B}" dt="2022-10-02T08:57:25.679" v="214" actId="207"/>
          <ac:spMkLst>
            <pc:docMk/>
            <pc:sldMk cId="771097167" sldId="437"/>
            <ac:spMk id="18" creationId="{1D77C466-1F43-EBB1-FB26-0B090598384F}"/>
          </ac:spMkLst>
        </pc:spChg>
        <pc:spChg chg="add mod">
          <ac:chgData name="Tegischer Lukas" userId="f78daebb-0565-485c-bd0e-1cd035e796ff" providerId="ADAL" clId="{D9C9B6F3-8C61-4AA6-99FF-F72089CFE44B}" dt="2022-10-02T08:57:41.696" v="220" actId="1076"/>
          <ac:spMkLst>
            <pc:docMk/>
            <pc:sldMk cId="771097167" sldId="437"/>
            <ac:spMk id="19" creationId="{7AAC2900-9882-CB38-45FB-41F95DF8FBC2}"/>
          </ac:spMkLst>
        </pc:spChg>
        <pc:spChg chg="mod">
          <ac:chgData name="Tegischer Lukas" userId="f78daebb-0565-485c-bd0e-1cd035e796ff" providerId="ADAL" clId="{D9C9B6F3-8C61-4AA6-99FF-F72089CFE44B}" dt="2022-10-02T08:56:23.915" v="198" actId="14100"/>
          <ac:spMkLst>
            <pc:docMk/>
            <pc:sldMk cId="771097167" sldId="437"/>
            <ac:spMk id="21" creationId="{7D4C9BEA-125D-3527-A84D-0DD68939A262}"/>
          </ac:spMkLst>
        </pc:spChg>
        <pc:spChg chg="del">
          <ac:chgData name="Tegischer Lukas" userId="f78daebb-0565-485c-bd0e-1cd035e796ff" providerId="ADAL" clId="{D9C9B6F3-8C61-4AA6-99FF-F72089CFE44B}" dt="2022-10-02T08:55:55.277" v="189" actId="478"/>
          <ac:spMkLst>
            <pc:docMk/>
            <pc:sldMk cId="771097167" sldId="437"/>
            <ac:spMk id="22" creationId="{8DF2159B-A2B6-01F2-EEB8-7889041296EC}"/>
          </ac:spMkLst>
        </pc:spChg>
        <pc:spChg chg="add mod">
          <ac:chgData name="Tegischer Lukas" userId="f78daebb-0565-485c-bd0e-1cd035e796ff" providerId="ADAL" clId="{D9C9B6F3-8C61-4AA6-99FF-F72089CFE44B}" dt="2022-10-02T08:58:06.859" v="228" actId="207"/>
          <ac:spMkLst>
            <pc:docMk/>
            <pc:sldMk cId="771097167" sldId="437"/>
            <ac:spMk id="23" creationId="{5C6086CF-6686-004E-0C88-1784ACB70318}"/>
          </ac:spMkLst>
        </pc:spChg>
        <pc:spChg chg="add mod">
          <ac:chgData name="Tegischer Lukas" userId="f78daebb-0565-485c-bd0e-1cd035e796ff" providerId="ADAL" clId="{D9C9B6F3-8C61-4AA6-99FF-F72089CFE44B}" dt="2022-10-02T08:58:36.539" v="232" actId="207"/>
          <ac:spMkLst>
            <pc:docMk/>
            <pc:sldMk cId="771097167" sldId="437"/>
            <ac:spMk id="24" creationId="{5B138F90-5D85-D3B0-3A97-5C7D887273AE}"/>
          </ac:spMkLst>
        </pc:spChg>
        <pc:picChg chg="del mod">
          <ac:chgData name="Tegischer Lukas" userId="f78daebb-0565-485c-bd0e-1cd035e796ff" providerId="ADAL" clId="{D9C9B6F3-8C61-4AA6-99FF-F72089CFE44B}" dt="2022-10-02T08:55:34.698" v="176" actId="478"/>
          <ac:picMkLst>
            <pc:docMk/>
            <pc:sldMk cId="771097167" sldId="437"/>
            <ac:picMk id="5" creationId="{8CAD9B61-184C-09CB-D6FB-E69DFAF66F79}"/>
          </ac:picMkLst>
        </pc:picChg>
        <pc:picChg chg="add mod ord">
          <ac:chgData name="Tegischer Lukas" userId="f78daebb-0565-485c-bd0e-1cd035e796ff" providerId="ADAL" clId="{D9C9B6F3-8C61-4AA6-99FF-F72089CFE44B}" dt="2022-10-02T08:57:34.480" v="218" actId="1076"/>
          <ac:picMkLst>
            <pc:docMk/>
            <pc:sldMk cId="771097167" sldId="437"/>
            <ac:picMk id="7" creationId="{969EDFED-7091-3D2D-F763-CC9D6B1A6792}"/>
          </ac:picMkLst>
        </pc:picChg>
        <pc:cxnChg chg="del">
          <ac:chgData name="Tegischer Lukas" userId="f78daebb-0565-485c-bd0e-1cd035e796ff" providerId="ADAL" clId="{D9C9B6F3-8C61-4AA6-99FF-F72089CFE44B}" dt="2022-10-02T08:55:56.868" v="190" actId="478"/>
          <ac:cxnSpMkLst>
            <pc:docMk/>
            <pc:sldMk cId="771097167" sldId="437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6:28.228" v="199" actId="14100"/>
          <ac:cxnSpMkLst>
            <pc:docMk/>
            <pc:sldMk cId="771097167" sldId="437"/>
            <ac:cxnSpMk id="10" creationId="{57521911-75DB-4441-8582-F2BCDB3F090B}"/>
          </ac:cxnSpMkLst>
        </pc:cxnChg>
        <pc:cxnChg chg="del">
          <ac:chgData name="Tegischer Lukas" userId="f78daebb-0565-485c-bd0e-1cd035e796ff" providerId="ADAL" clId="{D9C9B6F3-8C61-4AA6-99FF-F72089CFE44B}" dt="2022-10-02T08:55:43.032" v="180" actId="478"/>
          <ac:cxnSpMkLst>
            <pc:docMk/>
            <pc:sldMk cId="771097167" sldId="437"/>
            <ac:cxnSpMk id="12" creationId="{18A9A019-B6AC-7502-7336-836F34DC5539}"/>
          </ac:cxnSpMkLst>
        </pc:cxnChg>
        <pc:cxnChg chg="del">
          <ac:chgData name="Tegischer Lukas" userId="f78daebb-0565-485c-bd0e-1cd035e796ff" providerId="ADAL" clId="{D9C9B6F3-8C61-4AA6-99FF-F72089CFE44B}" dt="2022-10-02T08:55:42.097" v="179" actId="478"/>
          <ac:cxnSpMkLst>
            <pc:docMk/>
            <pc:sldMk cId="771097167" sldId="437"/>
            <ac:cxnSpMk id="14" creationId="{EB0CE81E-437D-B774-F484-7839FB40322F}"/>
          </ac:cxnSpMkLst>
        </pc:cxnChg>
        <pc:cxnChg chg="del">
          <ac:chgData name="Tegischer Lukas" userId="f78daebb-0565-485c-bd0e-1cd035e796ff" providerId="ADAL" clId="{D9C9B6F3-8C61-4AA6-99FF-F72089CFE44B}" dt="2022-10-02T08:55:39.670" v="178" actId="478"/>
          <ac:cxnSpMkLst>
            <pc:docMk/>
            <pc:sldMk cId="771097167" sldId="437"/>
            <ac:cxnSpMk id="16" creationId="{ECEE50D0-817F-726A-146A-EC4886993BF8}"/>
          </ac:cxnSpMkLst>
        </pc:cxnChg>
        <pc:cxnChg chg="add mod">
          <ac:chgData name="Tegischer Lukas" userId="f78daebb-0565-485c-bd0e-1cd035e796ff" providerId="ADAL" clId="{D9C9B6F3-8C61-4AA6-99FF-F72089CFE44B}" dt="2022-10-02T08:57:03.926" v="208" actId="1076"/>
          <ac:cxnSpMkLst>
            <pc:docMk/>
            <pc:sldMk cId="771097167" sldId="437"/>
            <ac:cxnSpMk id="17" creationId="{3A30C830-DF22-BF4C-3FE7-81DEB0BD9312}"/>
          </ac:cxnSpMkLst>
        </pc:cxnChg>
        <pc:cxnChg chg="add mod">
          <ac:chgData name="Tegischer Lukas" userId="f78daebb-0565-485c-bd0e-1cd035e796ff" providerId="ADAL" clId="{D9C9B6F3-8C61-4AA6-99FF-F72089CFE44B}" dt="2022-10-02T08:57:47.051" v="222" actId="1076"/>
          <ac:cxnSpMkLst>
            <pc:docMk/>
            <pc:sldMk cId="771097167" sldId="437"/>
            <ac:cxnSpMk id="20" creationId="{D571FA99-7AD5-CE25-9007-A29CC3EFAABB}"/>
          </ac:cxnSpMkLst>
        </pc:cxnChg>
        <pc:cxnChg chg="add mod">
          <ac:chgData name="Tegischer Lukas" userId="f78daebb-0565-485c-bd0e-1cd035e796ff" providerId="ADAL" clId="{D9C9B6F3-8C61-4AA6-99FF-F72089CFE44B}" dt="2022-10-02T08:59:57.233" v="242" actId="14100"/>
          <ac:cxnSpMkLst>
            <pc:docMk/>
            <pc:sldMk cId="771097167" sldId="437"/>
            <ac:cxnSpMk id="25" creationId="{F2018F81-8132-CAAF-1AC5-A9C2B0B59617}"/>
          </ac:cxnSpMkLst>
        </pc:cxn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Hauptsatz der Differential- und Integralrechnung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6B0337D-0A75-53B1-2E46-23F2D1AB2AA6}"/>
                  </a:ext>
                </a:extLst>
              </p:cNvPr>
              <p:cNvSpPr txBox="1"/>
              <p:nvPr/>
            </p:nvSpPr>
            <p:spPr>
              <a:xfrm>
                <a:off x="782825" y="1298078"/>
                <a:ext cx="9772650" cy="4108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Für eine im Intervall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stetige (= Graph ist eine durchgezogene Linie) 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mit einer zugehörigen Stammfunktion F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Sup>
                            <m:sSubSup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sup>
                          </m:sSubSup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endParaRPr lang="de-AT" sz="18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de-AT" sz="20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Bestimmung</a:t>
                </a: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spcBef>
                    <a:spcPts val="300"/>
                  </a:spcBef>
                  <a:spcAft>
                    <a:spcPts val="300"/>
                  </a:spcAft>
                  <a:buSzPts val="1100"/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Schritt 1: Stammfunktion bilden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spcBef>
                    <a:spcPts val="300"/>
                  </a:spcBef>
                  <a:spcAft>
                    <a:spcPts val="300"/>
                  </a:spcAft>
                  <a:buSzPts val="1100"/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Schritt 2: F(a) und F(b) berechnen;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„Obere Grenze“ MINUS „Untere Grenze“</a:t>
                </a:r>
              </a:p>
              <a:p>
                <a:pPr lvl="0">
                  <a:spcBef>
                    <a:spcPts val="300"/>
                  </a:spcBef>
                  <a:spcAft>
                    <a:spcPts val="300"/>
                  </a:spcAft>
                  <a:buSzPts val="1100"/>
                </a:pPr>
                <a:endParaRPr lang="de-AT" sz="2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spcBef>
                    <a:spcPts val="300"/>
                  </a:spcBef>
                  <a:spcAft>
                    <a:spcPts val="300"/>
                  </a:spcAft>
                  <a:buSzPts val="1100"/>
                </a:pP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Bemerkung: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Integrationskonstante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fällt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 der Berechnung </a:t>
                </a:r>
                <a:r>
                  <a:rPr lang="de-AT" sz="20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immer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weg</a:t>
                </a:r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6B0337D-0A75-53B1-2E46-23F2D1AB2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1298078"/>
                <a:ext cx="9772650" cy="4108497"/>
              </a:xfrm>
              <a:prstGeom prst="rect">
                <a:avLst/>
              </a:prstGeom>
              <a:blipFill>
                <a:blip r:embed="rId2"/>
                <a:stretch>
                  <a:fillRect l="-623" t="-742" b="-178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403180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Hauptsatz der Differential- und Integralrechnung</a:t>
            </a:r>
          </a:p>
        </p:txBody>
      </p:sp>
    </p:spTree>
    <p:extLst>
      <p:ext uri="{BB962C8B-B14F-4D97-AF65-F5344CB8AC3E}">
        <p14:creationId xmlns:p14="http://schemas.microsoft.com/office/powerpoint/2010/main" val="282224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C136C87-94DC-19A9-7BFE-25A92F08E4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221" b="45738"/>
          <a:stretch/>
        </p:blipFill>
        <p:spPr bwMode="auto">
          <a:xfrm>
            <a:off x="543877" y="1494962"/>
            <a:ext cx="5037700" cy="35623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0C3CE6D-CA06-94F2-926D-CFB4E2B02BD9}"/>
                  </a:ext>
                </a:extLst>
              </p:cNvPr>
              <p:cNvSpPr txBox="1"/>
              <p:nvPr/>
            </p:nvSpPr>
            <p:spPr>
              <a:xfrm>
                <a:off x="5924550" y="666908"/>
                <a:ext cx="6096000" cy="16959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𝑔𝑒𝑠</m:t>
                      </m:r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.:  </m:t>
                      </m:r>
                      <m:nary>
                        <m:naryPr>
                          <m:limLoc m:val="subSup"/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1: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Bilde eine Stammfunktion: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0C3CE6D-CA06-94F2-926D-CFB4E2B02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550" y="666908"/>
                <a:ext cx="6096000" cy="1695913"/>
              </a:xfrm>
              <a:prstGeom prst="rect">
                <a:avLst/>
              </a:prstGeom>
              <a:blipFill>
                <a:blip r:embed="rId3"/>
                <a:stretch>
                  <a:fillRect l="-1100" b="-537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6395F19D-BC1F-F65E-CC48-162CC1633D55}"/>
              </a:ext>
            </a:extLst>
          </p:cNvPr>
          <p:cNvSpPr txBox="1"/>
          <p:nvPr/>
        </p:nvSpPr>
        <p:spPr>
          <a:xfrm>
            <a:off x="5924550" y="3629025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2: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Obere Grenze – Untere Grenze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70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7BB255B-0092-86DF-DAE9-5D0A1A78EDA6}"/>
                  </a:ext>
                </a:extLst>
              </p:cNvPr>
              <p:cNvSpPr txBox="1"/>
              <p:nvPr/>
            </p:nvSpPr>
            <p:spPr>
              <a:xfrm>
                <a:off x="409575" y="380911"/>
                <a:ext cx="108585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1a)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Berechne das bestimmte Integral in den Grenzen a und b von f (mit dem Hauptsatz). Entspricht das bestimmte Integral dem Flächeninhalt, den der Funktionsgraph mit der x-Achse im Intervall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einschließt?</a:t>
                </a:r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7BB255B-0092-86DF-DAE9-5D0A1A78ED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5" y="380911"/>
                <a:ext cx="10858500" cy="646331"/>
              </a:xfrm>
              <a:prstGeom prst="rect">
                <a:avLst/>
              </a:prstGeom>
              <a:blipFill>
                <a:blip r:embed="rId2"/>
                <a:stretch>
                  <a:fillRect l="-449" t="-4673" b="-130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45FDEEE-CFF7-ACA8-BAD4-794D4D41E373}"/>
                  </a:ext>
                </a:extLst>
              </p:cNvPr>
              <p:cNvSpPr txBox="1"/>
              <p:nvPr/>
            </p:nvSpPr>
            <p:spPr>
              <a:xfrm>
                <a:off x="3048000" y="130123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+1             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45FDEEE-CFF7-ACA8-BAD4-794D4D41E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01234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1B6633C6-DB55-772B-EF11-AB38B701CA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888" b="31528"/>
          <a:stretch/>
        </p:blipFill>
        <p:spPr>
          <a:xfrm>
            <a:off x="3533774" y="1975336"/>
            <a:ext cx="4763951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0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7BB255B-0092-86DF-DAE9-5D0A1A78EDA6}"/>
                  </a:ext>
                </a:extLst>
              </p:cNvPr>
              <p:cNvSpPr txBox="1"/>
              <p:nvPr/>
            </p:nvSpPr>
            <p:spPr>
              <a:xfrm>
                <a:off x="409575" y="380911"/>
                <a:ext cx="108585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1b)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Berechne das bestimmte Integral in den Grenzen a und b von f (mit dem Hauptsatz). Entspricht das bestimmte Integral dem Flächeninhalt, den der Funktionsgraph mit der x-Achse im Intervall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einschließt?</a:t>
                </a:r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7BB255B-0092-86DF-DAE9-5D0A1A78ED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5" y="380911"/>
                <a:ext cx="10858500" cy="646331"/>
              </a:xfrm>
              <a:prstGeom prst="rect">
                <a:avLst/>
              </a:prstGeom>
              <a:blipFill>
                <a:blip r:embed="rId2"/>
                <a:stretch>
                  <a:fillRect l="-449" t="-4673" b="-130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2F377FA-D8F5-82E9-7F1A-E1EDADCC7D58}"/>
                  </a:ext>
                </a:extLst>
              </p:cNvPr>
              <p:cNvSpPr txBox="1"/>
              <p:nvPr/>
            </p:nvSpPr>
            <p:spPr>
              <a:xfrm>
                <a:off x="3048000" y="125360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+5             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2F377FA-D8F5-82E9-7F1A-E1EDADCC7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53609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702BBAAB-1854-CE70-2C7E-6DE42B5038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749" r="-1" b="26250"/>
          <a:stretch/>
        </p:blipFill>
        <p:spPr>
          <a:xfrm>
            <a:off x="3995532" y="1749058"/>
            <a:ext cx="4200936" cy="472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5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B66A2C8-F993-E762-69AC-2D852D26C9C0}"/>
              </a:ext>
            </a:extLst>
          </p:cNvPr>
          <p:cNvSpPr txBox="1"/>
          <p:nvPr/>
        </p:nvSpPr>
        <p:spPr>
          <a:xfrm>
            <a:off x="438150" y="181143"/>
            <a:ext cx="10115550" cy="1556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Funktionsgraphen der Funktion f und ihrer Stammfunktion F sind jeweils gegeben.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Markiere das bestimmte Integral graphisch. 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Ermittle mit Hilfe der Abbildung das gesuchte Integral.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Entspricht das bestimmte Integral dem tatsächlichen Flächeninhalt?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F53DF14-0760-74F8-831A-27BD14F890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02" b="4793"/>
          <a:stretch/>
        </p:blipFill>
        <p:spPr bwMode="auto">
          <a:xfrm>
            <a:off x="523875" y="1926836"/>
            <a:ext cx="4191000" cy="47500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528EE5A-972D-A25A-80C7-DCA1C80B0114}"/>
                  </a:ext>
                </a:extLst>
              </p:cNvPr>
              <p:cNvSpPr txBox="1"/>
              <p:nvPr/>
            </p:nvSpPr>
            <p:spPr>
              <a:xfrm>
                <a:off x="4972050" y="1926836"/>
                <a:ext cx="6096000" cy="922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528EE5A-972D-A25A-80C7-DCA1C80B01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050" y="1926836"/>
                <a:ext cx="6096000" cy="9223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0C306FA5-B890-6B02-15E0-8E54958DE031}"/>
              </a:ext>
            </a:extLst>
          </p:cNvPr>
          <p:cNvCxnSpPr>
            <a:cxnSpLocks/>
          </p:cNvCxnSpPr>
          <p:nvPr/>
        </p:nvCxnSpPr>
        <p:spPr>
          <a:xfrm>
            <a:off x="800122" y="2314575"/>
            <a:ext cx="0" cy="2505075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FB63A75F-B89E-31BF-2114-75DBA9EF2718}"/>
              </a:ext>
            </a:extLst>
          </p:cNvPr>
          <p:cNvCxnSpPr>
            <a:cxnSpLocks/>
          </p:cNvCxnSpPr>
          <p:nvPr/>
        </p:nvCxnSpPr>
        <p:spPr>
          <a:xfrm>
            <a:off x="4171972" y="2314575"/>
            <a:ext cx="0" cy="2505075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340C88F-A878-91BC-002C-4ADBAB00FF85}"/>
              </a:ext>
            </a:extLst>
          </p:cNvPr>
          <p:cNvCxnSpPr>
            <a:cxnSpLocks/>
          </p:cNvCxnSpPr>
          <p:nvPr/>
        </p:nvCxnSpPr>
        <p:spPr>
          <a:xfrm flipH="1">
            <a:off x="800122" y="4819650"/>
            <a:ext cx="337185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027C38D7-513D-AFA1-7575-277768587D8D}"/>
              </a:ext>
            </a:extLst>
          </p:cNvPr>
          <p:cNvCxnSpPr>
            <a:cxnSpLocks/>
          </p:cNvCxnSpPr>
          <p:nvPr/>
        </p:nvCxnSpPr>
        <p:spPr>
          <a:xfrm flipH="1">
            <a:off x="800122" y="6515100"/>
            <a:ext cx="1695428" cy="0"/>
          </a:xfrm>
          <a:prstGeom prst="line">
            <a:avLst/>
          </a:prstGeom>
          <a:ln w="38100">
            <a:solidFill>
              <a:srgbClr val="39C31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965551C-44D3-65BF-8C65-1C26A9C374B9}"/>
              </a:ext>
            </a:extLst>
          </p:cNvPr>
          <p:cNvCxnSpPr>
            <a:cxnSpLocks/>
          </p:cNvCxnSpPr>
          <p:nvPr/>
        </p:nvCxnSpPr>
        <p:spPr>
          <a:xfrm flipH="1">
            <a:off x="2476544" y="3133725"/>
            <a:ext cx="1695428" cy="0"/>
          </a:xfrm>
          <a:prstGeom prst="line">
            <a:avLst/>
          </a:prstGeom>
          <a:ln w="38100">
            <a:solidFill>
              <a:srgbClr val="39C31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229BF9D5-F1CA-BCB7-1986-42FBBA4307E2}"/>
              </a:ext>
            </a:extLst>
          </p:cNvPr>
          <p:cNvSpPr/>
          <p:nvPr/>
        </p:nvSpPr>
        <p:spPr>
          <a:xfrm>
            <a:off x="1990725" y="2962275"/>
            <a:ext cx="581024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E13631B5-910E-472A-9E26-C988517A5CD1}"/>
              </a:ext>
            </a:extLst>
          </p:cNvPr>
          <p:cNvSpPr/>
          <p:nvPr/>
        </p:nvSpPr>
        <p:spPr>
          <a:xfrm>
            <a:off x="1981200" y="6372057"/>
            <a:ext cx="581024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868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258</Words>
  <Application>Microsoft Office PowerPoint</Application>
  <PresentationFormat>Breitbild</PresentationFormat>
  <Paragraphs>24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Hauptsatz der Differential- und Integralrechnung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2022-11-04T11:34:39Z</dcterms:modified>
</cp:coreProperties>
</file>