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42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518977B0-9BCE-4672-9AC1-2829073CC704}"/>
    <pc:docChg chg="custSel delSld modSld">
      <pc:chgData name="Tegischer Lukas" userId="f78daebb-0565-485c-bd0e-1cd035e796ff" providerId="ADAL" clId="{518977B0-9BCE-4672-9AC1-2829073CC704}" dt="2022-11-04T15:31:05.862" v="2" actId="47"/>
      <pc:docMkLst>
        <pc:docMk/>
      </pc:docMkLst>
      <pc:sldChg chg="delSp mod delAnim">
        <pc:chgData name="Tegischer Lukas" userId="f78daebb-0565-485c-bd0e-1cd035e796ff" providerId="ADAL" clId="{518977B0-9BCE-4672-9AC1-2829073CC704}" dt="2022-11-04T15:31:05.008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518977B0-9BCE-4672-9AC1-2829073CC704}" dt="2022-11-04T15:31:05.008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518977B0-9BCE-4672-9AC1-2829073CC704}" dt="2022-11-04T15:31:04.29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518977B0-9BCE-4672-9AC1-2829073CC704}" dt="2022-11-04T15:31:05.862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C9D4373-1534-44F1-BE5D-DC781EC6F83C}"/>
    <pc:docChg chg="custSel delSld modSld">
      <pc:chgData name="Tegischer Lukas" userId="f78daebb-0565-485c-bd0e-1cd035e796ff" providerId="ADAL" clId="{CC9D4373-1534-44F1-BE5D-DC781EC6F83C}" dt="2022-10-15T12:10:34.658" v="107" actId="47"/>
      <pc:docMkLst>
        <pc:docMk/>
      </pc:docMkLst>
      <pc:sldChg chg="modSp mod">
        <pc:chgData name="Tegischer Lukas" userId="f78daebb-0565-485c-bd0e-1cd035e796ff" providerId="ADAL" clId="{CC9D4373-1534-44F1-BE5D-DC781EC6F83C}" dt="2022-10-15T12:10:31.817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C9D4373-1534-44F1-BE5D-DC781EC6F83C}" dt="2022-10-15T12:10:31.817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C9D4373-1534-44F1-BE5D-DC781EC6F83C}" dt="2022-10-15T12:10:27.817" v="92"/>
        <pc:sldMkLst>
          <pc:docMk/>
          <pc:sldMk cId="514235757" sldId="428"/>
        </pc:sldMkLst>
        <pc:spChg chg="del">
          <ac:chgData name="Tegischer Lukas" userId="f78daebb-0565-485c-bd0e-1cd035e796ff" providerId="ADAL" clId="{CC9D4373-1534-44F1-BE5D-DC781EC6F83C}" dt="2022-10-15T12:08:21.676" v="47" actId="478"/>
          <ac:spMkLst>
            <pc:docMk/>
            <pc:sldMk cId="514235757" sldId="428"/>
            <ac:spMk id="2" creationId="{43861A1D-FB36-7293-3FDA-765C3621FACA}"/>
          </ac:spMkLst>
        </pc:spChg>
        <pc:spChg chg="del">
          <ac:chgData name="Tegischer Lukas" userId="f78daebb-0565-485c-bd0e-1cd035e796ff" providerId="ADAL" clId="{CC9D4373-1534-44F1-BE5D-DC781EC6F83C}" dt="2022-10-15T12:08:22.524" v="48" actId="478"/>
          <ac:spMkLst>
            <pc:docMk/>
            <pc:sldMk cId="514235757" sldId="428"/>
            <ac:spMk id="3" creationId="{8F27EAAF-429D-19DE-DC29-8915E0AF1A4F}"/>
          </ac:spMkLst>
        </pc:spChg>
        <pc:spChg chg="add mod">
          <ac:chgData name="Tegischer Lukas" userId="f78daebb-0565-485c-bd0e-1cd035e796ff" providerId="ADAL" clId="{CC9D4373-1534-44F1-BE5D-DC781EC6F83C}" dt="2022-10-15T12:08:48.377" v="62" actId="20577"/>
          <ac:spMkLst>
            <pc:docMk/>
            <pc:sldMk cId="514235757" sldId="428"/>
            <ac:spMk id="6" creationId="{044969D5-248F-0A54-A6E0-F7E625718424}"/>
          </ac:spMkLst>
        </pc:spChg>
        <pc:spChg chg="del">
          <ac:chgData name="Tegischer Lukas" userId="f78daebb-0565-485c-bd0e-1cd035e796ff" providerId="ADAL" clId="{CC9D4373-1534-44F1-BE5D-DC781EC6F83C}" dt="2022-10-15T12:08:20.619" v="45" actId="478"/>
          <ac:spMkLst>
            <pc:docMk/>
            <pc:sldMk cId="514235757" sldId="428"/>
            <ac:spMk id="9" creationId="{CF86CE35-FE0A-8C27-6A45-D8FB11712AF2}"/>
          </ac:spMkLst>
        </pc:spChg>
        <pc:spChg chg="del">
          <ac:chgData name="Tegischer Lukas" userId="f78daebb-0565-485c-bd0e-1cd035e796ff" providerId="ADAL" clId="{CC9D4373-1534-44F1-BE5D-DC781EC6F83C}" dt="2022-10-15T12:08:21.191" v="46" actId="478"/>
          <ac:spMkLst>
            <pc:docMk/>
            <pc:sldMk cId="514235757" sldId="428"/>
            <ac:spMk id="10" creationId="{32BB0F56-94A2-235E-A825-251F67108FBE}"/>
          </ac:spMkLst>
        </pc:spChg>
        <pc:spChg chg="add mod">
          <ac:chgData name="Tegischer Lukas" userId="f78daebb-0565-485c-bd0e-1cd035e796ff" providerId="ADAL" clId="{CC9D4373-1534-44F1-BE5D-DC781EC6F83C}" dt="2022-10-15T12:09:05.444" v="68" actId="1076"/>
          <ac:spMkLst>
            <pc:docMk/>
            <pc:sldMk cId="514235757" sldId="428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CC9D4373-1534-44F1-BE5D-DC781EC6F83C}" dt="2022-10-15T12:09:31.956" v="78" actId="1076"/>
          <ac:spMkLst>
            <pc:docMk/>
            <pc:sldMk cId="514235757" sldId="428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C9D4373-1534-44F1-BE5D-DC781EC6F83C}" dt="2022-10-15T12:09:34.191" v="79" actId="1076"/>
          <ac:spMkLst>
            <pc:docMk/>
            <pc:sldMk cId="514235757" sldId="428"/>
            <ac:spMk id="15" creationId="{F9D06AA1-5BF8-DD3D-9582-EA4875FDBEEF}"/>
          </ac:spMkLst>
        </pc:spChg>
        <pc:spChg chg="add mod">
          <ac:chgData name="Tegischer Lukas" userId="f78daebb-0565-485c-bd0e-1cd035e796ff" providerId="ADAL" clId="{CC9D4373-1534-44F1-BE5D-DC781EC6F83C}" dt="2022-10-15T12:10:06.631" v="86" actId="1076"/>
          <ac:spMkLst>
            <pc:docMk/>
            <pc:sldMk cId="514235757" sldId="428"/>
            <ac:spMk id="17" creationId="{AA456F62-D46F-0275-01F6-362185358C46}"/>
          </ac:spMkLst>
        </pc:spChg>
        <pc:spChg chg="add mod">
          <ac:chgData name="Tegischer Lukas" userId="f78daebb-0565-485c-bd0e-1cd035e796ff" providerId="ADAL" clId="{CC9D4373-1534-44F1-BE5D-DC781EC6F83C}" dt="2022-10-15T12:10:02.376" v="85" actId="207"/>
          <ac:spMkLst>
            <pc:docMk/>
            <pc:sldMk cId="514235757" sldId="428"/>
            <ac:spMk id="19" creationId="{E7F9DA11-8798-6762-DAE7-C3C33BE9392D}"/>
          </ac:spMkLst>
        </pc:spChg>
        <pc:graphicFrameChg chg="add del mod">
          <ac:chgData name="Tegischer Lukas" userId="f78daebb-0565-485c-bd0e-1cd035e796ff" providerId="ADAL" clId="{CC9D4373-1534-44F1-BE5D-DC781EC6F83C}" dt="2022-10-15T12:08:28.434" v="50"/>
          <ac:graphicFrameMkLst>
            <pc:docMk/>
            <pc:sldMk cId="514235757" sldId="428"/>
            <ac:graphicFrameMk id="4" creationId="{EB2DF2EF-02E6-27E6-57AF-1677680B2778}"/>
          </ac:graphicFrameMkLst>
        </pc:graphicFrameChg>
        <pc:graphicFrameChg chg="add del mod">
          <ac:chgData name="Tegischer Lukas" userId="f78daebb-0565-485c-bd0e-1cd035e796ff" providerId="ADAL" clId="{CC9D4373-1534-44F1-BE5D-DC781EC6F83C}" dt="2022-10-15T12:08:52.696" v="64"/>
          <ac:graphicFrameMkLst>
            <pc:docMk/>
            <pc:sldMk cId="514235757" sldId="428"/>
            <ac:graphicFrameMk id="7" creationId="{456B23E6-92AA-BCE6-9E60-7BFD0015F59F}"/>
          </ac:graphicFrameMkLst>
        </pc:graphicFrameChg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1867630875" sldId="434"/>
        </pc:sldMkLst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3801065055" sldId="435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A7079C78-D512-451F-8BEB-F325BA7EB7D0}"/>
    <pc:docChg chg="custSel modSld">
      <pc:chgData name="Tegischer Lukas" userId="f78daebb-0565-485c-bd0e-1cd035e796ff" providerId="ADAL" clId="{A7079C78-D512-451F-8BEB-F325BA7EB7D0}" dt="2022-10-15T12:15:28.387" v="95" actId="1076"/>
      <pc:docMkLst>
        <pc:docMk/>
      </pc:docMkLst>
      <pc:sldChg chg="modSp mod">
        <pc:chgData name="Tegischer Lukas" userId="f78daebb-0565-485c-bd0e-1cd035e796ff" providerId="ADAL" clId="{A7079C78-D512-451F-8BEB-F325BA7EB7D0}" dt="2022-10-15T12:14:07.86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7079C78-D512-451F-8BEB-F325BA7EB7D0}" dt="2022-10-15T12:14:07.86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7079C78-D512-451F-8BEB-F325BA7EB7D0}" dt="2022-10-15T12:15:28.387" v="95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A7079C78-D512-451F-8BEB-F325BA7EB7D0}" dt="2022-10-15T12:14:30.523" v="22" actId="14100"/>
          <ac:spMkLst>
            <pc:docMk/>
            <pc:sldMk cId="514235757" sldId="428"/>
            <ac:spMk id="4" creationId="{F8AD0B00-E0D7-40E2-B70A-390738084F55}"/>
          </ac:spMkLst>
        </pc:spChg>
        <pc:spChg chg="del">
          <ac:chgData name="Tegischer Lukas" userId="f78daebb-0565-485c-bd0e-1cd035e796ff" providerId="ADAL" clId="{A7079C78-D512-451F-8BEB-F325BA7EB7D0}" dt="2022-10-15T12:14:18.742" v="18" actId="478"/>
          <ac:spMkLst>
            <pc:docMk/>
            <pc:sldMk cId="514235757" sldId="428"/>
            <ac:spMk id="5" creationId="{3E3DF0E1-7629-A71A-C56F-A98D7E84DAEA}"/>
          </ac:spMkLst>
        </pc:spChg>
        <pc:spChg chg="mod">
          <ac:chgData name="Tegischer Lukas" userId="f78daebb-0565-485c-bd0e-1cd035e796ff" providerId="ADAL" clId="{A7079C78-D512-451F-8BEB-F325BA7EB7D0}" dt="2022-10-15T12:15:21.549" v="94" actId="14100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A7079C78-D512-451F-8BEB-F325BA7EB7D0}" dt="2022-10-15T12:15:28.387" v="95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9C621C5C-C7A7-4171-B697-035D7908D028}"/>
    <pc:docChg chg="undo custSel modSld">
      <pc:chgData name="Tegischer Lukas" userId="f78daebb-0565-485c-bd0e-1cd035e796ff" providerId="ADAL" clId="{9C621C5C-C7A7-4171-B697-035D7908D028}" dt="2022-10-15T12:20:03.461" v="45"/>
      <pc:docMkLst>
        <pc:docMk/>
      </pc:docMkLst>
      <pc:sldChg chg="modSp mod">
        <pc:chgData name="Tegischer Lukas" userId="f78daebb-0565-485c-bd0e-1cd035e796ff" providerId="ADAL" clId="{9C621C5C-C7A7-4171-B697-035D7908D028}" dt="2022-10-15T12:19:28.842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C621C5C-C7A7-4171-B697-035D7908D028}" dt="2022-10-15T12:19:28.842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C621C5C-C7A7-4171-B697-035D7908D028}" dt="2022-10-15T12:20:03.461" v="45"/>
        <pc:sldMkLst>
          <pc:docMk/>
          <pc:sldMk cId="514235757" sldId="428"/>
        </pc:sldMkLst>
        <pc:spChg chg="add mod">
          <ac:chgData name="Tegischer Lukas" userId="f78daebb-0565-485c-bd0e-1cd035e796ff" providerId="ADAL" clId="{9C621C5C-C7A7-4171-B697-035D7908D028}" dt="2022-10-15T12:19:42.571" v="23" actId="14100"/>
          <ac:spMkLst>
            <pc:docMk/>
            <pc:sldMk cId="514235757" sldId="428"/>
            <ac:spMk id="4" creationId="{091769FD-4D04-6B3E-43E8-93394D66CF98}"/>
          </ac:spMkLst>
        </pc:spChg>
        <pc:spChg chg="del">
          <ac:chgData name="Tegischer Lukas" userId="f78daebb-0565-485c-bd0e-1cd035e796ff" providerId="ADAL" clId="{9C621C5C-C7A7-4171-B697-035D7908D028}" dt="2022-10-15T12:19:33.806" v="19" actId="478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9C621C5C-C7A7-4171-B697-035D7908D028}" dt="2022-10-15T12:19:45.692" v="24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C621C5C-C7A7-4171-B697-035D7908D028}" dt="2022-10-15T12:19:49.020" v="25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9C621C5C-C7A7-4171-B697-035D7908D028}" dt="2022-10-15T12:20:03.461" v="45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95A4CE5A-5C92-42C8-A9C9-9E444EB10014}"/>
    <pc:docChg chg="custSel modSld">
      <pc:chgData name="Tegischer Lukas" userId="f78daebb-0565-485c-bd0e-1cd035e796ff" providerId="ADAL" clId="{95A4CE5A-5C92-42C8-A9C9-9E444EB10014}" dt="2022-10-15T12:12:40.196" v="29" actId="14100"/>
      <pc:docMkLst>
        <pc:docMk/>
      </pc:docMkLst>
      <pc:sldChg chg="modSp mod">
        <pc:chgData name="Tegischer Lukas" userId="f78daebb-0565-485c-bd0e-1cd035e796ff" providerId="ADAL" clId="{95A4CE5A-5C92-42C8-A9C9-9E444EB10014}" dt="2022-10-15T12:10:55.49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5A4CE5A-5C92-42C8-A9C9-9E444EB10014}" dt="2022-10-15T12:10:55.49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5A4CE5A-5C92-42C8-A9C9-9E444EB10014}" dt="2022-10-15T12:12:40.196" v="29" actId="14100"/>
        <pc:sldMkLst>
          <pc:docMk/>
          <pc:sldMk cId="514235757" sldId="428"/>
        </pc:sldMkLst>
        <pc:spChg chg="add mod">
          <ac:chgData name="Tegischer Lukas" userId="f78daebb-0565-485c-bd0e-1cd035e796ff" providerId="ADAL" clId="{95A4CE5A-5C92-42C8-A9C9-9E444EB10014}" dt="2022-10-15T12:11:23.569" v="15" actId="20577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95A4CE5A-5C92-42C8-A9C9-9E444EB10014}" dt="2022-10-15T12:11:39.189" v="19" actId="14100"/>
          <ac:spMkLst>
            <pc:docMk/>
            <pc:sldMk cId="514235757" sldId="428"/>
            <ac:spMk id="5" creationId="{3E3DF0E1-7629-A71A-C56F-A98D7E84DAEA}"/>
          </ac:spMkLst>
        </pc:spChg>
        <pc:spChg chg="del">
          <ac:chgData name="Tegischer Lukas" userId="f78daebb-0565-485c-bd0e-1cd035e796ff" providerId="ADAL" clId="{95A4CE5A-5C92-42C8-A9C9-9E444EB10014}" dt="2022-10-15T12:11:04.031" v="1" actId="478"/>
          <ac:spMkLst>
            <pc:docMk/>
            <pc:sldMk cId="514235757" sldId="428"/>
            <ac:spMk id="6" creationId="{044969D5-248F-0A54-A6E0-F7E625718424}"/>
          </ac:spMkLst>
        </pc:spChg>
        <pc:spChg chg="mod">
          <ac:chgData name="Tegischer Lukas" userId="f78daebb-0565-485c-bd0e-1cd035e796ff" providerId="ADAL" clId="{95A4CE5A-5C92-42C8-A9C9-9E444EB10014}" dt="2022-10-15T12:11:42.940" v="20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5A4CE5A-5C92-42C8-A9C9-9E444EB10014}" dt="2022-10-15T12:12:40.196" v="29" actId="14100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F97FE2C5-1CFC-49B9-9182-B0E03D574EC6}"/>
    <pc:docChg chg="undo custSel modSld">
      <pc:chgData name="Tegischer Lukas" userId="f78daebb-0565-485c-bd0e-1cd035e796ff" providerId="ADAL" clId="{F97FE2C5-1CFC-49B9-9182-B0E03D574EC6}" dt="2022-10-15T12:19:07.022" v="87" actId="20577"/>
      <pc:docMkLst>
        <pc:docMk/>
      </pc:docMkLst>
      <pc:sldChg chg="modSp mod">
        <pc:chgData name="Tegischer Lukas" userId="f78daebb-0565-485c-bd0e-1cd035e796ff" providerId="ADAL" clId="{F97FE2C5-1CFC-49B9-9182-B0E03D574EC6}" dt="2022-10-15T12:19:07.022" v="8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97FE2C5-1CFC-49B9-9182-B0E03D574EC6}" dt="2022-10-15T12:19:07.022" v="8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F97FE2C5-1CFC-49B9-9182-B0E03D574EC6}" dt="2022-10-15T12:18:19.923" v="65" actId="1076"/>
        <pc:sldMkLst>
          <pc:docMk/>
          <pc:sldMk cId="514235757" sldId="428"/>
        </pc:sldMkLst>
        <pc:spChg chg="del">
          <ac:chgData name="Tegischer Lukas" userId="f78daebb-0565-485c-bd0e-1cd035e796ff" providerId="ADAL" clId="{F97FE2C5-1CFC-49B9-9182-B0E03D574EC6}" dt="2022-10-15T12:15:54.846" v="0" actId="478"/>
          <ac:spMkLst>
            <pc:docMk/>
            <pc:sldMk cId="514235757" sldId="428"/>
            <ac:spMk id="4" creationId="{F8AD0B00-E0D7-40E2-B70A-390738084F55}"/>
          </ac:spMkLst>
        </pc:spChg>
        <pc:spChg chg="add mod">
          <ac:chgData name="Tegischer Lukas" userId="f78daebb-0565-485c-bd0e-1cd035e796ff" providerId="ADAL" clId="{F97FE2C5-1CFC-49B9-9182-B0E03D574EC6}" dt="2022-10-15T12:16:51.168" v="17" actId="113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F97FE2C5-1CFC-49B9-9182-B0E03D574EC6}" dt="2022-10-15T12:16:54.516" v="18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F97FE2C5-1CFC-49B9-9182-B0E03D574EC6}" dt="2022-10-15T12:16:18.165" v="10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F97FE2C5-1CFC-49B9-9182-B0E03D574EC6}" dt="2022-10-15T12:18:19.923" v="65" actId="1076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244CA96A-0DED-424E-BDC4-EE69D8491183}"/>
    <pc:docChg chg="undo custSel addSld delSld modSld">
      <pc:chgData name="Tegischer Lukas" userId="f78daebb-0565-485c-bd0e-1cd035e796ff" providerId="ADAL" clId="{244CA96A-0DED-424E-BDC4-EE69D8491183}" dt="2022-10-15T09:22:30.134" v="521" actId="1076"/>
      <pc:docMkLst>
        <pc:docMk/>
      </pc:docMkLst>
      <pc:sldChg chg="modSp mod">
        <pc:chgData name="Tegischer Lukas" userId="f78daebb-0565-485c-bd0e-1cd035e796ff" providerId="ADAL" clId="{244CA96A-0DED-424E-BDC4-EE69D8491183}" dt="2022-10-15T08:28:31.421" v="6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4CA96A-0DED-424E-BDC4-EE69D8491183}" dt="2022-10-15T08:28:31.421" v="6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318793251" sldId="410"/>
        </pc:sldMkLst>
      </pc:sldChg>
      <pc:sldChg chg="addSp delSp modSp mod delAnim">
        <pc:chgData name="Tegischer Lukas" userId="f78daebb-0565-485c-bd0e-1cd035e796ff" providerId="ADAL" clId="{244CA96A-0DED-424E-BDC4-EE69D8491183}" dt="2022-10-15T09:22:30.134" v="521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244CA96A-0DED-424E-BDC4-EE69D8491183}" dt="2022-10-15T09:22:30.134" v="521" actId="1076"/>
          <ac:spMkLst>
            <pc:docMk/>
            <pc:sldMk cId="514235757" sldId="428"/>
            <ac:spMk id="2" creationId="{43861A1D-FB36-7293-3FDA-765C3621FACA}"/>
          </ac:spMkLst>
        </pc:spChg>
        <pc:spChg chg="add mod">
          <ac:chgData name="Tegischer Lukas" userId="f78daebb-0565-485c-bd0e-1cd035e796ff" providerId="ADAL" clId="{244CA96A-0DED-424E-BDC4-EE69D8491183}" dt="2022-10-15T08:33:24.218" v="340" actId="14100"/>
          <ac:spMkLst>
            <pc:docMk/>
            <pc:sldMk cId="514235757" sldId="428"/>
            <ac:spMk id="3" creationId="{8F27EAAF-429D-19DE-DC29-8915E0AF1A4F}"/>
          </ac:spMkLst>
        </pc:spChg>
        <pc:spChg chg="del">
          <ac:chgData name="Tegischer Lukas" userId="f78daebb-0565-485c-bd0e-1cd035e796ff" providerId="ADAL" clId="{244CA96A-0DED-424E-BDC4-EE69D8491183}" dt="2022-10-15T08:28:38.082" v="64" actId="478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44CA96A-0DED-424E-BDC4-EE69D8491183}" dt="2022-10-15T08:28:35.640" v="62" actId="478"/>
          <ac:spMkLst>
            <pc:docMk/>
            <pc:sldMk cId="514235757" sldId="428"/>
            <ac:spMk id="5" creationId="{790A8C78-CD4E-58A7-5F3D-DA13AFFA2E14}"/>
          </ac:spMkLst>
        </pc:spChg>
        <pc:spChg chg="add del mod">
          <ac:chgData name="Tegischer Lukas" userId="f78daebb-0565-485c-bd0e-1cd035e796ff" providerId="ADAL" clId="{244CA96A-0DED-424E-BDC4-EE69D8491183}" dt="2022-10-15T09:22:27.129" v="519" actId="478"/>
          <ac:spMkLst>
            <pc:docMk/>
            <pc:sldMk cId="514235757" sldId="428"/>
            <ac:spMk id="6" creationId="{7E1D797E-4B4F-4EEE-A1E2-C472D0C544F7}"/>
          </ac:spMkLst>
        </pc:spChg>
        <pc:spChg chg="del">
          <ac:chgData name="Tegischer Lukas" userId="f78daebb-0565-485c-bd0e-1cd035e796ff" providerId="ADAL" clId="{244CA96A-0DED-424E-BDC4-EE69D8491183}" dt="2022-10-15T08:28:36.718" v="63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44CA96A-0DED-424E-BDC4-EE69D8491183}" dt="2022-10-15T08:33:03.534" v="283" actId="207"/>
          <ac:spMkLst>
            <pc:docMk/>
            <pc:sldMk cId="514235757" sldId="428"/>
            <ac:spMk id="9" creationId="{CF86CE35-FE0A-8C27-6A45-D8FB11712AF2}"/>
          </ac:spMkLst>
        </pc:spChg>
        <pc:spChg chg="add mod">
          <ac:chgData name="Tegischer Lukas" userId="f78daebb-0565-485c-bd0e-1cd035e796ff" providerId="ADAL" clId="{244CA96A-0DED-424E-BDC4-EE69D8491183}" dt="2022-10-15T08:33:17.252" v="312" actId="1076"/>
          <ac:spMkLst>
            <pc:docMk/>
            <pc:sldMk cId="514235757" sldId="428"/>
            <ac:spMk id="10" creationId="{32BB0F56-94A2-235E-A825-251F67108FBE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115461300" sldId="433"/>
        </pc:sldMkLst>
      </pc:sldChg>
      <pc:sldChg chg="delSp modSp add mod">
        <pc:chgData name="Tegischer Lukas" userId="f78daebb-0565-485c-bd0e-1cd035e796ff" providerId="ADAL" clId="{244CA96A-0DED-424E-BDC4-EE69D8491183}" dt="2022-10-15T09:20:53.367" v="422" actId="1076"/>
        <pc:sldMkLst>
          <pc:docMk/>
          <pc:sldMk cId="1867630875" sldId="434"/>
        </pc:sldMkLst>
        <pc:spChg chg="mod">
          <ac:chgData name="Tegischer Lukas" userId="f78daebb-0565-485c-bd0e-1cd035e796ff" providerId="ADAL" clId="{244CA96A-0DED-424E-BDC4-EE69D8491183}" dt="2022-10-15T09:20:53.367" v="422" actId="1076"/>
          <ac:spMkLst>
            <pc:docMk/>
            <pc:sldMk cId="1867630875" sldId="434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0:47.142" v="421" actId="14100"/>
          <ac:spMkLst>
            <pc:docMk/>
            <pc:sldMk cId="1867630875" sldId="434"/>
            <ac:spMk id="9" creationId="{CF86CE35-FE0A-8C27-6A45-D8FB11712AF2}"/>
          </ac:spMkLst>
        </pc:spChg>
        <pc:spChg chg="del">
          <ac:chgData name="Tegischer Lukas" userId="f78daebb-0565-485c-bd0e-1cd035e796ff" providerId="ADAL" clId="{244CA96A-0DED-424E-BDC4-EE69D8491183}" dt="2022-10-15T09:18:41.414" v="343" actId="478"/>
          <ac:spMkLst>
            <pc:docMk/>
            <pc:sldMk cId="1867630875" sldId="434"/>
            <ac:spMk id="10" creationId="{32BB0F56-94A2-235E-A825-251F67108FBE}"/>
          </ac:spMkLst>
        </pc:spChg>
      </pc:sldChg>
      <pc:sldChg chg="delSp modSp add mod">
        <pc:chgData name="Tegischer Lukas" userId="f78daebb-0565-485c-bd0e-1cd035e796ff" providerId="ADAL" clId="{244CA96A-0DED-424E-BDC4-EE69D8491183}" dt="2022-10-15T09:21:18.751" v="517" actId="14100"/>
        <pc:sldMkLst>
          <pc:docMk/>
          <pc:sldMk cId="3801065055" sldId="435"/>
        </pc:sldMkLst>
        <pc:spChg chg="del">
          <ac:chgData name="Tegischer Lukas" userId="f78daebb-0565-485c-bd0e-1cd035e796ff" providerId="ADAL" clId="{244CA96A-0DED-424E-BDC4-EE69D8491183}" dt="2022-10-15T09:21:09.458" v="484" actId="478"/>
          <ac:spMkLst>
            <pc:docMk/>
            <pc:sldMk cId="3801065055" sldId="435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1:18.751" v="517" actId="14100"/>
          <ac:spMkLst>
            <pc:docMk/>
            <pc:sldMk cId="3801065055" sldId="435"/>
            <ac:spMk id="9" creationId="{CF86CE35-FE0A-8C27-6A45-D8FB11712AF2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Geometrie – Bsp. 1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6B5D3704-174D-8792-1BA2-ACECAE888EF3}"/>
              </a:ext>
            </a:extLst>
          </p:cNvPr>
          <p:cNvSpPr txBox="1"/>
          <p:nvPr/>
        </p:nvSpPr>
        <p:spPr>
          <a:xfrm>
            <a:off x="503580" y="160800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Bedeutung der Variablen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72E3166-4AE4-876B-36D5-402234715EC7}"/>
              </a:ext>
            </a:extLst>
          </p:cNvPr>
          <p:cNvSpPr txBox="1"/>
          <p:nvPr/>
        </p:nvSpPr>
        <p:spPr>
          <a:xfrm>
            <a:off x="503580" y="228166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aufstellen</a:t>
            </a:r>
            <a:endParaRPr lang="de-AT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9D06AA1-5BF8-DD3D-9582-EA4875FDBEEF}"/>
              </a:ext>
            </a:extLst>
          </p:cNvPr>
          <p:cNvSpPr txBox="1"/>
          <p:nvPr/>
        </p:nvSpPr>
        <p:spPr>
          <a:xfrm>
            <a:off x="503580" y="2757636"/>
            <a:ext cx="3750366" cy="973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1: </a:t>
            </a:r>
            <a:r>
              <a:rPr lang="de-A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Umfang: 200 Meter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2: </a:t>
            </a:r>
            <a:r>
              <a:rPr lang="de-A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Länge ist um 40 Meter größer als die Breite. 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A456F62-D46F-0275-01F6-362185358C46}"/>
              </a:ext>
            </a:extLst>
          </p:cNvPr>
          <p:cNvSpPr txBox="1"/>
          <p:nvPr/>
        </p:nvSpPr>
        <p:spPr>
          <a:xfrm>
            <a:off x="503580" y="432637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lösen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7F9DA11-8798-6762-DAE7-C3C33BE9392D}"/>
              </a:ext>
            </a:extLst>
          </p:cNvPr>
          <p:cNvSpPr txBox="1"/>
          <p:nvPr/>
        </p:nvSpPr>
        <p:spPr>
          <a:xfrm>
            <a:off x="503582" y="59369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</a:t>
            </a:r>
            <a:endParaRPr lang="de-AT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BC5B43B-E40D-BB95-9D4C-4AD704A483FB}"/>
              </a:ext>
            </a:extLst>
          </p:cNvPr>
          <p:cNvSpPr txBox="1"/>
          <p:nvPr/>
        </p:nvSpPr>
        <p:spPr>
          <a:xfrm>
            <a:off x="503581" y="194879"/>
            <a:ext cx="111185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Löse die Textaufgabe mit Hilfe eines linearen Gleichungssystems in zwei Variablen.  Schreibe eine Antwort.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91769FD-4D04-6B3E-43E8-93394D66CF98}"/>
              </a:ext>
            </a:extLst>
          </p:cNvPr>
          <p:cNvSpPr txBox="1"/>
          <p:nvPr/>
        </p:nvSpPr>
        <p:spPr>
          <a:xfrm>
            <a:off x="397564" y="663444"/>
            <a:ext cx="11224591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Umfang eines rechteckigen Grundstücks beträgt 200 Meter. Die Länge ist um 40 Meter größer als die Breite. Berechne die Länge und Breite des Grundstücks.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23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7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98</Words>
  <Application>Microsoft Office PowerPoint</Application>
  <PresentationFormat>Breitbild</PresentationFormat>
  <Paragraphs>10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Calibri</vt:lpstr>
      <vt:lpstr>Georgia</vt:lpstr>
      <vt:lpstr>Trebuchet MS</vt:lpstr>
      <vt:lpstr>Wingdings</vt:lpstr>
      <vt:lpstr>Holzart</vt:lpstr>
      <vt:lpstr>Lineare Gleichungssysteme Geometrie – Bsp. 1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2022-11-04T15:31:06Z</dcterms:modified>
</cp:coreProperties>
</file>