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367" r:id="rId3"/>
    <p:sldId id="386" r:id="rId4"/>
    <p:sldId id="380" r:id="rId5"/>
    <p:sldId id="387" r:id="rId6"/>
    <p:sldId id="388" r:id="rId7"/>
    <p:sldId id="390" r:id="rId8"/>
    <p:sldId id="389" r:id="rId9"/>
    <p:sldId id="391" r:id="rId10"/>
    <p:sldId id="392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Helle Formatvorlage 3 - Akz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53F675D6-7BF4-4645-883C-68580355C065}"/>
    <pc:docChg chg="undo custSel addSld delSld modSld sldOrd">
      <pc:chgData name="Tegischer Lukas" userId="f78daebb-0565-485c-bd0e-1cd035e796ff" providerId="ADAL" clId="{53F675D6-7BF4-4645-883C-68580355C065}" dt="2021-09-21T15:57:21.052" v="404" actId="20577"/>
      <pc:docMkLst>
        <pc:docMk/>
      </pc:docMkLst>
      <pc:sldChg chg="modSp mod">
        <pc:chgData name="Tegischer Lukas" userId="f78daebb-0565-485c-bd0e-1cd035e796ff" providerId="ADAL" clId="{53F675D6-7BF4-4645-883C-68580355C065}" dt="2021-09-21T15:37:21.072" v="6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3F675D6-7BF4-4645-883C-68580355C065}" dt="2021-09-21T15:37:21.072" v="6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3F675D6-7BF4-4645-883C-68580355C065}" dt="2021-09-21T15:39:29.399" v="115"/>
        <pc:sldMkLst>
          <pc:docMk/>
          <pc:sldMk cId="3423344192" sldId="367"/>
        </pc:sldMkLst>
        <pc:spChg chg="mod">
          <ac:chgData name="Tegischer Lukas" userId="f78daebb-0565-485c-bd0e-1cd035e796ff" providerId="ADAL" clId="{53F675D6-7BF4-4645-883C-68580355C065}" dt="2021-09-21T15:39:18.501" v="112" actId="1076"/>
          <ac:spMkLst>
            <pc:docMk/>
            <pc:sldMk cId="3423344192" sldId="367"/>
            <ac:spMk id="4" creationId="{C427B5BC-E2AB-4596-857C-DA06F86C68EB}"/>
          </ac:spMkLst>
        </pc:spChg>
        <pc:spChg chg="del">
          <ac:chgData name="Tegischer Lukas" userId="f78daebb-0565-485c-bd0e-1cd035e796ff" providerId="ADAL" clId="{53F675D6-7BF4-4645-883C-68580355C065}" dt="2021-09-21T15:37:31.830" v="84" actId="478"/>
          <ac:spMkLst>
            <pc:docMk/>
            <pc:sldMk cId="3423344192" sldId="367"/>
            <ac:spMk id="10" creationId="{C711C241-8787-44EB-84D7-A60D1F03DF76}"/>
          </ac:spMkLst>
        </pc:spChg>
        <pc:spChg chg="del">
          <ac:chgData name="Tegischer Lukas" userId="f78daebb-0565-485c-bd0e-1cd035e796ff" providerId="ADAL" clId="{53F675D6-7BF4-4645-883C-68580355C065}" dt="2021-09-21T15:37:33.486" v="85" actId="478"/>
          <ac:spMkLst>
            <pc:docMk/>
            <pc:sldMk cId="3423344192" sldId="367"/>
            <ac:spMk id="11" creationId="{D03D1652-8B07-414D-AB62-55CA56539567}"/>
          </ac:spMkLst>
        </pc:spChg>
        <pc:spChg chg="add mod">
          <ac:chgData name="Tegischer Lukas" userId="f78daebb-0565-485c-bd0e-1cd035e796ff" providerId="ADAL" clId="{53F675D6-7BF4-4645-883C-68580355C065}" dt="2021-09-21T15:39:15.078" v="111" actId="20577"/>
          <ac:spMkLst>
            <pc:docMk/>
            <pc:sldMk cId="3423344192" sldId="367"/>
            <ac:spMk id="12" creationId="{D24ED68B-810B-421A-8B91-164B11671817}"/>
          </ac:spMkLst>
        </pc:spChg>
        <pc:graphicFrameChg chg="add mod modGraphic">
          <ac:chgData name="Tegischer Lukas" userId="f78daebb-0565-485c-bd0e-1cd035e796ff" providerId="ADAL" clId="{53F675D6-7BF4-4645-883C-68580355C065}" dt="2021-09-21T15:39:10.484" v="108" actId="1076"/>
          <ac:graphicFrameMkLst>
            <pc:docMk/>
            <pc:sldMk cId="3423344192" sldId="367"/>
            <ac:graphicFrameMk id="2" creationId="{4E54B9A9-AE4F-42FF-888B-E58F3395F88A}"/>
          </ac:graphicFrameMkLst>
        </pc:graphicFrameChg>
        <pc:picChg chg="del">
          <ac:chgData name="Tegischer Lukas" userId="f78daebb-0565-485c-bd0e-1cd035e796ff" providerId="ADAL" clId="{53F675D6-7BF4-4645-883C-68580355C065}" dt="2021-09-21T15:37:31.142" v="83" actId="478"/>
          <ac:picMkLst>
            <pc:docMk/>
            <pc:sldMk cId="3423344192" sldId="367"/>
            <ac:picMk id="9" creationId="{C460C7BF-4CDF-463D-B651-0762F3D4A9E8}"/>
          </ac:picMkLst>
        </pc:picChg>
      </pc:sldChg>
      <pc:sldChg chg="addSp delSp mod">
        <pc:chgData name="Tegischer Lukas" userId="f78daebb-0565-485c-bd0e-1cd035e796ff" providerId="ADAL" clId="{53F675D6-7BF4-4645-883C-68580355C065}" dt="2021-09-21T15:40:35.797" v="118" actId="22"/>
        <pc:sldMkLst>
          <pc:docMk/>
          <pc:sldMk cId="1830710090" sldId="371"/>
        </pc:sldMkLst>
        <pc:spChg chg="del">
          <ac:chgData name="Tegischer Lukas" userId="f78daebb-0565-485c-bd0e-1cd035e796ff" providerId="ADAL" clId="{53F675D6-7BF4-4645-883C-68580355C065}" dt="2021-09-21T15:40:34.985" v="117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53F675D6-7BF4-4645-883C-68580355C065}" dt="2021-09-21T15:40:34.676" v="116" actId="478"/>
          <ac:spMkLst>
            <pc:docMk/>
            <pc:sldMk cId="1830710090" sldId="371"/>
            <ac:spMk id="6" creationId="{A401812B-3EE1-4548-A1FD-85AEFA8DBA68}"/>
          </ac:spMkLst>
        </pc:spChg>
        <pc:picChg chg="add">
          <ac:chgData name="Tegischer Lukas" userId="f78daebb-0565-485c-bd0e-1cd035e796ff" providerId="ADAL" clId="{53F675D6-7BF4-4645-883C-68580355C065}" dt="2021-09-21T15:40:35.797" v="118" actId="22"/>
          <ac:picMkLst>
            <pc:docMk/>
            <pc:sldMk cId="1830710090" sldId="371"/>
            <ac:picMk id="3" creationId="{6B781F69-E1F9-4CA4-9BB1-D59F6A59F2A8}"/>
          </ac:picMkLst>
        </pc:picChg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410812599" sldId="373"/>
        </pc:sldMkLst>
      </pc:sldChg>
      <pc:sldChg chg="addSp delSp modSp mod delAnim">
        <pc:chgData name="Tegischer Lukas" userId="f78daebb-0565-485c-bd0e-1cd035e796ff" providerId="ADAL" clId="{53F675D6-7BF4-4645-883C-68580355C065}" dt="2021-09-21T15:57:18.775" v="403" actId="20577"/>
        <pc:sldMkLst>
          <pc:docMk/>
          <pc:sldMk cId="183936162" sldId="374"/>
        </pc:sldMkLst>
        <pc:spChg chg="del">
          <ac:chgData name="Tegischer Lukas" userId="f78daebb-0565-485c-bd0e-1cd035e796ff" providerId="ADAL" clId="{53F675D6-7BF4-4645-883C-68580355C065}" dt="2021-09-21T15:55:20.165" v="368" actId="478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53F675D6-7BF4-4645-883C-68580355C065}" dt="2021-09-21T15:55:20.165" v="368" actId="478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53F675D6-7BF4-4645-883C-68580355C065}" dt="2021-09-21T15:57:18.775" v="403" actId="20577"/>
          <ac:spMkLst>
            <pc:docMk/>
            <pc:sldMk cId="183936162" sldId="374"/>
            <ac:spMk id="9" creationId="{30F46E99-FA93-4805-B2F3-E575951B8E46}"/>
          </ac:spMkLst>
        </pc:spChg>
        <pc:spChg chg="del">
          <ac:chgData name="Tegischer Lukas" userId="f78daebb-0565-485c-bd0e-1cd035e796ff" providerId="ADAL" clId="{53F675D6-7BF4-4645-883C-68580355C065}" dt="2021-09-21T15:55:20.165" v="368" actId="478"/>
          <ac:spMkLst>
            <pc:docMk/>
            <pc:sldMk cId="183936162" sldId="374"/>
            <ac:spMk id="10" creationId="{919F3098-1471-4D88-B9EB-7F1D6E6EA598}"/>
          </ac:spMkLst>
        </pc:spChg>
        <pc:spChg chg="del">
          <ac:chgData name="Tegischer Lukas" userId="f78daebb-0565-485c-bd0e-1cd035e796ff" providerId="ADAL" clId="{53F675D6-7BF4-4645-883C-68580355C065}" dt="2021-09-21T15:55:21.192" v="369" actId="478"/>
          <ac:spMkLst>
            <pc:docMk/>
            <pc:sldMk cId="183936162" sldId="374"/>
            <ac:spMk id="12" creationId="{922792B5-3E33-46B1-A9F1-43AE773C1478}"/>
          </ac:spMkLst>
        </pc:spChg>
        <pc:spChg chg="del">
          <ac:chgData name="Tegischer Lukas" userId="f78daebb-0565-485c-bd0e-1cd035e796ff" providerId="ADAL" clId="{53F675D6-7BF4-4645-883C-68580355C065}" dt="2021-09-21T15:55:21.860" v="370" actId="478"/>
          <ac:spMkLst>
            <pc:docMk/>
            <pc:sldMk cId="183936162" sldId="374"/>
            <ac:spMk id="15" creationId="{6EC4AAA4-9781-44CC-ACD3-BD6672D56C93}"/>
          </ac:spMkLst>
        </pc:spChg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726668994" sldId="375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17622882" sldId="376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2878538322" sldId="377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2891995451" sldId="378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803498837" sldId="379"/>
        </pc:sldMkLst>
      </pc:sldChg>
      <pc:sldChg chg="addSp delSp modSp new mod modAnim">
        <pc:chgData name="Tegischer Lukas" userId="f78daebb-0565-485c-bd0e-1cd035e796ff" providerId="ADAL" clId="{53F675D6-7BF4-4645-883C-68580355C065}" dt="2021-09-21T15:48:02.011" v="223" actId="20577"/>
        <pc:sldMkLst>
          <pc:docMk/>
          <pc:sldMk cId="15827720" sldId="380"/>
        </pc:sldMkLst>
        <pc:spChg chg="del">
          <ac:chgData name="Tegischer Lukas" userId="f78daebb-0565-485c-bd0e-1cd035e796ff" providerId="ADAL" clId="{53F675D6-7BF4-4645-883C-68580355C065}" dt="2021-09-21T15:41:31.489" v="120" actId="478"/>
          <ac:spMkLst>
            <pc:docMk/>
            <pc:sldMk cId="15827720" sldId="380"/>
            <ac:spMk id="2" creationId="{32AC8ABA-77BC-4A44-9811-937209E46F5D}"/>
          </ac:spMkLst>
        </pc:spChg>
        <pc:spChg chg="del">
          <ac:chgData name="Tegischer Lukas" userId="f78daebb-0565-485c-bd0e-1cd035e796ff" providerId="ADAL" clId="{53F675D6-7BF4-4645-883C-68580355C065}" dt="2021-09-21T15:41:32.117" v="121" actId="478"/>
          <ac:spMkLst>
            <pc:docMk/>
            <pc:sldMk cId="15827720" sldId="380"/>
            <ac:spMk id="3" creationId="{D52DCAD9-365A-4B4E-ACB3-206AD37ECE6F}"/>
          </ac:spMkLst>
        </pc:spChg>
        <pc:spChg chg="add mod">
          <ac:chgData name="Tegischer Lukas" userId="f78daebb-0565-485c-bd0e-1cd035e796ff" providerId="ADAL" clId="{53F675D6-7BF4-4645-883C-68580355C065}" dt="2021-09-21T15:48:02.011" v="223" actId="20577"/>
          <ac:spMkLst>
            <pc:docMk/>
            <pc:sldMk cId="15827720" sldId="380"/>
            <ac:spMk id="5" creationId="{9366F013-C35C-4176-B1A4-F5749B1D3211}"/>
          </ac:spMkLst>
        </pc:spChg>
        <pc:spChg chg="add mod">
          <ac:chgData name="Tegischer Lukas" userId="f78daebb-0565-485c-bd0e-1cd035e796ff" providerId="ADAL" clId="{53F675D6-7BF4-4645-883C-68580355C065}" dt="2021-09-21T15:44:00.172" v="160" actId="1076"/>
          <ac:spMkLst>
            <pc:docMk/>
            <pc:sldMk cId="15827720" sldId="380"/>
            <ac:spMk id="6" creationId="{4E1E9BBE-ADC8-49C8-BC4E-7CDDBE735635}"/>
          </ac:spMkLst>
        </pc:spChg>
      </pc:sldChg>
      <pc:sldChg chg="addSp delSp modSp add mod modAnim">
        <pc:chgData name="Tegischer Lukas" userId="f78daebb-0565-485c-bd0e-1cd035e796ff" providerId="ADAL" clId="{53F675D6-7BF4-4645-883C-68580355C065}" dt="2021-09-21T15:47:48.800" v="219"/>
        <pc:sldMkLst>
          <pc:docMk/>
          <pc:sldMk cId="2450191489" sldId="381"/>
        </pc:sldMkLst>
        <pc:spChg chg="del">
          <ac:chgData name="Tegischer Lukas" userId="f78daebb-0565-485c-bd0e-1cd035e796ff" providerId="ADAL" clId="{53F675D6-7BF4-4645-883C-68580355C065}" dt="2021-09-21T15:44:23.274" v="194" actId="478"/>
          <ac:spMkLst>
            <pc:docMk/>
            <pc:sldMk cId="2450191489" sldId="381"/>
            <ac:spMk id="5" creationId="{9366F013-C35C-4176-B1A4-F5749B1D3211}"/>
          </ac:spMkLst>
        </pc:spChg>
        <pc:spChg chg="mod">
          <ac:chgData name="Tegischer Lukas" userId="f78daebb-0565-485c-bd0e-1cd035e796ff" providerId="ADAL" clId="{53F675D6-7BF4-4645-883C-68580355C065}" dt="2021-09-21T15:44:21.403" v="193" actId="20577"/>
          <ac:spMkLst>
            <pc:docMk/>
            <pc:sldMk cId="2450191489" sldId="381"/>
            <ac:spMk id="6" creationId="{4E1E9BBE-ADC8-49C8-BC4E-7CDDBE735635}"/>
          </ac:spMkLst>
        </pc:spChg>
        <pc:spChg chg="add mod">
          <ac:chgData name="Tegischer Lukas" userId="f78daebb-0565-485c-bd0e-1cd035e796ff" providerId="ADAL" clId="{53F675D6-7BF4-4645-883C-68580355C065}" dt="2021-09-21T15:47:34.196" v="215" actId="113"/>
          <ac:spMkLst>
            <pc:docMk/>
            <pc:sldMk cId="2450191489" sldId="381"/>
            <ac:spMk id="7" creationId="{CE4CF630-8FCF-4236-AB31-C1820231C39B}"/>
          </ac:spMkLst>
        </pc:spChg>
        <pc:spChg chg="add mod">
          <ac:chgData name="Tegischer Lukas" userId="f78daebb-0565-485c-bd0e-1cd035e796ff" providerId="ADAL" clId="{53F675D6-7BF4-4645-883C-68580355C065}" dt="2021-09-21T15:47:45.073" v="218" actId="20577"/>
          <ac:spMkLst>
            <pc:docMk/>
            <pc:sldMk cId="2450191489" sldId="381"/>
            <ac:spMk id="8" creationId="{FB971921-DAD2-4C5E-B70E-034BB9E6A1AD}"/>
          </ac:spMkLst>
        </pc:spChg>
      </pc:sldChg>
      <pc:sldChg chg="addSp delSp modSp add mod delAnim modAnim">
        <pc:chgData name="Tegischer Lukas" userId="f78daebb-0565-485c-bd0e-1cd035e796ff" providerId="ADAL" clId="{53F675D6-7BF4-4645-883C-68580355C065}" dt="2021-09-21T15:50:44.616" v="285"/>
        <pc:sldMkLst>
          <pc:docMk/>
          <pc:sldMk cId="2198323227" sldId="382"/>
        </pc:sldMkLst>
        <pc:spChg chg="mod">
          <ac:chgData name="Tegischer Lukas" userId="f78daebb-0565-485c-bd0e-1cd035e796ff" providerId="ADAL" clId="{53F675D6-7BF4-4645-883C-68580355C065}" dt="2021-09-21T15:50:31.932" v="282" actId="1076"/>
          <ac:spMkLst>
            <pc:docMk/>
            <pc:sldMk cId="2198323227" sldId="382"/>
            <ac:spMk id="6" creationId="{4E1E9BBE-ADC8-49C8-BC4E-7CDDBE735635}"/>
          </ac:spMkLst>
        </pc:spChg>
        <pc:spChg chg="del">
          <ac:chgData name="Tegischer Lukas" userId="f78daebb-0565-485c-bd0e-1cd035e796ff" providerId="ADAL" clId="{53F675D6-7BF4-4645-883C-68580355C065}" dt="2021-09-21T15:48:27.540" v="253" actId="478"/>
          <ac:spMkLst>
            <pc:docMk/>
            <pc:sldMk cId="2198323227" sldId="382"/>
            <ac:spMk id="7" creationId="{CE4CF630-8FCF-4236-AB31-C1820231C39B}"/>
          </ac:spMkLst>
        </pc:spChg>
        <pc:spChg chg="del">
          <ac:chgData name="Tegischer Lukas" userId="f78daebb-0565-485c-bd0e-1cd035e796ff" providerId="ADAL" clId="{53F675D6-7BF4-4645-883C-68580355C065}" dt="2021-09-21T15:48:26.067" v="252" actId="478"/>
          <ac:spMkLst>
            <pc:docMk/>
            <pc:sldMk cId="2198323227" sldId="382"/>
            <ac:spMk id="8" creationId="{FB971921-DAD2-4C5E-B70E-034BB9E6A1AD}"/>
          </ac:spMkLst>
        </pc:spChg>
        <pc:spChg chg="add mod">
          <ac:chgData name="Tegischer Lukas" userId="f78daebb-0565-485c-bd0e-1cd035e796ff" providerId="ADAL" clId="{53F675D6-7BF4-4645-883C-68580355C065}" dt="2021-09-21T15:50:36.335" v="283" actId="20577"/>
          <ac:spMkLst>
            <pc:docMk/>
            <pc:sldMk cId="2198323227" sldId="382"/>
            <ac:spMk id="9" creationId="{8FB05FBC-4101-4A07-8D90-75C2D6DFE137}"/>
          </ac:spMkLst>
        </pc:spChg>
      </pc:sldChg>
      <pc:sldChg chg="addSp delSp modSp add mod delAnim modAnim">
        <pc:chgData name="Tegischer Lukas" userId="f78daebb-0565-485c-bd0e-1cd035e796ff" providerId="ADAL" clId="{53F675D6-7BF4-4645-883C-68580355C065}" dt="2021-09-21T15:54:15.038" v="331"/>
        <pc:sldMkLst>
          <pc:docMk/>
          <pc:sldMk cId="2099733091" sldId="383"/>
        </pc:sldMkLst>
        <pc:spChg chg="add mod">
          <ac:chgData name="Tegischer Lukas" userId="f78daebb-0565-485c-bd0e-1cd035e796ff" providerId="ADAL" clId="{53F675D6-7BF4-4645-883C-68580355C065}" dt="2021-09-21T15:54:02.308" v="328" actId="1076"/>
          <ac:spMkLst>
            <pc:docMk/>
            <pc:sldMk cId="2099733091" sldId="383"/>
            <ac:spMk id="5" creationId="{8688653D-94D4-4253-9958-9CCDD703CFEE}"/>
          </ac:spMkLst>
        </pc:spChg>
        <pc:spChg chg="mod">
          <ac:chgData name="Tegischer Lukas" userId="f78daebb-0565-485c-bd0e-1cd035e796ff" providerId="ADAL" clId="{53F675D6-7BF4-4645-883C-68580355C065}" dt="2021-09-21T15:53:58.028" v="327" actId="1076"/>
          <ac:spMkLst>
            <pc:docMk/>
            <pc:sldMk cId="2099733091" sldId="383"/>
            <ac:spMk id="6" creationId="{4E1E9BBE-ADC8-49C8-BC4E-7CDDBE735635}"/>
          </ac:spMkLst>
        </pc:spChg>
        <pc:spChg chg="del">
          <ac:chgData name="Tegischer Lukas" userId="f78daebb-0565-485c-bd0e-1cd035e796ff" providerId="ADAL" clId="{53F675D6-7BF4-4645-883C-68580355C065}" dt="2021-09-21T15:53:12.602" v="309" actId="478"/>
          <ac:spMkLst>
            <pc:docMk/>
            <pc:sldMk cId="2099733091" sldId="383"/>
            <ac:spMk id="9" creationId="{8FB05FBC-4101-4A07-8D90-75C2D6DFE137}"/>
          </ac:spMkLst>
        </pc:spChg>
      </pc:sldChg>
      <pc:sldChg chg="addSp modSp add mod ord modAnim">
        <pc:chgData name="Tegischer Lukas" userId="f78daebb-0565-485c-bd0e-1cd035e796ff" providerId="ADAL" clId="{53F675D6-7BF4-4645-883C-68580355C065}" dt="2021-09-21T15:55:11.371" v="367" actId="1076"/>
        <pc:sldMkLst>
          <pc:docMk/>
          <pc:sldMk cId="2291520389" sldId="384"/>
        </pc:sldMkLst>
        <pc:spChg chg="add mod">
          <ac:chgData name="Tegischer Lukas" userId="f78daebb-0565-485c-bd0e-1cd035e796ff" providerId="ADAL" clId="{53F675D6-7BF4-4645-883C-68580355C065}" dt="2021-09-21T15:55:11.371" v="367" actId="1076"/>
          <ac:spMkLst>
            <pc:docMk/>
            <pc:sldMk cId="2291520389" sldId="384"/>
            <ac:spMk id="5" creationId="{2D446166-4549-4930-BF8C-40739AF00CDF}"/>
          </ac:spMkLst>
        </pc:spChg>
        <pc:spChg chg="mod">
          <ac:chgData name="Tegischer Lukas" userId="f78daebb-0565-485c-bd0e-1cd035e796ff" providerId="ADAL" clId="{53F675D6-7BF4-4645-883C-68580355C065}" dt="2021-09-21T15:54:25.251" v="336" actId="20577"/>
          <ac:spMkLst>
            <pc:docMk/>
            <pc:sldMk cId="2291520389" sldId="384"/>
            <ac:spMk id="6" creationId="{4E1E9BBE-ADC8-49C8-BC4E-7CDDBE735635}"/>
          </ac:spMkLst>
        </pc:spChg>
        <pc:spChg chg="mod">
          <ac:chgData name="Tegischer Lukas" userId="f78daebb-0565-485c-bd0e-1cd035e796ff" providerId="ADAL" clId="{53F675D6-7BF4-4645-883C-68580355C065}" dt="2021-09-21T15:54:56.009" v="360" actId="20577"/>
          <ac:spMkLst>
            <pc:docMk/>
            <pc:sldMk cId="2291520389" sldId="384"/>
            <ac:spMk id="9" creationId="{8FB05FBC-4101-4A07-8D90-75C2D6DFE137}"/>
          </ac:spMkLst>
        </pc:spChg>
      </pc:sldChg>
      <pc:sldChg chg="addSp modSp add mod">
        <pc:chgData name="Tegischer Lukas" userId="f78daebb-0565-485c-bd0e-1cd035e796ff" providerId="ADAL" clId="{53F675D6-7BF4-4645-883C-68580355C065}" dt="2021-09-21T15:57:21.052" v="404" actId="20577"/>
        <pc:sldMkLst>
          <pc:docMk/>
          <pc:sldMk cId="2290973958" sldId="385"/>
        </pc:sldMkLst>
        <pc:spChg chg="add mod">
          <ac:chgData name="Tegischer Lukas" userId="f78daebb-0565-485c-bd0e-1cd035e796ff" providerId="ADAL" clId="{53F675D6-7BF4-4645-883C-68580355C065}" dt="2021-09-21T15:56:25.859" v="389" actId="20577"/>
          <ac:spMkLst>
            <pc:docMk/>
            <pc:sldMk cId="2290973958" sldId="385"/>
            <ac:spMk id="5" creationId="{6E6BD1FB-4A25-4A5E-815B-C8D11B071CCB}"/>
          </ac:spMkLst>
        </pc:spChg>
        <pc:spChg chg="mod">
          <ac:chgData name="Tegischer Lukas" userId="f78daebb-0565-485c-bd0e-1cd035e796ff" providerId="ADAL" clId="{53F675D6-7BF4-4645-883C-68580355C065}" dt="2021-09-21T15:57:21.052" v="404" actId="20577"/>
          <ac:spMkLst>
            <pc:docMk/>
            <pc:sldMk cId="2290973958" sldId="385"/>
            <ac:spMk id="9" creationId="{30F46E99-FA93-4805-B2F3-E575951B8E46}"/>
          </ac:spMkLst>
        </pc:sp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1T15:36:13.159" v="424" actId="20577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481B51F-6F28-4C8F-BC09-547B48FA965D}"/>
    <pc:docChg chg="modSld">
      <pc:chgData name="Tegischer Lukas" userId="f78daebb-0565-485c-bd0e-1cd035e796ff" providerId="ADAL" clId="{C481B51F-6F28-4C8F-BC09-547B48FA965D}" dt="2021-09-22T19:54:54.341" v="1"/>
      <pc:docMkLst>
        <pc:docMk/>
      </pc:docMkLst>
      <pc:sldChg chg="modAnim">
        <pc:chgData name="Tegischer Lukas" userId="f78daebb-0565-485c-bd0e-1cd035e796ff" providerId="ADAL" clId="{C481B51F-6F28-4C8F-BC09-547B48FA965D}" dt="2021-09-22T19:54:54.341" v="1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DB6F15B4-7F51-422C-9866-97B658C8FB6B}"/>
    <pc:docChg chg="custSel delSld modSld">
      <pc:chgData name="Tegischer Lukas" userId="f78daebb-0565-485c-bd0e-1cd035e796ff" providerId="ADAL" clId="{DB6F15B4-7F51-422C-9866-97B658C8FB6B}" dt="2022-11-04T11:22:28.896" v="11" actId="47"/>
      <pc:docMkLst>
        <pc:docMk/>
      </pc:docMkLst>
      <pc:sldChg chg="delSp mod delAnim">
        <pc:chgData name="Tegischer Lukas" userId="f78daebb-0565-485c-bd0e-1cd035e796ff" providerId="ADAL" clId="{DB6F15B4-7F51-422C-9866-97B658C8FB6B}" dt="2022-11-04T11:22:20.913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DB6F15B4-7F51-422C-9866-97B658C8FB6B}" dt="2022-11-04T11:22:20.500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DB6F15B4-7F51-422C-9866-97B658C8FB6B}" dt="2022-11-04T11:22:20.913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DB6F15B4-7F51-422C-9866-97B658C8FB6B}" dt="2022-11-04T11:22:28.896" v="11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DB6F15B4-7F51-422C-9866-97B658C8FB6B}" dt="2022-11-04T11:22:21.916" v="2" actId="478"/>
        <pc:sldMkLst>
          <pc:docMk/>
          <pc:sldMk cId="3423344192" sldId="367"/>
        </pc:sldMkLst>
        <pc:picChg chg="del">
          <ac:chgData name="Tegischer Lukas" userId="f78daebb-0565-485c-bd0e-1cd035e796ff" providerId="ADAL" clId="{DB6F15B4-7F51-422C-9866-97B658C8FB6B}" dt="2022-11-04T11:22:21.916" v="2" actId="478"/>
          <ac:picMkLst>
            <pc:docMk/>
            <pc:sldMk cId="3423344192" sldId="36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B6F15B4-7F51-422C-9866-97B658C8FB6B}" dt="2022-11-04T11:22:23.025" v="4" actId="478"/>
        <pc:sldMkLst>
          <pc:docMk/>
          <pc:sldMk cId="15827720" sldId="380"/>
        </pc:sldMkLst>
        <pc:picChg chg="del">
          <ac:chgData name="Tegischer Lukas" userId="f78daebb-0565-485c-bd0e-1cd035e796ff" providerId="ADAL" clId="{DB6F15B4-7F51-422C-9866-97B658C8FB6B}" dt="2022-11-04T11:22:23.025" v="4" actId="478"/>
          <ac:picMkLst>
            <pc:docMk/>
            <pc:sldMk cId="15827720" sldId="380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DB6F15B4-7F51-422C-9866-97B658C8FB6B}" dt="2022-11-04T11:22:22.489" v="3" actId="478"/>
        <pc:sldMkLst>
          <pc:docMk/>
          <pc:sldMk cId="609291433" sldId="386"/>
        </pc:sldMkLst>
        <pc:picChg chg="del">
          <ac:chgData name="Tegischer Lukas" userId="f78daebb-0565-485c-bd0e-1cd035e796ff" providerId="ADAL" clId="{DB6F15B4-7F51-422C-9866-97B658C8FB6B}" dt="2022-11-04T11:22:22.489" v="3" actId="478"/>
          <ac:picMkLst>
            <pc:docMk/>
            <pc:sldMk cId="609291433" sldId="38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B6F15B4-7F51-422C-9866-97B658C8FB6B}" dt="2022-11-04T11:22:23.546" v="5" actId="478"/>
        <pc:sldMkLst>
          <pc:docMk/>
          <pc:sldMk cId="336340650" sldId="387"/>
        </pc:sldMkLst>
        <pc:picChg chg="del">
          <ac:chgData name="Tegischer Lukas" userId="f78daebb-0565-485c-bd0e-1cd035e796ff" providerId="ADAL" clId="{DB6F15B4-7F51-422C-9866-97B658C8FB6B}" dt="2022-11-04T11:22:23.546" v="5" actId="478"/>
          <ac:picMkLst>
            <pc:docMk/>
            <pc:sldMk cId="336340650" sldId="387"/>
            <ac:picMk id="11" creationId="{A0BFDD8A-F319-462C-A7F3-3E203BE3E601}"/>
          </ac:picMkLst>
        </pc:picChg>
      </pc:sldChg>
      <pc:sldChg chg="delSp mod">
        <pc:chgData name="Tegischer Lukas" userId="f78daebb-0565-485c-bd0e-1cd035e796ff" providerId="ADAL" clId="{DB6F15B4-7F51-422C-9866-97B658C8FB6B}" dt="2022-11-04T11:22:24.781" v="6" actId="478"/>
        <pc:sldMkLst>
          <pc:docMk/>
          <pc:sldMk cId="963358852" sldId="388"/>
        </pc:sldMkLst>
        <pc:picChg chg="del">
          <ac:chgData name="Tegischer Lukas" userId="f78daebb-0565-485c-bd0e-1cd035e796ff" providerId="ADAL" clId="{DB6F15B4-7F51-422C-9866-97B658C8FB6B}" dt="2022-11-04T11:22:24.781" v="6" actId="478"/>
          <ac:picMkLst>
            <pc:docMk/>
            <pc:sldMk cId="963358852" sldId="388"/>
            <ac:picMk id="7" creationId="{CB060382-7203-49D5-9204-F6C7C0E257E4}"/>
          </ac:picMkLst>
        </pc:picChg>
      </pc:sldChg>
      <pc:sldChg chg="delSp mod">
        <pc:chgData name="Tegischer Lukas" userId="f78daebb-0565-485c-bd0e-1cd035e796ff" providerId="ADAL" clId="{DB6F15B4-7F51-422C-9866-97B658C8FB6B}" dt="2022-11-04T11:22:26.039" v="8" actId="478"/>
        <pc:sldMkLst>
          <pc:docMk/>
          <pc:sldMk cId="2394481060" sldId="389"/>
        </pc:sldMkLst>
        <pc:picChg chg="del">
          <ac:chgData name="Tegischer Lukas" userId="f78daebb-0565-485c-bd0e-1cd035e796ff" providerId="ADAL" clId="{DB6F15B4-7F51-422C-9866-97B658C8FB6B}" dt="2022-11-04T11:22:26.039" v="8" actId="478"/>
          <ac:picMkLst>
            <pc:docMk/>
            <pc:sldMk cId="2394481060" sldId="389"/>
            <ac:picMk id="7" creationId="{CB060382-7203-49D5-9204-F6C7C0E257E4}"/>
          </ac:picMkLst>
        </pc:picChg>
      </pc:sldChg>
      <pc:sldChg chg="delSp mod">
        <pc:chgData name="Tegischer Lukas" userId="f78daebb-0565-485c-bd0e-1cd035e796ff" providerId="ADAL" clId="{DB6F15B4-7F51-422C-9866-97B658C8FB6B}" dt="2022-11-04T11:22:25.487" v="7" actId="478"/>
        <pc:sldMkLst>
          <pc:docMk/>
          <pc:sldMk cId="2959706892" sldId="390"/>
        </pc:sldMkLst>
        <pc:picChg chg="del">
          <ac:chgData name="Tegischer Lukas" userId="f78daebb-0565-485c-bd0e-1cd035e796ff" providerId="ADAL" clId="{DB6F15B4-7F51-422C-9866-97B658C8FB6B}" dt="2022-11-04T11:22:25.487" v="7" actId="478"/>
          <ac:picMkLst>
            <pc:docMk/>
            <pc:sldMk cId="2959706892" sldId="390"/>
            <ac:picMk id="7" creationId="{CB060382-7203-49D5-9204-F6C7C0E257E4}"/>
          </ac:picMkLst>
        </pc:picChg>
      </pc:sldChg>
      <pc:sldChg chg="delSp mod">
        <pc:chgData name="Tegischer Lukas" userId="f78daebb-0565-485c-bd0e-1cd035e796ff" providerId="ADAL" clId="{DB6F15B4-7F51-422C-9866-97B658C8FB6B}" dt="2022-11-04T11:22:26.572" v="9" actId="478"/>
        <pc:sldMkLst>
          <pc:docMk/>
          <pc:sldMk cId="2751453777" sldId="391"/>
        </pc:sldMkLst>
        <pc:picChg chg="del">
          <ac:chgData name="Tegischer Lukas" userId="f78daebb-0565-485c-bd0e-1cd035e796ff" providerId="ADAL" clId="{DB6F15B4-7F51-422C-9866-97B658C8FB6B}" dt="2022-11-04T11:22:26.572" v="9" actId="478"/>
          <ac:picMkLst>
            <pc:docMk/>
            <pc:sldMk cId="2751453777" sldId="391"/>
            <ac:picMk id="11" creationId="{A0BFDD8A-F319-462C-A7F3-3E203BE3E601}"/>
          </ac:picMkLst>
        </pc:picChg>
      </pc:sldChg>
      <pc:sldChg chg="delSp mod">
        <pc:chgData name="Tegischer Lukas" userId="f78daebb-0565-485c-bd0e-1cd035e796ff" providerId="ADAL" clId="{DB6F15B4-7F51-422C-9866-97B658C8FB6B}" dt="2022-11-04T11:22:27.108" v="10" actId="478"/>
        <pc:sldMkLst>
          <pc:docMk/>
          <pc:sldMk cId="114423175" sldId="392"/>
        </pc:sldMkLst>
        <pc:picChg chg="del">
          <ac:chgData name="Tegischer Lukas" userId="f78daebb-0565-485c-bd0e-1cd035e796ff" providerId="ADAL" clId="{DB6F15B4-7F51-422C-9866-97B658C8FB6B}" dt="2022-11-04T11:22:27.108" v="10" actId="478"/>
          <ac:picMkLst>
            <pc:docMk/>
            <pc:sldMk cId="114423175" sldId="392"/>
            <ac:picMk id="11" creationId="{A0BFDD8A-F319-462C-A7F3-3E203BE3E601}"/>
          </ac:picMkLst>
        </pc:picChg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13500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6233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6972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88173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98295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088091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706514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629272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3446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Funktion und ihre Ableitungen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79A0CDF2-B4D2-4665-8AF6-7A11EEDF7AE9}"/>
                  </a:ext>
                </a:extLst>
              </p:cNvPr>
              <p:cNvSpPr txBox="1"/>
              <p:nvPr/>
            </p:nvSpPr>
            <p:spPr>
              <a:xfrm>
                <a:off x="538480" y="291040"/>
                <a:ext cx="7355840" cy="22184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Gegeben ist eine Funktion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−2</m:t>
                    </m:r>
                    <m:sSup>
                      <m:sSupPr>
                        <m:ctrlPr>
                          <a:rPr lang="de-AT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+1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Gib folgendes an: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erste Ableitung f‘(x) – Was gibt f‘(x) an?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zweite Ableitung f‘‘(x) – Was gibt f‘‘(x) an?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Steigung an der Stelle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=3 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Krümmung an der Stelle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=8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Funktionswert &amp; Punkt an der Stelle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=−5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79A0CDF2-B4D2-4665-8AF6-7A11EEDF7A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480" y="291040"/>
                <a:ext cx="7355840" cy="2218492"/>
              </a:xfrm>
              <a:prstGeom prst="rect">
                <a:avLst/>
              </a:prstGeom>
              <a:blipFill>
                <a:blip r:embed="rId4"/>
                <a:stretch>
                  <a:fillRect l="-663" t="-1374" b="-357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423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442867" y="728010"/>
            <a:ext cx="5306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Funktion und ihre Ableitungen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342E4EC5-A03F-4D61-AE98-74E843DB6967}"/>
                  </a:ext>
                </a:extLst>
              </p:cNvPr>
              <p:cNvSpPr txBox="1"/>
              <p:nvPr/>
            </p:nvSpPr>
            <p:spPr>
              <a:xfrm>
                <a:off x="1314222" y="1718785"/>
                <a:ext cx="2518830" cy="1323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8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de-AT" sz="8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AT" sz="8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8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AT" sz="80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342E4EC5-A03F-4D61-AE98-74E843DB69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4222" y="1718785"/>
                <a:ext cx="2518830" cy="13234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7CAC4EEC-7938-402F-876C-C2809571B107}"/>
                  </a:ext>
                </a:extLst>
              </p:cNvPr>
              <p:cNvSpPr txBox="1"/>
              <p:nvPr/>
            </p:nvSpPr>
            <p:spPr>
              <a:xfrm>
                <a:off x="4719370" y="3042223"/>
                <a:ext cx="2753253" cy="1323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8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de-AT" sz="80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de-AT" sz="8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8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AT" sz="8000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7CAC4EEC-7938-402F-876C-C2809571B1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9370" y="3042223"/>
                <a:ext cx="2753253" cy="132343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EC1FC428-B98A-467C-9182-729ECBA987D1}"/>
                  </a:ext>
                </a:extLst>
              </p:cNvPr>
              <p:cNvSpPr txBox="1"/>
              <p:nvPr/>
            </p:nvSpPr>
            <p:spPr>
              <a:xfrm>
                <a:off x="8463569" y="4365662"/>
                <a:ext cx="3017749" cy="1323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8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de-AT" sz="8000" b="0" i="1" smtClean="0">
                          <a:latin typeface="Cambria Math" panose="02040503050406030204" pitchFamily="18" charset="0"/>
                        </a:rPr>
                        <m:t>′′(</m:t>
                      </m:r>
                      <m:r>
                        <a:rPr lang="de-AT" sz="8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8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AT" sz="80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EC1FC428-B98A-467C-9182-729ECBA987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3569" y="4365662"/>
                <a:ext cx="3017749" cy="132343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3344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/>
              <p:nvPr/>
            </p:nvSpPr>
            <p:spPr>
              <a:xfrm>
                <a:off x="4661216" y="302475"/>
                <a:ext cx="286956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8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Die Funktion </a:t>
                </a:r>
                <a14:m>
                  <m:oMath xmlns:m="http://schemas.openxmlformats.org/officeDocument/2006/math">
                    <m:r>
                      <a:rPr lang="de-AT" sz="28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𝒇</m:t>
                    </m:r>
                    <m:r>
                      <a:rPr lang="de-AT" sz="28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28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𝒙</m:t>
                    </m:r>
                    <m:r>
                      <a:rPr lang="de-AT" sz="28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de-AT" sz="28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1216" y="302475"/>
                <a:ext cx="2869568" cy="523220"/>
              </a:xfrm>
              <a:prstGeom prst="rect">
                <a:avLst/>
              </a:prstGeom>
              <a:blipFill>
                <a:blip r:embed="rId4"/>
                <a:stretch>
                  <a:fillRect l="-4468" t="-11765" b="-3411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2F02FC69-B9C5-41AB-9D95-A64E3E4E7A90}"/>
                  </a:ext>
                </a:extLst>
              </p:cNvPr>
              <p:cNvSpPr txBox="1"/>
              <p:nvPr/>
            </p:nvSpPr>
            <p:spPr>
              <a:xfrm>
                <a:off x="2103279" y="989620"/>
                <a:ext cx="7985441" cy="73635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sz="20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… 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gibt den Funktionswert (y-Wert) an der Stelle x an! Man bekommt mit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de-AT" sz="20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NUR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fehlende y-Koordinate eines Punktes! 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2F02FC69-B9C5-41AB-9D95-A64E3E4E7A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3279" y="989620"/>
                <a:ext cx="7985441" cy="736355"/>
              </a:xfrm>
              <a:prstGeom prst="rect">
                <a:avLst/>
              </a:prstGeom>
              <a:blipFill>
                <a:blip r:embed="rId5"/>
                <a:stretch>
                  <a:fillRect t="-3306" r="-76" b="-1405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3675856A-825C-498A-992B-0D9B66C2A35A}"/>
                  </a:ext>
                </a:extLst>
              </p:cNvPr>
              <p:cNvSpPr txBox="1"/>
              <p:nvPr/>
            </p:nvSpPr>
            <p:spPr>
              <a:xfrm>
                <a:off x="5614616" y="3429000"/>
                <a:ext cx="5602024" cy="20302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Beispiel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de-AT" sz="20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−2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</m:oMath>
                  </m:oMathPara>
                </a14:m>
                <a:endParaRPr lang="de-AT" sz="20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=6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 der Stelle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 der Funktionswert (y-Wert) 6. D.h. die Funktion geht durch den Punkt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(2|6)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de-AT" sz="20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3675856A-825C-498A-992B-0D9B66C2A3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4616" y="3429000"/>
                <a:ext cx="5602024" cy="2030236"/>
              </a:xfrm>
              <a:prstGeom prst="rect">
                <a:avLst/>
              </a:prstGeom>
              <a:blipFill>
                <a:blip r:embed="rId6"/>
                <a:stretch>
                  <a:fillRect l="-1088" t="-1502" r="-2067" b="-420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feld 11">
            <a:extLst>
              <a:ext uri="{FF2B5EF4-FFF2-40B4-BE49-F238E27FC236}">
                <a16:creationId xmlns:a16="http://schemas.microsoft.com/office/drawing/2014/main" id="{055EB865-712E-4301-9BA9-FDE504E1DC2F}"/>
              </a:ext>
            </a:extLst>
          </p:cNvPr>
          <p:cNvSpPr txBox="1"/>
          <p:nvPr/>
        </p:nvSpPr>
        <p:spPr>
          <a:xfrm>
            <a:off x="1057274" y="1833009"/>
            <a:ext cx="1007745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 man für x jeden Wert des Definitionsbereiches einsetzen kann, gibt es unendliche viele Punkte, die dabei entstehen. Und genau aus diesen Punkten entsteht der Graph!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4B57857B-25EC-4BE5-998E-F170AC47AF0C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40942" b="27577"/>
          <a:stretch/>
        </p:blipFill>
        <p:spPr bwMode="auto">
          <a:xfrm>
            <a:off x="1270633" y="2782724"/>
            <a:ext cx="3542659" cy="38753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0929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4E1E9BBE-ADC8-49C8-BC4E-7CDDBE735635}"/>
              </a:ext>
            </a:extLst>
          </p:cNvPr>
          <p:cNvSpPr/>
          <p:nvPr/>
        </p:nvSpPr>
        <p:spPr>
          <a:xfrm>
            <a:off x="3623365" y="1555701"/>
            <a:ext cx="49452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Bemerkung zu den Ableitungen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7BFA41BB-8C09-42A9-83DA-E40BAC465E87}"/>
                  </a:ext>
                </a:extLst>
              </p:cNvPr>
              <p:cNvSpPr txBox="1"/>
              <p:nvPr/>
            </p:nvSpPr>
            <p:spPr>
              <a:xfrm>
                <a:off x="1844038" y="2583672"/>
                <a:ext cx="8503920" cy="14538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Ableitungen einer Funktion </a:t>
                </a:r>
                <a14:m>
                  <m:oMath xmlns:m="http://schemas.openxmlformats.org/officeDocument/2006/math">
                    <m:r>
                      <a:rPr lang="de-AT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liefern uns nur </a:t>
                </a:r>
                <a:r>
                  <a:rPr lang="de-AT" sz="2800" b="1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Informationen</a:t>
                </a:r>
                <a:r>
                  <a:rPr lang="de-AT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über den Verlauf (in Bezug auf </a:t>
                </a:r>
                <a:r>
                  <a:rPr lang="de-AT" sz="2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Steigung</a:t>
                </a:r>
                <a:r>
                  <a:rPr lang="de-AT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und </a:t>
                </a:r>
                <a:r>
                  <a:rPr lang="de-AT" sz="2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Krümmung</a:t>
                </a:r>
                <a:r>
                  <a:rPr lang="de-AT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der </a:t>
                </a:r>
                <a:r>
                  <a:rPr lang="de-AT" sz="2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ursprünglichen (!!!) Funktion </a:t>
                </a:r>
                <a14:m>
                  <m:oMath xmlns:m="http://schemas.openxmlformats.org/officeDocument/2006/math">
                    <m:r>
                      <a:rPr lang="de-AT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de-AT" sz="2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7BFA41BB-8C09-42A9-83DA-E40BAC465E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4038" y="2583672"/>
                <a:ext cx="8503920" cy="1453860"/>
              </a:xfrm>
              <a:prstGeom prst="rect">
                <a:avLst/>
              </a:prstGeom>
              <a:blipFill>
                <a:blip r:embed="rId3"/>
                <a:stretch>
                  <a:fillRect l="-358" t="-3782" b="-1134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27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4E1E9BBE-ADC8-49C8-BC4E-7CDDBE735635}"/>
              </a:ext>
            </a:extLst>
          </p:cNvPr>
          <p:cNvSpPr/>
          <p:nvPr/>
        </p:nvSpPr>
        <p:spPr>
          <a:xfrm>
            <a:off x="4235647" y="1111540"/>
            <a:ext cx="37206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erste Ableitung f‘(x)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3D5EA886-5FCC-4CF3-BE66-6E36E8B2980B}"/>
                  </a:ext>
                </a:extLst>
              </p:cNvPr>
              <p:cNvSpPr txBox="1"/>
              <p:nvPr/>
            </p:nvSpPr>
            <p:spPr>
              <a:xfrm>
                <a:off x="3200396" y="2038814"/>
                <a:ext cx="5791202" cy="864211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sz="24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24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‘</m:t>
                    </m:r>
                    <m:d>
                      <m:d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…</m:t>
                    </m:r>
                  </m:oMath>
                </a14:m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gibt die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Steigung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ursprünglichen Funktion </a:t>
                </a:r>
                <a14:m>
                  <m:oMath xmlns:m="http://schemas.openxmlformats.org/officeDocument/2006/math"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 </m:t>
                    </m:r>
                  </m:oMath>
                </a14:m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 der Stelle x an!</a:t>
                </a: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3D5EA886-5FCC-4CF3-BE66-6E36E8B29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396" y="2038814"/>
                <a:ext cx="5791202" cy="864211"/>
              </a:xfrm>
              <a:prstGeom prst="rect">
                <a:avLst/>
              </a:prstGeom>
              <a:blipFill>
                <a:blip r:embed="rId3"/>
                <a:stretch>
                  <a:fillRect t="-4930" r="-2000" b="-1478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>
            <a:extLst>
              <a:ext uri="{FF2B5EF4-FFF2-40B4-BE49-F238E27FC236}">
                <a16:creationId xmlns:a16="http://schemas.microsoft.com/office/drawing/2014/main" id="{4681F3B0-3961-4632-A9EA-F5829B0A6BC1}"/>
              </a:ext>
            </a:extLst>
          </p:cNvPr>
          <p:cNvSpPr txBox="1"/>
          <p:nvPr/>
        </p:nvSpPr>
        <p:spPr>
          <a:xfrm>
            <a:off x="822957" y="3429000"/>
            <a:ext cx="10546080" cy="16001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 der ersten Ableitung erhalten wir die Steigung der Tangente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einem einzigen (!!!) Punkt (an der Stelle x)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da sich die Steigung stetig ändern kann.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(Ausnahme: Lineare Funktionen: Steigung ist immer gleich)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4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4E1E9BBE-ADC8-49C8-BC4E-7CDDBE735635}"/>
              </a:ext>
            </a:extLst>
          </p:cNvPr>
          <p:cNvSpPr/>
          <p:nvPr/>
        </p:nvSpPr>
        <p:spPr>
          <a:xfrm>
            <a:off x="4235649" y="285843"/>
            <a:ext cx="37206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erste Ableitung f‘(x)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870C1969-2068-4D83-BA48-71829956B0D7}"/>
                  </a:ext>
                </a:extLst>
              </p:cNvPr>
              <p:cNvSpPr txBox="1"/>
              <p:nvPr/>
            </p:nvSpPr>
            <p:spPr>
              <a:xfrm>
                <a:off x="497838" y="1792185"/>
                <a:ext cx="4053842" cy="36583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u="sng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Beispiel</a:t>
                </a:r>
                <a:r>
                  <a:rPr lang="de-AT" sz="1800" b="1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endParaRPr lang="de-AT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−2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+2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i="1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</m:t>
                    </m:r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−2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z.B.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 steigt die Funktion f(x) an der Stelle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=−1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im Punkt (-1|3) um der Wert 1.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=−2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dann fällt die Funktion f(x) im Punkt (0|2) um den Wert -2.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870C1969-2068-4D83-BA48-71829956B0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838" y="1792185"/>
                <a:ext cx="4053842" cy="3658374"/>
              </a:xfrm>
              <a:prstGeom prst="rect">
                <a:avLst/>
              </a:prstGeom>
              <a:blipFill>
                <a:blip r:embed="rId3"/>
                <a:stretch>
                  <a:fillRect l="-1353" t="-833" r="-2105" b="-1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Grafik 9">
            <a:extLst>
              <a:ext uri="{FF2B5EF4-FFF2-40B4-BE49-F238E27FC236}">
                <a16:creationId xmlns:a16="http://schemas.microsoft.com/office/drawing/2014/main" id="{1C4DC138-A405-4193-B097-FEF8C15DEA8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0670" b="34629"/>
          <a:stretch/>
        </p:blipFill>
        <p:spPr bwMode="auto">
          <a:xfrm>
            <a:off x="5080000" y="1108612"/>
            <a:ext cx="6312768" cy="46407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6335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4E1E9BBE-ADC8-49C8-BC4E-7CDDBE735635}"/>
              </a:ext>
            </a:extLst>
          </p:cNvPr>
          <p:cNvSpPr/>
          <p:nvPr/>
        </p:nvSpPr>
        <p:spPr>
          <a:xfrm>
            <a:off x="4235649" y="285843"/>
            <a:ext cx="37206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erste Ableitung f‘(x)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4C842D7-31D8-4D35-B40F-096D3973E3EA}"/>
              </a:ext>
            </a:extLst>
          </p:cNvPr>
          <p:cNvSpPr txBox="1"/>
          <p:nvPr/>
        </p:nvSpPr>
        <p:spPr>
          <a:xfrm>
            <a:off x="1442182" y="989620"/>
            <a:ext cx="9307631" cy="86517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 Funktionswert der ersten Ableitung f‘(x) an der Stelle x gibt die Steigung der ursprünglichen Funktion f(x) an der Stelle x an.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945F2580-DFBF-4C56-985F-49BFCF4B9AD1}"/>
                  </a:ext>
                </a:extLst>
              </p:cNvPr>
              <p:cNvSpPr txBox="1"/>
              <p:nvPr/>
            </p:nvSpPr>
            <p:spPr>
              <a:xfrm>
                <a:off x="782320" y="2204096"/>
                <a:ext cx="4765040" cy="35776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</a:t>
                </a:r>
                <a14:m>
                  <m:oMath xmlns:m="http://schemas.openxmlformats.org/officeDocument/2006/math"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𝒇</m:t>
                    </m:r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’(</m:t>
                    </m:r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)&gt;</m:t>
                    </m:r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dann </a:t>
                </a:r>
                <a14:m>
                  <m:oMath xmlns:m="http://schemas.openxmlformats.org/officeDocument/2006/math"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𝐬𝐭𝐞𝐢𝐠𝐭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Funktion f(x) an der Stelle x bzw. dem Punkt (</a:t>
                </a:r>
                <a:r>
                  <a:rPr lang="de-AT" sz="18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x,f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(x)).</a:t>
                </a:r>
              </a:p>
              <a:p>
                <a:pPr lvl="0">
                  <a:lnSpc>
                    <a:spcPct val="115000"/>
                  </a:lnSpc>
                </a:pPr>
                <a:b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Betrachte den </a:t>
                </a:r>
                <a:r>
                  <a:rPr lang="de-AT" sz="1800" b="1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blauen Graph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von f‘(x): </a:t>
                </a:r>
              </a:p>
              <a:p>
                <a:pPr lvl="0">
                  <a:lnSpc>
                    <a:spcPct val="115000"/>
                  </a:lnSpc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Überall, wo dieser Graph positive Funktionswerte besitzt, ist f(x) steigend. </a:t>
                </a:r>
              </a:p>
              <a:p>
                <a:pPr lvl="0">
                  <a:lnSpc>
                    <a:spcPct val="115000"/>
                  </a:lnSpc>
                </a:pPr>
                <a:b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Im </a:t>
                </a:r>
                <a:r>
                  <a:rPr lang="de-AT" sz="1800" b="1" u="sng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Intervall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[−1,5;1]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 </a:t>
                </a:r>
                <a:r>
                  <a:rPr lang="de-AT" sz="1800" b="1" u="sng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f‘(x) zwar fallend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(aber noch immer &gt;0), die zugehörige Funktion </a:t>
                </a:r>
                <a:r>
                  <a:rPr lang="de-AT" sz="1800" b="1" u="sng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f(x) aber stets steigend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(Steigung nimmt aber tendenziell ab).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945F2580-DFBF-4C56-985F-49BFCF4B9A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320" y="2204096"/>
                <a:ext cx="4765040" cy="3577646"/>
              </a:xfrm>
              <a:prstGeom prst="rect">
                <a:avLst/>
              </a:prstGeom>
              <a:blipFill>
                <a:blip r:embed="rId4"/>
                <a:stretch>
                  <a:fillRect l="-1023" t="-341" b="-187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>
            <a:extLst>
              <a:ext uri="{FF2B5EF4-FFF2-40B4-BE49-F238E27FC236}">
                <a16:creationId xmlns:a16="http://schemas.microsoft.com/office/drawing/2014/main" id="{535AC3E6-10AE-4883-8488-BC79044C947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0670" b="34629"/>
          <a:stretch/>
        </p:blipFill>
        <p:spPr bwMode="auto">
          <a:xfrm>
            <a:off x="6309360" y="2204096"/>
            <a:ext cx="5439008" cy="399843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59706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4E1E9BBE-ADC8-49C8-BC4E-7CDDBE735635}"/>
              </a:ext>
            </a:extLst>
          </p:cNvPr>
          <p:cNvSpPr/>
          <p:nvPr/>
        </p:nvSpPr>
        <p:spPr>
          <a:xfrm>
            <a:off x="4235649" y="285843"/>
            <a:ext cx="37206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erste Ableitung f‘(x)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945F2580-DFBF-4C56-985F-49BFCF4B9AD1}"/>
                  </a:ext>
                </a:extLst>
              </p:cNvPr>
              <p:cNvSpPr txBox="1"/>
              <p:nvPr/>
            </p:nvSpPr>
            <p:spPr>
              <a:xfrm>
                <a:off x="904240" y="1167777"/>
                <a:ext cx="9794240" cy="12840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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𝒇</m:t>
                    </m:r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’(</m:t>
                    </m:r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)=</m:t>
                    </m:r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Dann ist die Funktion f(x) an der Stelle x </a:t>
                </a:r>
                <a14:m>
                  <m:oMath xmlns:m="http://schemas.openxmlformats.org/officeDocument/2006/math"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𝐤𝐨𝐧𝐬𝐭𝐚𝐧𝐭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bzw. hat </a:t>
                </a:r>
                <a14:m>
                  <m:oMath xmlns:m="http://schemas.openxmlformats.org/officeDocument/2006/math"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𝒌𝒆𝒊𝒏𝒆</m:t>
                    </m:r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𝑺𝒕𝒆𝒊𝒈𝒖𝒏𝒈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"/>
                </a:pPr>
                <a:endParaRPr lang="de-AT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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</a:t>
                </a:r>
                <a14:m>
                  <m:oMath xmlns:m="http://schemas.openxmlformats.org/officeDocument/2006/math"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𝒇</m:t>
                    </m:r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‘(</m:t>
                    </m:r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)&lt;</m:t>
                    </m:r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Dann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fällt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Funktion f(x) an der Stelle x bzw. dem Punkt (</a:t>
                </a:r>
                <a:r>
                  <a:rPr lang="de-AT" sz="18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x,f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(x)).</a:t>
                </a:r>
                <a:endParaRPr lang="de-AT" dirty="0"/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945F2580-DFBF-4C56-985F-49BFCF4B9A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240" y="1167777"/>
                <a:ext cx="9794240" cy="1284069"/>
              </a:xfrm>
              <a:prstGeom prst="rect">
                <a:avLst/>
              </a:prstGeom>
              <a:blipFill>
                <a:blip r:embed="rId4"/>
                <a:stretch>
                  <a:fillRect l="-373" t="-952" b="-714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4481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4E1E9BBE-ADC8-49C8-BC4E-7CDDBE735635}"/>
              </a:ext>
            </a:extLst>
          </p:cNvPr>
          <p:cNvSpPr/>
          <p:nvPr/>
        </p:nvSpPr>
        <p:spPr>
          <a:xfrm>
            <a:off x="4078842" y="466400"/>
            <a:ext cx="40343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zweite Ableitung f‘‘(x)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3D5EA886-5FCC-4CF3-BE66-6E36E8B2980B}"/>
                  </a:ext>
                </a:extLst>
              </p:cNvPr>
              <p:cNvSpPr txBox="1"/>
              <p:nvPr/>
            </p:nvSpPr>
            <p:spPr>
              <a:xfrm>
                <a:off x="2936234" y="1124414"/>
                <a:ext cx="6319524" cy="864211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sz="24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24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‘′</m:t>
                    </m:r>
                    <m:d>
                      <m:d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…</m:t>
                    </m:r>
                  </m:oMath>
                </a14:m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gibt die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Krümmung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ursprünglichen Funktion </a:t>
                </a:r>
                <a14:m>
                  <m:oMath xmlns:m="http://schemas.openxmlformats.org/officeDocument/2006/math"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 </m:t>
                    </m:r>
                  </m:oMath>
                </a14:m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 der Stelle x an!</a:t>
                </a: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3D5EA886-5FCC-4CF3-BE66-6E36E8B29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6234" y="1124414"/>
                <a:ext cx="6319524" cy="864211"/>
              </a:xfrm>
              <a:prstGeom prst="rect">
                <a:avLst/>
              </a:prstGeom>
              <a:blipFill>
                <a:blip r:embed="rId3"/>
                <a:stretch>
                  <a:fillRect t="-4930" r="-772" b="-1478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>
            <a:extLst>
              <a:ext uri="{FF2B5EF4-FFF2-40B4-BE49-F238E27FC236}">
                <a16:creationId xmlns:a16="http://schemas.microsoft.com/office/drawing/2014/main" id="{962BCCBB-00B1-490F-B1C9-551E2B6F56A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8559" b="26233"/>
          <a:stretch/>
        </p:blipFill>
        <p:spPr bwMode="auto">
          <a:xfrm>
            <a:off x="668181" y="2123419"/>
            <a:ext cx="4952204" cy="456186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6D1D0550-B945-4460-9B85-990AE331E2A8}"/>
                  </a:ext>
                </a:extLst>
              </p:cNvPr>
              <p:cNvSpPr txBox="1"/>
              <p:nvPr/>
            </p:nvSpPr>
            <p:spPr>
              <a:xfrm>
                <a:off x="6095996" y="2656656"/>
                <a:ext cx="4734935" cy="31226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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’‘(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)&gt;0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Die Funktion f(x) ist an der Stelle x linksgekrümmt.</a:t>
                </a: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"/>
                </a:pP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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’‘(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)=0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Die Funktion f(x) weist an der Stelle x keine Krümmung auf.</a:t>
                </a: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"/>
                </a:pP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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‘‘(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)&lt;0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Die Funktion f(x) ist an der Stelle x rechtsgekrümmt.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6D1D0550-B945-4460-9B85-990AE331E2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6" y="2656656"/>
                <a:ext cx="4734935" cy="3122650"/>
              </a:xfrm>
              <a:prstGeom prst="rect">
                <a:avLst/>
              </a:prstGeom>
              <a:blipFill>
                <a:blip r:embed="rId6"/>
                <a:stretch>
                  <a:fillRect l="-1158" t="-977" r="-644" b="-253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145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687</Words>
  <Application>Microsoft Office PowerPoint</Application>
  <PresentationFormat>Breitbild</PresentationFormat>
  <Paragraphs>58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6" baseType="lpstr">
      <vt:lpstr>Calibri</vt:lpstr>
      <vt:lpstr>Cambria Math</vt:lpstr>
      <vt:lpstr>Georgia</vt:lpstr>
      <vt:lpstr>Trebuchet MS</vt:lpstr>
      <vt:lpstr>Wingdings</vt:lpstr>
      <vt:lpstr>Holzart</vt:lpstr>
      <vt:lpstr>Die Funktion und ihre Ableitungen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2022-11-04T11:22:29Z</dcterms:modified>
</cp:coreProperties>
</file>