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78" r:id="rId3"/>
    <p:sldId id="300" r:id="rId4"/>
    <p:sldId id="298" r:id="rId5"/>
    <p:sldId id="296" r:id="rId6"/>
    <p:sldId id="299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8467C3DE-EEA4-48F8-8B28-708B2CBD62D1}"/>
    <pc:docChg chg="undo custSel addSld modSld">
      <pc:chgData name="Tegischer Lukas" userId="f78daebb-0565-485c-bd0e-1cd035e796ff" providerId="ADAL" clId="{8467C3DE-EEA4-48F8-8B28-708B2CBD62D1}" dt="2020-05-22T18:02:00.967" v="367"/>
      <pc:docMkLst>
        <pc:docMk/>
      </pc:docMkLst>
      <pc:sldChg chg="modSp">
        <pc:chgData name="Tegischer Lukas" userId="f78daebb-0565-485c-bd0e-1cd035e796ff" providerId="ADAL" clId="{8467C3DE-EEA4-48F8-8B28-708B2CBD62D1}" dt="2020-05-22T15:58:43.247" v="3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467C3DE-EEA4-48F8-8B28-708B2CBD62D1}" dt="2020-05-22T15:58:43.247" v="3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8467C3DE-EEA4-48F8-8B28-708B2CBD62D1}" dt="2020-05-22T18:02:00.967" v="367"/>
        <pc:sldMkLst>
          <pc:docMk/>
          <pc:sldMk cId="4068653008" sldId="278"/>
        </pc:sldMkLst>
        <pc:spChg chg="mod">
          <ac:chgData name="Tegischer Lukas" userId="f78daebb-0565-485c-bd0e-1cd035e796ff" providerId="ADAL" clId="{8467C3DE-EEA4-48F8-8B28-708B2CBD62D1}" dt="2020-05-22T16:04:31.838" v="302" actId="1076"/>
          <ac:spMkLst>
            <pc:docMk/>
            <pc:sldMk cId="4068653008" sldId="278"/>
            <ac:spMk id="2" creationId="{00000000-0000-0000-0000-000000000000}"/>
          </ac:spMkLst>
        </pc:spChg>
        <pc:spChg chg="mod">
          <ac:chgData name="Tegischer Lukas" userId="f78daebb-0565-485c-bd0e-1cd035e796ff" providerId="ADAL" clId="{8467C3DE-EEA4-48F8-8B28-708B2CBD62D1}" dt="2020-05-22T16:04:50.905" v="307" actId="20577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8467C3DE-EEA4-48F8-8B28-708B2CBD62D1}" dt="2020-05-22T15:59:00.503" v="124" actId="478"/>
          <ac:spMkLst>
            <pc:docMk/>
            <pc:sldMk cId="4068653008" sldId="278"/>
            <ac:spMk id="4" creationId="{8DA971FA-E467-41FB-9665-E9AD049484FD}"/>
          </ac:spMkLst>
        </pc:spChg>
        <pc:spChg chg="add mod">
          <ac:chgData name="Tegischer Lukas" userId="f78daebb-0565-485c-bd0e-1cd035e796ff" providerId="ADAL" clId="{8467C3DE-EEA4-48F8-8B28-708B2CBD62D1}" dt="2020-05-22T16:00:40.310" v="148" actId="1076"/>
          <ac:spMkLst>
            <pc:docMk/>
            <pc:sldMk cId="4068653008" sldId="278"/>
            <ac:spMk id="5" creationId="{C69B657C-5573-4812-ACC1-D7CF277635DC}"/>
          </ac:spMkLst>
        </pc:spChg>
        <pc:spChg chg="add mod">
          <ac:chgData name="Tegischer Lukas" userId="f78daebb-0565-485c-bd0e-1cd035e796ff" providerId="ADAL" clId="{8467C3DE-EEA4-48F8-8B28-708B2CBD62D1}" dt="2020-05-22T16:00:38.217" v="147" actId="1076"/>
          <ac:spMkLst>
            <pc:docMk/>
            <pc:sldMk cId="4068653008" sldId="278"/>
            <ac:spMk id="6" creationId="{E5EDA467-FB33-4198-908B-E6B914C78BA5}"/>
          </ac:spMkLst>
        </pc:spChg>
        <pc:spChg chg="add mod">
          <ac:chgData name="Tegischer Lukas" userId="f78daebb-0565-485c-bd0e-1cd035e796ff" providerId="ADAL" clId="{8467C3DE-EEA4-48F8-8B28-708B2CBD62D1}" dt="2020-05-22T16:00:00.894" v="138" actId="1076"/>
          <ac:spMkLst>
            <pc:docMk/>
            <pc:sldMk cId="4068653008" sldId="278"/>
            <ac:spMk id="7" creationId="{99AC0499-BE82-4076-8C70-D24C79E71FED}"/>
          </ac:spMkLst>
        </pc:spChg>
        <pc:spChg chg="add mod">
          <ac:chgData name="Tegischer Lukas" userId="f78daebb-0565-485c-bd0e-1cd035e796ff" providerId="ADAL" clId="{8467C3DE-EEA4-48F8-8B28-708B2CBD62D1}" dt="2020-05-22T16:00:23.542" v="144" actId="1076"/>
          <ac:spMkLst>
            <pc:docMk/>
            <pc:sldMk cId="4068653008" sldId="278"/>
            <ac:spMk id="8" creationId="{AC041B61-2B12-43BC-B638-678CCBA97EC6}"/>
          </ac:spMkLst>
        </pc:spChg>
        <pc:spChg chg="del">
          <ac:chgData name="Tegischer Lukas" userId="f78daebb-0565-485c-bd0e-1cd035e796ff" providerId="ADAL" clId="{8467C3DE-EEA4-48F8-8B28-708B2CBD62D1}" dt="2020-05-22T15:59:00.503" v="124" actId="478"/>
          <ac:spMkLst>
            <pc:docMk/>
            <pc:sldMk cId="4068653008" sldId="278"/>
            <ac:spMk id="10" creationId="{3D1BD5F7-564E-4029-8CF3-DEA854BB3B46}"/>
          </ac:spMkLst>
        </pc:spChg>
        <pc:spChg chg="del">
          <ac:chgData name="Tegischer Lukas" userId="f78daebb-0565-485c-bd0e-1cd035e796ff" providerId="ADAL" clId="{8467C3DE-EEA4-48F8-8B28-708B2CBD62D1}" dt="2020-05-22T15:58:59.470" v="123" actId="478"/>
          <ac:spMkLst>
            <pc:docMk/>
            <pc:sldMk cId="4068653008" sldId="278"/>
            <ac:spMk id="12" creationId="{32E25657-ED66-4AC3-98F8-C9B139F473B1}"/>
          </ac:spMkLst>
        </pc:spChg>
        <pc:spChg chg="add mod">
          <ac:chgData name="Tegischer Lukas" userId="f78daebb-0565-485c-bd0e-1cd035e796ff" providerId="ADAL" clId="{8467C3DE-EEA4-48F8-8B28-708B2CBD62D1}" dt="2020-05-22T16:00:25.774" v="145" actId="1076"/>
          <ac:spMkLst>
            <pc:docMk/>
            <pc:sldMk cId="4068653008" sldId="278"/>
            <ac:spMk id="13" creationId="{73F41481-12AA-41B4-B5D0-7E56F60B21CC}"/>
          </ac:spMkLst>
        </pc:spChg>
        <pc:picChg chg="del">
          <ac:chgData name="Tegischer Lukas" userId="f78daebb-0565-485c-bd0e-1cd035e796ff" providerId="ADAL" clId="{8467C3DE-EEA4-48F8-8B28-708B2CBD62D1}" dt="2020-05-22T15:58:58.354" v="122" actId="478"/>
          <ac:picMkLst>
            <pc:docMk/>
            <pc:sldMk cId="4068653008" sldId="278"/>
            <ac:picMk id="9" creationId="{B6664AE1-A681-4B79-B877-4B7009116217}"/>
          </ac:picMkLst>
        </pc:picChg>
        <pc:picChg chg="add mod">
          <ac:chgData name="Tegischer Lukas" userId="f78daebb-0565-485c-bd0e-1cd035e796ff" providerId="ADAL" clId="{8467C3DE-EEA4-48F8-8B28-708B2CBD62D1}" dt="2020-05-22T18:01:42.099" v="362" actId="14100"/>
          <ac:picMkLst>
            <pc:docMk/>
            <pc:sldMk cId="4068653008" sldId="278"/>
            <ac:picMk id="11" creationId="{54B2FEA0-2804-495C-BD5B-2F6299FB6BB1}"/>
          </ac:picMkLst>
        </pc:picChg>
      </pc:sldChg>
      <pc:sldChg chg="modSp">
        <pc:chgData name="Tegischer Lukas" userId="f78daebb-0565-485c-bd0e-1cd035e796ff" providerId="ADAL" clId="{8467C3DE-EEA4-48F8-8B28-708B2CBD62D1}" dt="2020-05-22T18:01:30.052" v="360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8467C3DE-EEA4-48F8-8B28-708B2CBD62D1}" dt="2020-05-22T18:01:30.052" v="360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Transition modAnim">
        <pc:chgData name="Tegischer Lukas" userId="f78daebb-0565-485c-bd0e-1cd035e796ff" providerId="ADAL" clId="{8467C3DE-EEA4-48F8-8B28-708B2CBD62D1}" dt="2020-05-22T17:59:49.234" v="354"/>
        <pc:sldMkLst>
          <pc:docMk/>
          <pc:sldMk cId="127089651" sldId="296"/>
        </pc:sldMkLst>
        <pc:spChg chg="del">
          <ac:chgData name="Tegischer Lukas" userId="f78daebb-0565-485c-bd0e-1cd035e796ff" providerId="ADAL" clId="{8467C3DE-EEA4-48F8-8B28-708B2CBD62D1}" dt="2020-05-22T16:04:27.473" v="300" actId="478"/>
          <ac:spMkLst>
            <pc:docMk/>
            <pc:sldMk cId="127089651" sldId="296"/>
            <ac:spMk id="2" creationId="{5D3FC3A2-1C22-44A9-B785-8980FCE99AC1}"/>
          </ac:spMkLst>
        </pc:spChg>
        <pc:spChg chg="mod">
          <ac:chgData name="Tegischer Lukas" userId="f78daebb-0565-485c-bd0e-1cd035e796ff" providerId="ADAL" clId="{8467C3DE-EEA4-48F8-8B28-708B2CBD62D1}" dt="2020-05-22T16:04:56.769" v="310" actId="20577"/>
          <ac:spMkLst>
            <pc:docMk/>
            <pc:sldMk cId="127089651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8467C3DE-EEA4-48F8-8B28-708B2CBD62D1}" dt="2020-05-22T16:04:28.414" v="301" actId="478"/>
          <ac:spMkLst>
            <pc:docMk/>
            <pc:sldMk cId="127089651" sldId="296"/>
            <ac:spMk id="4" creationId="{C1CF1AC0-B00F-4BA4-A075-01C3266EE2D8}"/>
          </ac:spMkLst>
        </pc:spChg>
        <pc:spChg chg="add mod">
          <ac:chgData name="Tegischer Lukas" userId="f78daebb-0565-485c-bd0e-1cd035e796ff" providerId="ADAL" clId="{8467C3DE-EEA4-48F8-8B28-708B2CBD62D1}" dt="2020-05-22T16:05:44.817" v="313" actId="14100"/>
          <ac:spMkLst>
            <pc:docMk/>
            <pc:sldMk cId="127089651" sldId="296"/>
            <ac:spMk id="5" creationId="{08B98C67-63C0-4296-984C-7B74D1215CD7}"/>
          </ac:spMkLst>
        </pc:spChg>
        <pc:spChg chg="add mod">
          <ac:chgData name="Tegischer Lukas" userId="f78daebb-0565-485c-bd0e-1cd035e796ff" providerId="ADAL" clId="{8467C3DE-EEA4-48F8-8B28-708B2CBD62D1}" dt="2020-05-22T17:59:30.665" v="349" actId="120"/>
          <ac:spMkLst>
            <pc:docMk/>
            <pc:sldMk cId="127089651" sldId="296"/>
            <ac:spMk id="6" creationId="{FDDF4808-AD46-4A53-B057-9F3413C0F580}"/>
          </ac:spMkLst>
        </pc:spChg>
        <pc:spChg chg="add mod">
          <ac:chgData name="Tegischer Lukas" userId="f78daebb-0565-485c-bd0e-1cd035e796ff" providerId="ADAL" clId="{8467C3DE-EEA4-48F8-8B28-708B2CBD62D1}" dt="2020-05-22T17:59:34.608" v="351" actId="120"/>
          <ac:spMkLst>
            <pc:docMk/>
            <pc:sldMk cId="127089651" sldId="296"/>
            <ac:spMk id="7" creationId="{F6A7755C-E105-4692-BAB8-BC747C266997}"/>
          </ac:spMkLst>
        </pc:spChg>
      </pc:sldChg>
      <pc:sldChg chg="addSp delSp modSp add modTransition">
        <pc:chgData name="Tegischer Lukas" userId="f78daebb-0565-485c-bd0e-1cd035e796ff" providerId="ADAL" clId="{8467C3DE-EEA4-48F8-8B28-708B2CBD62D1}" dt="2020-05-22T17:59:49.234" v="354"/>
        <pc:sldMkLst>
          <pc:docMk/>
          <pc:sldMk cId="2726261230" sldId="297"/>
        </pc:sldMkLst>
        <pc:spChg chg="mod">
          <ac:chgData name="Tegischer Lukas" userId="f78daebb-0565-485c-bd0e-1cd035e796ff" providerId="ADAL" clId="{8467C3DE-EEA4-48F8-8B28-708B2CBD62D1}" dt="2020-05-22T16:03:38.087" v="276" actId="1076"/>
          <ac:spMkLst>
            <pc:docMk/>
            <pc:sldMk cId="2726261230" sldId="297"/>
            <ac:spMk id="2" creationId="{00000000-0000-0000-0000-000000000000}"/>
          </ac:spMkLst>
        </pc:spChg>
        <pc:spChg chg="mod">
          <ac:chgData name="Tegischer Lukas" userId="f78daebb-0565-485c-bd0e-1cd035e796ff" providerId="ADAL" clId="{8467C3DE-EEA4-48F8-8B28-708B2CBD62D1}" dt="2020-05-22T16:04:52.748" v="308" actId="20577"/>
          <ac:spMkLst>
            <pc:docMk/>
            <pc:sldMk cId="2726261230" sldId="297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8467C3DE-EEA4-48F8-8B28-708B2CBD62D1}" dt="2020-05-22T16:03:30.633" v="241" actId="478"/>
          <ac:spMkLst>
            <pc:docMk/>
            <pc:sldMk cId="2726261230" sldId="297"/>
            <ac:spMk id="4" creationId="{E02BCF73-239E-4D2D-89D7-81BF525AD941}"/>
          </ac:spMkLst>
        </pc:spChg>
        <pc:spChg chg="del">
          <ac:chgData name="Tegischer Lukas" userId="f78daebb-0565-485c-bd0e-1cd035e796ff" providerId="ADAL" clId="{8467C3DE-EEA4-48F8-8B28-708B2CBD62D1}" dt="2020-05-22T16:01:12.628" v="179" actId="478"/>
          <ac:spMkLst>
            <pc:docMk/>
            <pc:sldMk cId="2726261230" sldId="297"/>
            <ac:spMk id="5" creationId="{C69B657C-5573-4812-ACC1-D7CF277635DC}"/>
          </ac:spMkLst>
        </pc:spChg>
        <pc:spChg chg="del">
          <ac:chgData name="Tegischer Lukas" userId="f78daebb-0565-485c-bd0e-1cd035e796ff" providerId="ADAL" clId="{8467C3DE-EEA4-48F8-8B28-708B2CBD62D1}" dt="2020-05-22T16:01:12.628" v="179" actId="478"/>
          <ac:spMkLst>
            <pc:docMk/>
            <pc:sldMk cId="2726261230" sldId="297"/>
            <ac:spMk id="6" creationId="{E5EDA467-FB33-4198-908B-E6B914C78BA5}"/>
          </ac:spMkLst>
        </pc:spChg>
        <pc:spChg chg="del">
          <ac:chgData name="Tegischer Lukas" userId="f78daebb-0565-485c-bd0e-1cd035e796ff" providerId="ADAL" clId="{8467C3DE-EEA4-48F8-8B28-708B2CBD62D1}" dt="2020-05-22T16:01:12.628" v="179" actId="478"/>
          <ac:spMkLst>
            <pc:docMk/>
            <pc:sldMk cId="2726261230" sldId="297"/>
            <ac:spMk id="7" creationId="{99AC0499-BE82-4076-8C70-D24C79E71FED}"/>
          </ac:spMkLst>
        </pc:spChg>
        <pc:spChg chg="del">
          <ac:chgData name="Tegischer Lukas" userId="f78daebb-0565-485c-bd0e-1cd035e796ff" providerId="ADAL" clId="{8467C3DE-EEA4-48F8-8B28-708B2CBD62D1}" dt="2020-05-22T16:01:12.628" v="179" actId="478"/>
          <ac:spMkLst>
            <pc:docMk/>
            <pc:sldMk cId="2726261230" sldId="297"/>
            <ac:spMk id="8" creationId="{AC041B61-2B12-43BC-B638-678CCBA97EC6}"/>
          </ac:spMkLst>
        </pc:spChg>
        <pc:spChg chg="add del mod">
          <ac:chgData name="Tegischer Lukas" userId="f78daebb-0565-485c-bd0e-1cd035e796ff" providerId="ADAL" clId="{8467C3DE-EEA4-48F8-8B28-708B2CBD62D1}" dt="2020-05-22T16:03:26.876" v="240" actId="478"/>
          <ac:spMkLst>
            <pc:docMk/>
            <pc:sldMk cId="2726261230" sldId="297"/>
            <ac:spMk id="9" creationId="{9A98C2D6-BD86-4EF6-A4B5-07D1301D79D6}"/>
          </ac:spMkLst>
        </pc:spChg>
        <pc:spChg chg="add del mod">
          <ac:chgData name="Tegischer Lukas" userId="f78daebb-0565-485c-bd0e-1cd035e796ff" providerId="ADAL" clId="{8467C3DE-EEA4-48F8-8B28-708B2CBD62D1}" dt="2020-05-22T16:03:26.876" v="240" actId="478"/>
          <ac:spMkLst>
            <pc:docMk/>
            <pc:sldMk cId="2726261230" sldId="297"/>
            <ac:spMk id="10" creationId="{AA07A815-1377-4691-9F86-AAF305E4ABF3}"/>
          </ac:spMkLst>
        </pc:spChg>
        <pc:spChg chg="del">
          <ac:chgData name="Tegischer Lukas" userId="f78daebb-0565-485c-bd0e-1cd035e796ff" providerId="ADAL" clId="{8467C3DE-EEA4-48F8-8B28-708B2CBD62D1}" dt="2020-05-22T16:01:06.653" v="176" actId="478"/>
          <ac:spMkLst>
            <pc:docMk/>
            <pc:sldMk cId="2726261230" sldId="297"/>
            <ac:spMk id="13" creationId="{73F41481-12AA-41B4-B5D0-7E56F60B21CC}"/>
          </ac:spMkLst>
        </pc:spChg>
        <pc:spChg chg="add del">
          <ac:chgData name="Tegischer Lukas" userId="f78daebb-0565-485c-bd0e-1cd035e796ff" providerId="ADAL" clId="{8467C3DE-EEA4-48F8-8B28-708B2CBD62D1}" dt="2020-05-22T16:03:03.274" v="224"/>
          <ac:spMkLst>
            <pc:docMk/>
            <pc:sldMk cId="2726261230" sldId="297"/>
            <ac:spMk id="16" creationId="{8B243D4F-1340-4D45-806C-CC41777ADC2C}"/>
          </ac:spMkLst>
        </pc:spChg>
        <pc:spChg chg="add del">
          <ac:chgData name="Tegischer Lukas" userId="f78daebb-0565-485c-bd0e-1cd035e796ff" providerId="ADAL" clId="{8467C3DE-EEA4-48F8-8B28-708B2CBD62D1}" dt="2020-05-22T16:03:13.929" v="226"/>
          <ac:spMkLst>
            <pc:docMk/>
            <pc:sldMk cId="2726261230" sldId="297"/>
            <ac:spMk id="18" creationId="{89461254-A3F5-44CE-BF2B-3073586B0FEF}"/>
          </ac:spMkLst>
        </pc:spChg>
        <pc:graphicFrameChg chg="add del">
          <ac:chgData name="Tegischer Lukas" userId="f78daebb-0565-485c-bd0e-1cd035e796ff" providerId="ADAL" clId="{8467C3DE-EEA4-48F8-8B28-708B2CBD62D1}" dt="2020-05-22T16:03:03.274" v="224"/>
          <ac:graphicFrameMkLst>
            <pc:docMk/>
            <pc:sldMk cId="2726261230" sldId="297"/>
            <ac:graphicFrameMk id="12" creationId="{398DC818-405E-44CD-8754-59118AEACD35}"/>
          </ac:graphicFrameMkLst>
        </pc:graphicFrameChg>
        <pc:graphicFrameChg chg="add del">
          <ac:chgData name="Tegischer Lukas" userId="f78daebb-0565-485c-bd0e-1cd035e796ff" providerId="ADAL" clId="{8467C3DE-EEA4-48F8-8B28-708B2CBD62D1}" dt="2020-05-22T16:03:13.929" v="226"/>
          <ac:graphicFrameMkLst>
            <pc:docMk/>
            <pc:sldMk cId="2726261230" sldId="297"/>
            <ac:graphicFrameMk id="17" creationId="{DB6DB288-5930-4851-A15B-FAB8F3814CBB}"/>
          </ac:graphicFrameMkLst>
        </pc:graphicFrameChg>
        <pc:picChg chg="del">
          <ac:chgData name="Tegischer Lukas" userId="f78daebb-0565-485c-bd0e-1cd035e796ff" providerId="ADAL" clId="{8467C3DE-EEA4-48F8-8B28-708B2CBD62D1}" dt="2020-05-22T16:01:05.397" v="175" actId="478"/>
          <ac:picMkLst>
            <pc:docMk/>
            <pc:sldMk cId="2726261230" sldId="297"/>
            <ac:picMk id="11" creationId="{54B2FEA0-2804-495C-BD5B-2F6299FB6BB1}"/>
          </ac:picMkLst>
        </pc:picChg>
        <pc:picChg chg="add del mod">
          <ac:chgData name="Tegischer Lukas" userId="f78daebb-0565-485c-bd0e-1cd035e796ff" providerId="ADAL" clId="{8467C3DE-EEA4-48F8-8B28-708B2CBD62D1}" dt="2020-05-22T16:03:26.876" v="240" actId="478"/>
          <ac:picMkLst>
            <pc:docMk/>
            <pc:sldMk cId="2726261230" sldId="297"/>
            <ac:picMk id="15" creationId="{8815998B-0C65-418C-8345-4264D16E6B5B}"/>
          </ac:picMkLst>
        </pc:picChg>
      </pc:sldChg>
      <pc:sldChg chg="addSp modSp add modTransition modAnim">
        <pc:chgData name="Tegischer Lukas" userId="f78daebb-0565-485c-bd0e-1cd035e796ff" providerId="ADAL" clId="{8467C3DE-EEA4-48F8-8B28-708B2CBD62D1}" dt="2020-05-22T17:59:49.234" v="354"/>
        <pc:sldMkLst>
          <pc:docMk/>
          <pc:sldMk cId="4279436802" sldId="298"/>
        </pc:sldMkLst>
        <pc:spChg chg="mod">
          <ac:chgData name="Tegischer Lukas" userId="f78daebb-0565-485c-bd0e-1cd035e796ff" providerId="ADAL" clId="{8467C3DE-EEA4-48F8-8B28-708B2CBD62D1}" dt="2020-05-22T16:04:54.302" v="309" actId="20577"/>
          <ac:spMkLst>
            <pc:docMk/>
            <pc:sldMk cId="4279436802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8467C3DE-EEA4-48F8-8B28-708B2CBD62D1}" dt="2020-05-22T17:57:27.469" v="344" actId="113"/>
          <ac:spMkLst>
            <pc:docMk/>
            <pc:sldMk cId="4279436802" sldId="298"/>
            <ac:spMk id="5" creationId="{C32D1650-C923-49CF-8A9B-B2B798533875}"/>
          </ac:spMkLst>
        </pc:spChg>
        <pc:spChg chg="add mod">
          <ac:chgData name="Tegischer Lukas" userId="f78daebb-0565-485c-bd0e-1cd035e796ff" providerId="ADAL" clId="{8467C3DE-EEA4-48F8-8B28-708B2CBD62D1}" dt="2020-05-22T17:57:10.388" v="341" actId="1076"/>
          <ac:spMkLst>
            <pc:docMk/>
            <pc:sldMk cId="4279436802" sldId="298"/>
            <ac:spMk id="6" creationId="{A0B45C55-9CDA-4F24-A2FA-2D5342FFD3A5}"/>
          </ac:spMkLst>
        </pc:spChg>
        <pc:spChg chg="mod">
          <ac:chgData name="Tegischer Lukas" userId="f78daebb-0565-485c-bd0e-1cd035e796ff" providerId="ADAL" clId="{8467C3DE-EEA4-48F8-8B28-708B2CBD62D1}" dt="2020-05-22T17:56:30.145" v="325" actId="113"/>
          <ac:spMkLst>
            <pc:docMk/>
            <pc:sldMk cId="4279436802" sldId="298"/>
            <ac:spMk id="10" creationId="{AA07A815-1377-4691-9F86-AAF305E4ABF3}"/>
          </ac:spMkLst>
        </pc:spChg>
        <pc:picChg chg="mod">
          <ac:chgData name="Tegischer Lukas" userId="f78daebb-0565-485c-bd0e-1cd035e796ff" providerId="ADAL" clId="{8467C3DE-EEA4-48F8-8B28-708B2CBD62D1}" dt="2020-05-22T17:56:02.779" v="320" actId="1076"/>
          <ac:picMkLst>
            <pc:docMk/>
            <pc:sldMk cId="4279436802" sldId="298"/>
            <ac:picMk id="15" creationId="{8815998B-0C65-418C-8345-4264D16E6B5B}"/>
          </ac:picMkLst>
        </pc:picChg>
      </pc:sldChg>
    </pc:docChg>
  </pc:docChgLst>
  <pc:docChgLst>
    <pc:chgData name="Tegischer Lukas" userId="f78daebb-0565-485c-bd0e-1cd035e796ff" providerId="ADAL" clId="{DED33C1B-A5BE-4F36-A6CA-7B95E2F6559E}"/>
    <pc:docChg chg="custSel delSld modSld">
      <pc:chgData name="Tegischer Lukas" userId="f78daebb-0565-485c-bd0e-1cd035e796ff" providerId="ADAL" clId="{DED33C1B-A5BE-4F36-A6CA-7B95E2F6559E}" dt="2020-05-22T15:58:13.621" v="85" actId="20577"/>
      <pc:docMkLst>
        <pc:docMk/>
      </pc:docMkLst>
      <pc:sldChg chg="modSp">
        <pc:chgData name="Tegischer Lukas" userId="f78daebb-0565-485c-bd0e-1cd035e796ff" providerId="ADAL" clId="{DED33C1B-A5BE-4F36-A6CA-7B95E2F6559E}" dt="2020-05-22T15:56:00.720" v="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ED33C1B-A5BE-4F36-A6CA-7B95E2F6559E}" dt="2020-05-22T15:56:00.720" v="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ED33C1B-A5BE-4F36-A6CA-7B95E2F6559E}" dt="2020-05-22T15:56:58.340" v="44"/>
        <pc:sldMkLst>
          <pc:docMk/>
          <pc:sldMk cId="4068653008" sldId="278"/>
        </pc:sldMkLst>
        <pc:spChg chg="mod">
          <ac:chgData name="Tegischer Lukas" userId="f78daebb-0565-485c-bd0e-1cd035e796ff" providerId="ADAL" clId="{DED33C1B-A5BE-4F36-A6CA-7B95E2F6559E}" dt="2020-05-22T15:56:06.315" v="17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ED33C1B-A5BE-4F36-A6CA-7B95E2F6559E}" dt="2020-05-22T15:56:53.127" v="43" actId="1076"/>
          <ac:spMkLst>
            <pc:docMk/>
            <pc:sldMk cId="4068653008" sldId="278"/>
            <ac:spMk id="4" creationId="{8DA971FA-E467-41FB-9665-E9AD049484FD}"/>
          </ac:spMkLst>
        </pc:spChg>
        <pc:spChg chg="mod">
          <ac:chgData name="Tegischer Lukas" userId="f78daebb-0565-485c-bd0e-1cd035e796ff" providerId="ADAL" clId="{DED33C1B-A5BE-4F36-A6CA-7B95E2F6559E}" dt="2020-05-22T15:56:18.678" v="28" actId="1076"/>
          <ac:spMkLst>
            <pc:docMk/>
            <pc:sldMk cId="4068653008" sldId="278"/>
            <ac:spMk id="10" creationId="{3D1BD5F7-564E-4029-8CF3-DEA854BB3B46}"/>
          </ac:spMkLst>
        </pc:spChg>
        <pc:spChg chg="del">
          <ac:chgData name="Tegischer Lukas" userId="f78daebb-0565-485c-bd0e-1cd035e796ff" providerId="ADAL" clId="{DED33C1B-A5BE-4F36-A6CA-7B95E2F6559E}" dt="2020-05-22T15:56:20.148" v="29" actId="478"/>
          <ac:spMkLst>
            <pc:docMk/>
            <pc:sldMk cId="4068653008" sldId="278"/>
            <ac:spMk id="11" creationId="{799F0263-7DC5-4D04-A9A9-E222A50446D6}"/>
          </ac:spMkLst>
        </pc:spChg>
        <pc:spChg chg="mod">
          <ac:chgData name="Tegischer Lukas" userId="f78daebb-0565-485c-bd0e-1cd035e796ff" providerId="ADAL" clId="{DED33C1B-A5BE-4F36-A6CA-7B95E2F6559E}" dt="2020-05-22T15:56:13.902" v="25" actId="1076"/>
          <ac:spMkLst>
            <pc:docMk/>
            <pc:sldMk cId="4068653008" sldId="278"/>
            <ac:spMk id="12" creationId="{32E25657-ED66-4AC3-98F8-C9B139F473B1}"/>
          </ac:spMkLst>
        </pc:spChg>
        <pc:picChg chg="del">
          <ac:chgData name="Tegischer Lukas" userId="f78daebb-0565-485c-bd0e-1cd035e796ff" providerId="ADAL" clId="{DED33C1B-A5BE-4F36-A6CA-7B95E2F6559E}" dt="2020-05-22T15:56:21.546" v="30" actId="478"/>
          <ac:picMkLst>
            <pc:docMk/>
            <pc:sldMk cId="4068653008" sldId="278"/>
            <ac:picMk id="7" creationId="{C371ECFC-7DBB-4C42-9CFF-04E0C656FE38}"/>
          </ac:picMkLst>
        </pc:picChg>
        <pc:picChg chg="add mod">
          <ac:chgData name="Tegischer Lukas" userId="f78daebb-0565-485c-bd0e-1cd035e796ff" providerId="ADAL" clId="{DED33C1B-A5BE-4F36-A6CA-7B95E2F6559E}" dt="2020-05-22T15:56:32.672" v="34" actId="1076"/>
          <ac:picMkLst>
            <pc:docMk/>
            <pc:sldMk cId="4068653008" sldId="278"/>
            <ac:picMk id="9" creationId="{B6664AE1-A681-4B79-B877-4B7009116217}"/>
          </ac:picMkLst>
        </pc:picChg>
      </pc:sldChg>
      <pc:sldChg chg="modSp">
        <pc:chgData name="Tegischer Lukas" userId="f78daebb-0565-485c-bd0e-1cd035e796ff" providerId="ADAL" clId="{DED33C1B-A5BE-4F36-A6CA-7B95E2F6559E}" dt="2020-05-22T15:58:13.621" v="85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ED33C1B-A5BE-4F36-A6CA-7B95E2F6559E}" dt="2020-05-22T15:58:13.621" v="85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">
        <pc:chgData name="Tegischer Lukas" userId="f78daebb-0565-485c-bd0e-1cd035e796ff" providerId="ADAL" clId="{DED33C1B-A5BE-4F36-A6CA-7B95E2F6559E}" dt="2020-05-22T15:57:51.510" v="57" actId="1076"/>
        <pc:sldMkLst>
          <pc:docMk/>
          <pc:sldMk cId="127089651" sldId="296"/>
        </pc:sldMkLst>
        <pc:spChg chg="add mod">
          <ac:chgData name="Tegischer Lukas" userId="f78daebb-0565-485c-bd0e-1cd035e796ff" providerId="ADAL" clId="{DED33C1B-A5BE-4F36-A6CA-7B95E2F6559E}" dt="2020-05-22T15:57:26.763" v="52" actId="255"/>
          <ac:spMkLst>
            <pc:docMk/>
            <pc:sldMk cId="127089651" sldId="296"/>
            <ac:spMk id="2" creationId="{5D3FC3A2-1C22-44A9-B785-8980FCE99AC1}"/>
          </ac:spMkLst>
        </pc:spChg>
        <pc:spChg chg="add mod">
          <ac:chgData name="Tegischer Lukas" userId="f78daebb-0565-485c-bd0e-1cd035e796ff" providerId="ADAL" clId="{DED33C1B-A5BE-4F36-A6CA-7B95E2F6559E}" dt="2020-05-22T15:57:51.510" v="57" actId="1076"/>
          <ac:spMkLst>
            <pc:docMk/>
            <pc:sldMk cId="127089651" sldId="296"/>
            <ac:spMk id="4" creationId="{C1CF1AC0-B00F-4BA4-A075-01C3266EE2D8}"/>
          </ac:spMkLst>
        </pc:spChg>
        <pc:spChg chg="del">
          <ac:chgData name="Tegischer Lukas" userId="f78daebb-0565-485c-bd0e-1cd035e796ff" providerId="ADAL" clId="{DED33C1B-A5BE-4F36-A6CA-7B95E2F6559E}" dt="2020-05-22T15:57:09.489" v="46" actId="478"/>
          <ac:spMkLst>
            <pc:docMk/>
            <pc:sldMk cId="127089651" sldId="296"/>
            <ac:spMk id="5" creationId="{C9BAB24C-00DC-4C2F-A2FA-1ED83455C0D4}"/>
          </ac:spMkLst>
        </pc:spChg>
        <pc:spChg chg="del">
          <ac:chgData name="Tegischer Lukas" userId="f78daebb-0565-485c-bd0e-1cd035e796ff" providerId="ADAL" clId="{DED33C1B-A5BE-4F36-A6CA-7B95E2F6559E}" dt="2020-05-22T15:57:19.829" v="50" actId="478"/>
          <ac:spMkLst>
            <pc:docMk/>
            <pc:sldMk cId="127089651" sldId="296"/>
            <ac:spMk id="6" creationId="{1EB3DD23-82F2-40E1-84D9-F84020563DE7}"/>
          </ac:spMkLst>
        </pc:spChg>
      </pc:sldChg>
      <pc:sldChg chg="del">
        <pc:chgData name="Tegischer Lukas" userId="f78daebb-0565-485c-bd0e-1cd035e796ff" providerId="ADAL" clId="{DED33C1B-A5BE-4F36-A6CA-7B95E2F6559E}" dt="2020-05-22T15:56:59.973" v="45" actId="2696"/>
        <pc:sldMkLst>
          <pc:docMk/>
          <pc:sldMk cId="1060472660" sldId="298"/>
        </pc:sldMkLst>
      </pc:sldChg>
      <pc:sldChg chg="del">
        <pc:chgData name="Tegischer Lukas" userId="f78daebb-0565-485c-bd0e-1cd035e796ff" providerId="ADAL" clId="{DED33C1B-A5BE-4F36-A6CA-7B95E2F6559E}" dt="2020-05-22T15:57:53.472" v="58" actId="2696"/>
        <pc:sldMkLst>
          <pc:docMk/>
          <pc:sldMk cId="326785872" sldId="299"/>
        </pc:sldMkLst>
      </pc:sldChg>
    </pc:docChg>
  </pc:docChgLst>
  <pc:docChgLst>
    <pc:chgData name="Tegischer Lukas" userId="f78daebb-0565-485c-bd0e-1cd035e796ff" providerId="ADAL" clId="{DAC667BE-2117-4ECF-90C5-FBD8BC4C98A3}"/>
    <pc:docChg chg="custSel addSld delSld modSld">
      <pc:chgData name="Tegischer Lukas" userId="f78daebb-0565-485c-bd0e-1cd035e796ff" providerId="ADAL" clId="{DAC667BE-2117-4ECF-90C5-FBD8BC4C98A3}" dt="2020-05-22T08:14:53.222" v="99"/>
      <pc:docMkLst>
        <pc:docMk/>
      </pc:docMkLst>
      <pc:sldChg chg="modSp">
        <pc:chgData name="Tegischer Lukas" userId="f78daebb-0565-485c-bd0e-1cd035e796ff" providerId="ADAL" clId="{DAC667BE-2117-4ECF-90C5-FBD8BC4C98A3}" dt="2020-05-22T08:11:30.958" v="2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AC667BE-2117-4ECF-90C5-FBD8BC4C98A3}" dt="2020-05-22T08:11:30.958" v="2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DAC667BE-2117-4ECF-90C5-FBD8BC4C98A3}" dt="2020-05-22T08:13:41.168" v="65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DAC667BE-2117-4ECF-90C5-FBD8BC4C98A3}" dt="2020-05-22T08:12:05.827" v="39" actId="20577"/>
          <ac:spMkLst>
            <pc:docMk/>
            <pc:sldMk cId="4068653008" sldId="278"/>
            <ac:spMk id="2" creationId="{00000000-0000-0000-0000-000000000000}"/>
          </ac:spMkLst>
        </pc:spChg>
        <pc:spChg chg="mod">
          <ac:chgData name="Tegischer Lukas" userId="f78daebb-0565-485c-bd0e-1cd035e796ff" providerId="ADAL" clId="{DAC667BE-2117-4ECF-90C5-FBD8BC4C98A3}" dt="2020-05-22T08:12:09.117" v="41" actId="20577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DAC667BE-2117-4ECF-90C5-FBD8BC4C98A3}" dt="2020-05-22T08:12:58.196" v="54" actId="404"/>
          <ac:spMkLst>
            <pc:docMk/>
            <pc:sldMk cId="4068653008" sldId="278"/>
            <ac:spMk id="4" creationId="{BE76B085-C4FB-42A1-91BE-6045B18F4840}"/>
          </ac:spMkLst>
        </pc:spChg>
        <pc:spChg chg="add mod">
          <ac:chgData name="Tegischer Lukas" userId="f78daebb-0565-485c-bd0e-1cd035e796ff" providerId="ADAL" clId="{DAC667BE-2117-4ECF-90C5-FBD8BC4C98A3}" dt="2020-05-22T08:13:41.168" v="65" actId="20577"/>
          <ac:spMkLst>
            <pc:docMk/>
            <pc:sldMk cId="4068653008" sldId="278"/>
            <ac:spMk id="5" creationId="{615EC234-40A7-4F5E-81F4-6BF71480FEED}"/>
          </ac:spMkLst>
        </pc:spChg>
        <pc:spChg chg="del">
          <ac:chgData name="Tegischer Lukas" userId="f78daebb-0565-485c-bd0e-1cd035e796ff" providerId="ADAL" clId="{DAC667BE-2117-4ECF-90C5-FBD8BC4C98A3}" dt="2020-05-22T08:12:01.376" v="23" actId="478"/>
          <ac:spMkLst>
            <pc:docMk/>
            <pc:sldMk cId="4068653008" sldId="278"/>
            <ac:spMk id="6" creationId="{C02B04E1-DB46-453D-BA65-4643E69E3437}"/>
          </ac:spMkLst>
        </pc:spChg>
        <pc:spChg chg="add del mod">
          <ac:chgData name="Tegischer Lukas" userId="f78daebb-0565-485c-bd0e-1cd035e796ff" providerId="ADAL" clId="{DAC667BE-2117-4ECF-90C5-FBD8BC4C98A3}" dt="2020-05-22T08:13:17.604" v="59" actId="478"/>
          <ac:spMkLst>
            <pc:docMk/>
            <pc:sldMk cId="4068653008" sldId="278"/>
            <ac:spMk id="7" creationId="{94349B6E-DF0B-4B0F-A9F2-0D05DAF5545F}"/>
          </ac:spMkLst>
        </pc:spChg>
        <pc:picChg chg="del mod">
          <ac:chgData name="Tegischer Lukas" userId="f78daebb-0565-485c-bd0e-1cd035e796ff" providerId="ADAL" clId="{DAC667BE-2117-4ECF-90C5-FBD8BC4C98A3}" dt="2020-05-22T08:12:02.551" v="25" actId="478"/>
          <ac:picMkLst>
            <pc:docMk/>
            <pc:sldMk cId="4068653008" sldId="278"/>
            <ac:picMk id="11" creationId="{1661E4AC-38B5-4B43-B93A-8ACEBCD1C1A4}"/>
          </ac:picMkLst>
        </pc:picChg>
      </pc:sldChg>
      <pc:sldChg chg="modSp">
        <pc:chgData name="Tegischer Lukas" userId="f78daebb-0565-485c-bd0e-1cd035e796ff" providerId="ADAL" clId="{DAC667BE-2117-4ECF-90C5-FBD8BC4C98A3}" dt="2020-05-22T08:14:32.156" v="97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AC667BE-2117-4ECF-90C5-FBD8BC4C98A3}" dt="2020-05-22T08:14:32.156" v="97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AC667BE-2117-4ECF-90C5-FBD8BC4C98A3}" dt="2020-05-22T08:14:21.649" v="75" actId="2696"/>
        <pc:sldMkLst>
          <pc:docMk/>
          <pc:sldMk cId="3227496293" sldId="292"/>
        </pc:sldMkLst>
      </pc:sldChg>
      <pc:sldChg chg="del">
        <pc:chgData name="Tegischer Lukas" userId="f78daebb-0565-485c-bd0e-1cd035e796ff" providerId="ADAL" clId="{DAC667BE-2117-4ECF-90C5-FBD8BC4C98A3}" dt="2020-05-22T08:14:19.834" v="73" actId="2696"/>
        <pc:sldMkLst>
          <pc:docMk/>
          <pc:sldMk cId="1169683197" sldId="294"/>
        </pc:sldMkLst>
      </pc:sldChg>
      <pc:sldChg chg="del">
        <pc:chgData name="Tegischer Lukas" userId="f78daebb-0565-485c-bd0e-1cd035e796ff" providerId="ADAL" clId="{DAC667BE-2117-4ECF-90C5-FBD8BC4C98A3}" dt="2020-05-22T08:14:20.755" v="74" actId="2696"/>
        <pc:sldMkLst>
          <pc:docMk/>
          <pc:sldMk cId="1523171593" sldId="295"/>
        </pc:sldMkLst>
      </pc:sldChg>
      <pc:sldChg chg="delSp modSp add modTransition">
        <pc:chgData name="Tegischer Lukas" userId="f78daebb-0565-485c-bd0e-1cd035e796ff" providerId="ADAL" clId="{DAC667BE-2117-4ECF-90C5-FBD8BC4C98A3}" dt="2020-05-22T08:14:53.222" v="99"/>
        <pc:sldMkLst>
          <pc:docMk/>
          <pc:sldMk cId="127089651" sldId="296"/>
        </pc:sldMkLst>
        <pc:spChg chg="del">
          <ac:chgData name="Tegischer Lukas" userId="f78daebb-0565-485c-bd0e-1cd035e796ff" providerId="ADAL" clId="{DAC667BE-2117-4ECF-90C5-FBD8BC4C98A3}" dt="2020-05-22T08:13:23.732" v="61" actId="478"/>
          <ac:spMkLst>
            <pc:docMk/>
            <pc:sldMk cId="127089651" sldId="296"/>
            <ac:spMk id="5" creationId="{615EC234-40A7-4F5E-81F4-6BF71480FEED}"/>
          </ac:spMkLst>
        </pc:spChg>
        <pc:spChg chg="mod">
          <ac:chgData name="Tegischer Lukas" userId="f78daebb-0565-485c-bd0e-1cd035e796ff" providerId="ADAL" clId="{DAC667BE-2117-4ECF-90C5-FBD8BC4C98A3}" dt="2020-05-22T08:13:36.877" v="64" actId="20577"/>
          <ac:spMkLst>
            <pc:docMk/>
            <pc:sldMk cId="127089651" sldId="296"/>
            <ac:spMk id="7" creationId="{94349B6E-DF0B-4B0F-A9F2-0D05DAF5545F}"/>
          </ac:spMkLst>
        </pc:spChg>
      </pc:sldChg>
      <pc:sldChg chg="addSp delSp modSp add modTransition">
        <pc:chgData name="Tegischer Lukas" userId="f78daebb-0565-485c-bd0e-1cd035e796ff" providerId="ADAL" clId="{DAC667BE-2117-4ECF-90C5-FBD8BC4C98A3}" dt="2020-05-22T08:14:53.222" v="99"/>
        <pc:sldMkLst>
          <pc:docMk/>
          <pc:sldMk cId="1690730730" sldId="297"/>
        </pc:sldMkLst>
        <pc:spChg chg="del">
          <ac:chgData name="Tegischer Lukas" userId="f78daebb-0565-485c-bd0e-1cd035e796ff" providerId="ADAL" clId="{DAC667BE-2117-4ECF-90C5-FBD8BC4C98A3}" dt="2020-05-22T08:14:02.203" v="69" actId="478"/>
          <ac:spMkLst>
            <pc:docMk/>
            <pc:sldMk cId="1690730730" sldId="297"/>
            <ac:spMk id="2" creationId="{00000000-0000-0000-0000-000000000000}"/>
          </ac:spMkLst>
        </pc:spChg>
        <pc:spChg chg="del">
          <ac:chgData name="Tegischer Lukas" userId="f78daebb-0565-485c-bd0e-1cd035e796ff" providerId="ADAL" clId="{DAC667BE-2117-4ECF-90C5-FBD8BC4C98A3}" dt="2020-05-22T08:14:00.612" v="68" actId="478"/>
          <ac:spMkLst>
            <pc:docMk/>
            <pc:sldMk cId="1690730730" sldId="297"/>
            <ac:spMk id="4" creationId="{BE76B085-C4FB-42A1-91BE-6045B18F4840}"/>
          </ac:spMkLst>
        </pc:spChg>
        <pc:spChg chg="add mod">
          <ac:chgData name="Tegischer Lukas" userId="f78daebb-0565-485c-bd0e-1cd035e796ff" providerId="ADAL" clId="{DAC667BE-2117-4ECF-90C5-FBD8BC4C98A3}" dt="2020-05-22T08:14:15.738" v="72" actId="14100"/>
          <ac:spMkLst>
            <pc:docMk/>
            <pc:sldMk cId="1690730730" sldId="297"/>
            <ac:spMk id="5" creationId="{0E664112-EC37-4F23-9AF3-957BCC75988F}"/>
          </ac:spMkLst>
        </pc:spChg>
        <pc:spChg chg="del">
          <ac:chgData name="Tegischer Lukas" userId="f78daebb-0565-485c-bd0e-1cd035e796ff" providerId="ADAL" clId="{DAC667BE-2117-4ECF-90C5-FBD8BC4C98A3}" dt="2020-05-22T08:13:58.981" v="67" actId="478"/>
          <ac:spMkLst>
            <pc:docMk/>
            <pc:sldMk cId="1690730730" sldId="297"/>
            <ac:spMk id="7" creationId="{94349B6E-DF0B-4B0F-A9F2-0D05DAF5545F}"/>
          </ac:spMkLst>
        </pc:spChg>
      </pc:sldChg>
    </pc:docChg>
  </pc:docChgLst>
  <pc:docChgLst>
    <pc:chgData name="Tegischer Lukas" userId="f78daebb-0565-485c-bd0e-1cd035e796ff" providerId="ADAL" clId="{1DBFB992-39A4-4998-A5D6-B11A08A6ADE3}"/>
    <pc:docChg chg="custSel addSld modSld">
      <pc:chgData name="Tegischer Lukas" userId="f78daebb-0565-485c-bd0e-1cd035e796ff" providerId="ADAL" clId="{1DBFB992-39A4-4998-A5D6-B11A08A6ADE3}" dt="2020-05-22T18:11:19.233" v="179" actId="20577"/>
      <pc:docMkLst>
        <pc:docMk/>
      </pc:docMkLst>
      <pc:sldChg chg="addSp delSp modSp delAnim modAnim">
        <pc:chgData name="Tegischer Lukas" userId="f78daebb-0565-485c-bd0e-1cd035e796ff" providerId="ADAL" clId="{1DBFB992-39A4-4998-A5D6-B11A08A6ADE3}" dt="2020-05-22T18:05:24.544" v="43"/>
        <pc:sldMkLst>
          <pc:docMk/>
          <pc:sldMk cId="4068653008" sldId="278"/>
        </pc:sldMkLst>
        <pc:spChg chg="mod">
          <ac:chgData name="Tegischer Lukas" userId="f78daebb-0565-485c-bd0e-1cd035e796ff" providerId="ADAL" clId="{1DBFB992-39A4-4998-A5D6-B11A08A6ADE3}" dt="2020-05-22T18:02:30.040" v="17" actId="20577"/>
          <ac:spMkLst>
            <pc:docMk/>
            <pc:sldMk cId="4068653008" sldId="278"/>
            <ac:spMk id="2" creationId="{00000000-0000-0000-0000-000000000000}"/>
          </ac:spMkLst>
        </pc:spChg>
        <pc:spChg chg="mod">
          <ac:chgData name="Tegischer Lukas" userId="f78daebb-0565-485c-bd0e-1cd035e796ff" providerId="ADAL" clId="{1DBFB992-39A4-4998-A5D6-B11A08A6ADE3}" dt="2020-05-22T18:02:23.447" v="0" actId="20577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1DBFB992-39A4-4998-A5D6-B11A08A6ADE3}" dt="2020-05-22T18:05:12.292" v="39" actId="1076"/>
          <ac:spMkLst>
            <pc:docMk/>
            <pc:sldMk cId="4068653008" sldId="278"/>
            <ac:spMk id="4" creationId="{1D9C57F1-1B59-43DB-BF9E-A5ADB6F288CE}"/>
          </ac:spMkLst>
        </pc:spChg>
        <pc:spChg chg="del">
          <ac:chgData name="Tegischer Lukas" userId="f78daebb-0565-485c-bd0e-1cd035e796ff" providerId="ADAL" clId="{1DBFB992-39A4-4998-A5D6-B11A08A6ADE3}" dt="2020-05-22T18:04:37.061" v="30" actId="478"/>
          <ac:spMkLst>
            <pc:docMk/>
            <pc:sldMk cId="4068653008" sldId="278"/>
            <ac:spMk id="5" creationId="{C69B657C-5573-4812-ACC1-D7CF277635DC}"/>
          </ac:spMkLst>
        </pc:spChg>
        <pc:spChg chg="del">
          <ac:chgData name="Tegischer Lukas" userId="f78daebb-0565-485c-bd0e-1cd035e796ff" providerId="ADAL" clId="{1DBFB992-39A4-4998-A5D6-B11A08A6ADE3}" dt="2020-05-22T18:04:36.373" v="29" actId="478"/>
          <ac:spMkLst>
            <pc:docMk/>
            <pc:sldMk cId="4068653008" sldId="278"/>
            <ac:spMk id="6" creationId="{E5EDA467-FB33-4198-908B-E6B914C78BA5}"/>
          </ac:spMkLst>
        </pc:spChg>
        <pc:spChg chg="del">
          <ac:chgData name="Tegischer Lukas" userId="f78daebb-0565-485c-bd0e-1cd035e796ff" providerId="ADAL" clId="{1DBFB992-39A4-4998-A5D6-B11A08A6ADE3}" dt="2020-05-22T18:04:35.572" v="28" actId="478"/>
          <ac:spMkLst>
            <pc:docMk/>
            <pc:sldMk cId="4068653008" sldId="278"/>
            <ac:spMk id="7" creationId="{99AC0499-BE82-4076-8C70-D24C79E71FED}"/>
          </ac:spMkLst>
        </pc:spChg>
        <pc:spChg chg="del mod">
          <ac:chgData name="Tegischer Lukas" userId="f78daebb-0565-485c-bd0e-1cd035e796ff" providerId="ADAL" clId="{1DBFB992-39A4-4998-A5D6-B11A08A6ADE3}" dt="2020-05-22T18:04:34.696" v="27" actId="478"/>
          <ac:spMkLst>
            <pc:docMk/>
            <pc:sldMk cId="4068653008" sldId="278"/>
            <ac:spMk id="8" creationId="{AC041B61-2B12-43BC-B638-678CCBA97EC6}"/>
          </ac:spMkLst>
        </pc:spChg>
        <pc:spChg chg="add mod">
          <ac:chgData name="Tegischer Lukas" userId="f78daebb-0565-485c-bd0e-1cd035e796ff" providerId="ADAL" clId="{1DBFB992-39A4-4998-A5D6-B11A08A6ADE3}" dt="2020-05-22T18:05:12.292" v="39" actId="1076"/>
          <ac:spMkLst>
            <pc:docMk/>
            <pc:sldMk cId="4068653008" sldId="278"/>
            <ac:spMk id="9" creationId="{98DA7AC3-00EB-4118-B995-8772CF9738D7}"/>
          </ac:spMkLst>
        </pc:spChg>
        <pc:spChg chg="add mod">
          <ac:chgData name="Tegischer Lukas" userId="f78daebb-0565-485c-bd0e-1cd035e796ff" providerId="ADAL" clId="{1DBFB992-39A4-4998-A5D6-B11A08A6ADE3}" dt="2020-05-22T18:05:12.292" v="39" actId="1076"/>
          <ac:spMkLst>
            <pc:docMk/>
            <pc:sldMk cId="4068653008" sldId="278"/>
            <ac:spMk id="10" creationId="{7694D23F-4E1D-4081-A202-00FAED0CB0C2}"/>
          </ac:spMkLst>
        </pc:spChg>
        <pc:spChg chg="del">
          <ac:chgData name="Tegischer Lukas" userId="f78daebb-0565-485c-bd0e-1cd035e796ff" providerId="ADAL" clId="{1DBFB992-39A4-4998-A5D6-B11A08A6ADE3}" dt="2020-05-22T18:04:32.453" v="25" actId="478"/>
          <ac:spMkLst>
            <pc:docMk/>
            <pc:sldMk cId="4068653008" sldId="278"/>
            <ac:spMk id="13" creationId="{73F41481-12AA-41B4-B5D0-7E56F60B21CC}"/>
          </ac:spMkLst>
        </pc:spChg>
        <pc:spChg chg="add mod">
          <ac:chgData name="Tegischer Lukas" userId="f78daebb-0565-485c-bd0e-1cd035e796ff" providerId="ADAL" clId="{1DBFB992-39A4-4998-A5D6-B11A08A6ADE3}" dt="2020-05-22T18:05:12.292" v="39" actId="1076"/>
          <ac:spMkLst>
            <pc:docMk/>
            <pc:sldMk cId="4068653008" sldId="278"/>
            <ac:spMk id="15" creationId="{FFFC46E6-83FE-4B23-B13C-6CFF569A1CD3}"/>
          </ac:spMkLst>
        </pc:spChg>
        <pc:picChg chg="del">
          <ac:chgData name="Tegischer Lukas" userId="f78daebb-0565-485c-bd0e-1cd035e796ff" providerId="ADAL" clId="{1DBFB992-39A4-4998-A5D6-B11A08A6ADE3}" dt="2020-05-22T18:02:36.272" v="18" actId="478"/>
          <ac:picMkLst>
            <pc:docMk/>
            <pc:sldMk cId="4068653008" sldId="278"/>
            <ac:picMk id="11" creationId="{54B2FEA0-2804-495C-BD5B-2F6299FB6BB1}"/>
          </ac:picMkLst>
        </pc:picChg>
        <pc:picChg chg="add mod">
          <ac:chgData name="Tegischer Lukas" userId="f78daebb-0565-485c-bd0e-1cd035e796ff" providerId="ADAL" clId="{1DBFB992-39A4-4998-A5D6-B11A08A6ADE3}" dt="2020-05-22T18:03:00.099" v="24" actId="14100"/>
          <ac:picMkLst>
            <pc:docMk/>
            <pc:sldMk cId="4068653008" sldId="278"/>
            <ac:picMk id="12" creationId="{D105BFE2-91D2-42F2-8353-23485E11BF39}"/>
          </ac:picMkLst>
        </pc:picChg>
      </pc:sldChg>
      <pc:sldChg chg="modSp">
        <pc:chgData name="Tegischer Lukas" userId="f78daebb-0565-485c-bd0e-1cd035e796ff" providerId="ADAL" clId="{1DBFB992-39A4-4998-A5D6-B11A08A6ADE3}" dt="2020-05-22T18:11:19.233" v="179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1DBFB992-39A4-4998-A5D6-B11A08A6ADE3}" dt="2020-05-22T18:11:19.233" v="179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1DBFB992-39A4-4998-A5D6-B11A08A6ADE3}" dt="2020-05-22T18:11:08.312" v="172" actId="403"/>
        <pc:sldMkLst>
          <pc:docMk/>
          <pc:sldMk cId="127089651" sldId="296"/>
        </pc:sldMkLst>
        <pc:spChg chg="add mod">
          <ac:chgData name="Tegischer Lukas" userId="f78daebb-0565-485c-bd0e-1cd035e796ff" providerId="ADAL" clId="{1DBFB992-39A4-4998-A5D6-B11A08A6ADE3}" dt="2020-05-22T18:10:23.036" v="159" actId="14100"/>
          <ac:spMkLst>
            <pc:docMk/>
            <pc:sldMk cId="127089651" sldId="296"/>
            <ac:spMk id="2" creationId="{32E53390-0797-497E-8341-3958D267B771}"/>
          </ac:spMkLst>
        </pc:spChg>
        <pc:spChg chg="mod">
          <ac:chgData name="Tegischer Lukas" userId="f78daebb-0565-485c-bd0e-1cd035e796ff" providerId="ADAL" clId="{1DBFB992-39A4-4998-A5D6-B11A08A6ADE3}" dt="2020-05-22T18:10:10.653" v="156" actId="20577"/>
          <ac:spMkLst>
            <pc:docMk/>
            <pc:sldMk cId="127089651" sldId="296"/>
            <ac:spMk id="3" creationId="{00000000-0000-0000-0000-000000000000}"/>
          </ac:spMkLst>
        </pc:spChg>
        <pc:spChg chg="add mod">
          <ac:chgData name="Tegischer Lukas" userId="f78daebb-0565-485c-bd0e-1cd035e796ff" providerId="ADAL" clId="{1DBFB992-39A4-4998-A5D6-B11A08A6ADE3}" dt="2020-05-22T18:11:08.312" v="172" actId="403"/>
          <ac:spMkLst>
            <pc:docMk/>
            <pc:sldMk cId="127089651" sldId="296"/>
            <ac:spMk id="4" creationId="{5B2C22F0-3201-4519-8A5B-81DDF0B891C6}"/>
          </ac:spMkLst>
        </pc:spChg>
        <pc:spChg chg="del">
          <ac:chgData name="Tegischer Lukas" userId="f78daebb-0565-485c-bd0e-1cd035e796ff" providerId="ADAL" clId="{1DBFB992-39A4-4998-A5D6-B11A08A6ADE3}" dt="2020-05-22T18:10:05.812" v="152" actId="478"/>
          <ac:spMkLst>
            <pc:docMk/>
            <pc:sldMk cId="127089651" sldId="296"/>
            <ac:spMk id="5" creationId="{08B98C67-63C0-4296-984C-7B74D1215CD7}"/>
          </ac:spMkLst>
        </pc:spChg>
        <pc:spChg chg="del mod">
          <ac:chgData name="Tegischer Lukas" userId="f78daebb-0565-485c-bd0e-1cd035e796ff" providerId="ADAL" clId="{1DBFB992-39A4-4998-A5D6-B11A08A6ADE3}" dt="2020-05-22T18:10:07.458" v="154" actId="478"/>
          <ac:spMkLst>
            <pc:docMk/>
            <pc:sldMk cId="127089651" sldId="296"/>
            <ac:spMk id="6" creationId="{FDDF4808-AD46-4A53-B057-9F3413C0F580}"/>
          </ac:spMkLst>
        </pc:spChg>
        <pc:spChg chg="del">
          <ac:chgData name="Tegischer Lukas" userId="f78daebb-0565-485c-bd0e-1cd035e796ff" providerId="ADAL" clId="{1DBFB992-39A4-4998-A5D6-B11A08A6ADE3}" dt="2020-05-22T18:10:08.384" v="155" actId="478"/>
          <ac:spMkLst>
            <pc:docMk/>
            <pc:sldMk cId="127089651" sldId="296"/>
            <ac:spMk id="7" creationId="{F6A7755C-E105-4692-BAB8-BC747C266997}"/>
          </ac:spMkLst>
        </pc:spChg>
      </pc:sldChg>
      <pc:sldChg chg="modSp">
        <pc:chgData name="Tegischer Lukas" userId="f78daebb-0565-485c-bd0e-1cd035e796ff" providerId="ADAL" clId="{1DBFB992-39A4-4998-A5D6-B11A08A6ADE3}" dt="2020-05-22T18:05:27.838" v="44" actId="20577"/>
        <pc:sldMkLst>
          <pc:docMk/>
          <pc:sldMk cId="2726261230" sldId="297"/>
        </pc:sldMkLst>
        <pc:spChg chg="mod">
          <ac:chgData name="Tegischer Lukas" userId="f78daebb-0565-485c-bd0e-1cd035e796ff" providerId="ADAL" clId="{1DBFB992-39A4-4998-A5D6-B11A08A6ADE3}" dt="2020-05-22T18:05:27.838" v="44" actId="20577"/>
          <ac:spMkLst>
            <pc:docMk/>
            <pc:sldMk cId="2726261230" sldId="297"/>
            <ac:spMk id="3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1DBFB992-39A4-4998-A5D6-B11A08A6ADE3}" dt="2020-05-22T18:09:59.017" v="151"/>
        <pc:sldMkLst>
          <pc:docMk/>
          <pc:sldMk cId="4279436802" sldId="298"/>
        </pc:sldMkLst>
        <pc:spChg chg="mod">
          <ac:chgData name="Tegischer Lukas" userId="f78daebb-0565-485c-bd0e-1cd035e796ff" providerId="ADAL" clId="{1DBFB992-39A4-4998-A5D6-B11A08A6ADE3}" dt="2020-05-22T18:07:23.683" v="69" actId="1076"/>
          <ac:spMkLst>
            <pc:docMk/>
            <pc:sldMk cId="4279436802" sldId="298"/>
            <ac:spMk id="2" creationId="{00000000-0000-0000-0000-000000000000}"/>
          </ac:spMkLst>
        </pc:spChg>
        <pc:spChg chg="mod">
          <ac:chgData name="Tegischer Lukas" userId="f78daebb-0565-485c-bd0e-1cd035e796ff" providerId="ADAL" clId="{1DBFB992-39A4-4998-A5D6-B11A08A6ADE3}" dt="2020-05-22T18:05:37.044" v="45" actId="20577"/>
          <ac:spMkLst>
            <pc:docMk/>
            <pc:sldMk cId="4279436802" sldId="298"/>
            <ac:spMk id="3" creationId="{00000000-0000-0000-0000-000000000000}"/>
          </ac:spMkLst>
        </pc:spChg>
        <pc:spChg chg="del">
          <ac:chgData name="Tegischer Lukas" userId="f78daebb-0565-485c-bd0e-1cd035e796ff" providerId="ADAL" clId="{1DBFB992-39A4-4998-A5D6-B11A08A6ADE3}" dt="2020-05-22T18:06:00.964" v="56" actId="478"/>
          <ac:spMkLst>
            <pc:docMk/>
            <pc:sldMk cId="4279436802" sldId="298"/>
            <ac:spMk id="4" creationId="{E02BCF73-239E-4D2D-89D7-81BF525AD941}"/>
          </ac:spMkLst>
        </pc:spChg>
        <pc:spChg chg="del">
          <ac:chgData name="Tegischer Lukas" userId="f78daebb-0565-485c-bd0e-1cd035e796ff" providerId="ADAL" clId="{1DBFB992-39A4-4998-A5D6-B11A08A6ADE3}" dt="2020-05-22T18:05:59.376" v="55" actId="478"/>
          <ac:spMkLst>
            <pc:docMk/>
            <pc:sldMk cId="4279436802" sldId="298"/>
            <ac:spMk id="5" creationId="{C32D1650-C923-49CF-8A9B-B2B798533875}"/>
          </ac:spMkLst>
        </pc:spChg>
        <pc:spChg chg="del">
          <ac:chgData name="Tegischer Lukas" userId="f78daebb-0565-485c-bd0e-1cd035e796ff" providerId="ADAL" clId="{1DBFB992-39A4-4998-A5D6-B11A08A6ADE3}" dt="2020-05-22T18:05:59.376" v="55" actId="478"/>
          <ac:spMkLst>
            <pc:docMk/>
            <pc:sldMk cId="4279436802" sldId="298"/>
            <ac:spMk id="6" creationId="{A0B45C55-9CDA-4F24-A2FA-2D5342FFD3A5}"/>
          </ac:spMkLst>
        </pc:spChg>
        <pc:spChg chg="add mod">
          <ac:chgData name="Tegischer Lukas" userId="f78daebb-0565-485c-bd0e-1cd035e796ff" providerId="ADAL" clId="{1DBFB992-39A4-4998-A5D6-B11A08A6ADE3}" dt="2020-05-22T18:09:40.900" v="149" actId="113"/>
          <ac:spMkLst>
            <pc:docMk/>
            <pc:sldMk cId="4279436802" sldId="298"/>
            <ac:spMk id="7" creationId="{9A22C7B2-9040-430B-AFF5-91B15A6A78AB}"/>
          </ac:spMkLst>
        </pc:spChg>
        <pc:spChg chg="del">
          <ac:chgData name="Tegischer Lukas" userId="f78daebb-0565-485c-bd0e-1cd035e796ff" providerId="ADAL" clId="{1DBFB992-39A4-4998-A5D6-B11A08A6ADE3}" dt="2020-05-22T18:05:59.376" v="55" actId="478"/>
          <ac:spMkLst>
            <pc:docMk/>
            <pc:sldMk cId="4279436802" sldId="298"/>
            <ac:spMk id="9" creationId="{9A98C2D6-BD86-4EF6-A4B5-07D1301D79D6}"/>
          </ac:spMkLst>
        </pc:spChg>
        <pc:spChg chg="del">
          <ac:chgData name="Tegischer Lukas" userId="f78daebb-0565-485c-bd0e-1cd035e796ff" providerId="ADAL" clId="{1DBFB992-39A4-4998-A5D6-B11A08A6ADE3}" dt="2020-05-22T18:05:59.376" v="55" actId="478"/>
          <ac:spMkLst>
            <pc:docMk/>
            <pc:sldMk cId="4279436802" sldId="298"/>
            <ac:spMk id="10" creationId="{AA07A815-1377-4691-9F86-AAF305E4ABF3}"/>
          </ac:spMkLst>
        </pc:spChg>
        <pc:spChg chg="add mod">
          <ac:chgData name="Tegischer Lukas" userId="f78daebb-0565-485c-bd0e-1cd035e796ff" providerId="ADAL" clId="{1DBFB992-39A4-4998-A5D6-B11A08A6ADE3}" dt="2020-05-22T18:07:54.843" v="143" actId="1076"/>
          <ac:spMkLst>
            <pc:docMk/>
            <pc:sldMk cId="4279436802" sldId="298"/>
            <ac:spMk id="11" creationId="{6E23E02C-F96E-4697-AEE0-E9C5137710FE}"/>
          </ac:spMkLst>
        </pc:spChg>
        <pc:picChg chg="add mod">
          <ac:chgData name="Tegischer Lukas" userId="f78daebb-0565-485c-bd0e-1cd035e796ff" providerId="ADAL" clId="{1DBFB992-39A4-4998-A5D6-B11A08A6ADE3}" dt="2020-05-22T18:07:05.738" v="64" actId="1076"/>
          <ac:picMkLst>
            <pc:docMk/>
            <pc:sldMk cId="4279436802" sldId="298"/>
            <ac:picMk id="8" creationId="{B3D2867B-0D43-441C-B358-7C03EE34D7C4}"/>
          </ac:picMkLst>
        </pc:picChg>
        <pc:picChg chg="del">
          <ac:chgData name="Tegischer Lukas" userId="f78daebb-0565-485c-bd0e-1cd035e796ff" providerId="ADAL" clId="{1DBFB992-39A4-4998-A5D6-B11A08A6ADE3}" dt="2020-05-22T18:05:54.586" v="51" actId="478"/>
          <ac:picMkLst>
            <pc:docMk/>
            <pc:sldMk cId="4279436802" sldId="298"/>
            <ac:picMk id="15" creationId="{8815998B-0C65-418C-8345-4264D16E6B5B}"/>
          </ac:picMkLst>
        </pc:picChg>
      </pc:sldChg>
      <pc:sldChg chg="addSp delSp modSp add">
        <pc:chgData name="Tegischer Lukas" userId="f78daebb-0565-485c-bd0e-1cd035e796ff" providerId="ADAL" clId="{1DBFB992-39A4-4998-A5D6-B11A08A6ADE3}" dt="2020-05-22T18:11:05.359" v="171" actId="403"/>
        <pc:sldMkLst>
          <pc:docMk/>
          <pc:sldMk cId="2978395479" sldId="299"/>
        </pc:sldMkLst>
        <pc:spChg chg="del">
          <ac:chgData name="Tegischer Lukas" userId="f78daebb-0565-485c-bd0e-1cd035e796ff" providerId="ADAL" clId="{1DBFB992-39A4-4998-A5D6-B11A08A6ADE3}" dt="2020-05-22T18:10:35.053" v="163" actId="478"/>
          <ac:spMkLst>
            <pc:docMk/>
            <pc:sldMk cId="2978395479" sldId="299"/>
            <ac:spMk id="2" creationId="{32E53390-0797-497E-8341-3958D267B771}"/>
          </ac:spMkLst>
        </pc:spChg>
        <pc:spChg chg="del">
          <ac:chgData name="Tegischer Lukas" userId="f78daebb-0565-485c-bd0e-1cd035e796ff" providerId="ADAL" clId="{1DBFB992-39A4-4998-A5D6-B11A08A6ADE3}" dt="2020-05-22T18:10:36.080" v="164" actId="478"/>
          <ac:spMkLst>
            <pc:docMk/>
            <pc:sldMk cId="2978395479" sldId="299"/>
            <ac:spMk id="4" creationId="{5B2C22F0-3201-4519-8A5B-81DDF0B891C6}"/>
          </ac:spMkLst>
        </pc:spChg>
        <pc:spChg chg="add mod">
          <ac:chgData name="Tegischer Lukas" userId="f78daebb-0565-485c-bd0e-1cd035e796ff" providerId="ADAL" clId="{1DBFB992-39A4-4998-A5D6-B11A08A6ADE3}" dt="2020-05-22T18:10:48.791" v="168" actId="14100"/>
          <ac:spMkLst>
            <pc:docMk/>
            <pc:sldMk cId="2978395479" sldId="299"/>
            <ac:spMk id="5" creationId="{DB24FF0D-133A-4B77-8BE8-5CBC6B71BA09}"/>
          </ac:spMkLst>
        </pc:spChg>
        <pc:spChg chg="add mod">
          <ac:chgData name="Tegischer Lukas" userId="f78daebb-0565-485c-bd0e-1cd035e796ff" providerId="ADAL" clId="{1DBFB992-39A4-4998-A5D6-B11A08A6ADE3}" dt="2020-05-22T18:11:05.359" v="171" actId="403"/>
          <ac:spMkLst>
            <pc:docMk/>
            <pc:sldMk cId="2978395479" sldId="299"/>
            <ac:spMk id="6" creationId="{71101CFE-FBEC-4AF8-A4B3-F8FBA13905D9}"/>
          </ac:spMkLst>
        </pc:spChg>
      </pc:sldChg>
    </pc:docChg>
  </pc:docChgLst>
  <pc:docChgLst>
    <pc:chgData name="Tegischer Lukas" userId="f78daebb-0565-485c-bd0e-1cd035e796ff" providerId="ADAL" clId="{572BDFED-1601-4FEA-84C0-D9582F47E537}"/>
    <pc:docChg chg="custSel delSld modSld">
      <pc:chgData name="Tegischer Lukas" userId="f78daebb-0565-485c-bd0e-1cd035e796ff" providerId="ADAL" clId="{572BDFED-1601-4FEA-84C0-D9582F47E537}" dt="2022-11-04T15:41:53.322" v="10" actId="47"/>
      <pc:docMkLst>
        <pc:docMk/>
      </pc:docMkLst>
      <pc:sldChg chg="delSp modSp mod">
        <pc:chgData name="Tegischer Lukas" userId="f78daebb-0565-485c-bd0e-1cd035e796ff" providerId="ADAL" clId="{572BDFED-1601-4FEA-84C0-D9582F47E537}" dt="2022-11-04T15:41:41.672" v="1" actId="478"/>
        <pc:sldMkLst>
          <pc:docMk/>
          <pc:sldMk cId="336392357" sldId="256"/>
        </pc:sldMkLst>
        <pc:spChg chg="mod">
          <ac:chgData name="Tegischer Lukas" userId="f78daebb-0565-485c-bd0e-1cd035e796ff" providerId="ADAL" clId="{572BDFED-1601-4FEA-84C0-D9582F47E537}" dt="2022-11-04T15:41:41.387" v="0" actId="6549"/>
          <ac:spMkLst>
            <pc:docMk/>
            <pc:sldMk cId="336392357" sldId="256"/>
            <ac:spMk id="2" creationId="{00000000-0000-0000-0000-000000000000}"/>
          </ac:spMkLst>
        </pc:spChg>
        <pc:picChg chg="del">
          <ac:chgData name="Tegischer Lukas" userId="f78daebb-0565-485c-bd0e-1cd035e796ff" providerId="ADAL" clId="{572BDFED-1601-4FEA-84C0-D9582F47E537}" dt="2022-11-04T15:41:41.672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">
        <pc:chgData name="Tegischer Lukas" userId="f78daebb-0565-485c-bd0e-1cd035e796ff" providerId="ADAL" clId="{572BDFED-1601-4FEA-84C0-D9582F47E537}" dt="2022-11-04T15:41:43.056" v="2" actId="478"/>
        <pc:sldMkLst>
          <pc:docMk/>
          <pc:sldMk cId="4068653008" sldId="278"/>
        </pc:sldMkLst>
        <pc:picChg chg="del">
          <ac:chgData name="Tegischer Lukas" userId="f78daebb-0565-485c-bd0e-1cd035e796ff" providerId="ADAL" clId="{572BDFED-1601-4FEA-84C0-D9582F47E537}" dt="2022-11-04T15:41:43.056" v="2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572BDFED-1601-4FEA-84C0-D9582F47E537}" dt="2022-11-04T15:41:53.322" v="10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572BDFED-1601-4FEA-84C0-D9582F47E537}" dt="2022-11-04T15:41:50.887" v="8" actId="478"/>
        <pc:sldMkLst>
          <pc:docMk/>
          <pc:sldMk cId="127089651" sldId="296"/>
        </pc:sldMkLst>
        <pc:picChg chg="del">
          <ac:chgData name="Tegischer Lukas" userId="f78daebb-0565-485c-bd0e-1cd035e796ff" providerId="ADAL" clId="{572BDFED-1601-4FEA-84C0-D9582F47E537}" dt="2022-11-04T15:41:50.887" v="8" actId="478"/>
          <ac:picMkLst>
            <pc:docMk/>
            <pc:sldMk cId="127089651" sldId="296"/>
            <ac:picMk id="14" creationId="{053D7308-DE5D-4085-8981-CCF5F27D1668}"/>
          </ac:picMkLst>
        </pc:picChg>
      </pc:sldChg>
      <pc:sldChg chg="delSp del mod">
        <pc:chgData name="Tegischer Lukas" userId="f78daebb-0565-485c-bd0e-1cd035e796ff" providerId="ADAL" clId="{572BDFED-1601-4FEA-84C0-D9582F47E537}" dt="2022-11-04T15:41:45.164" v="4" actId="47"/>
        <pc:sldMkLst>
          <pc:docMk/>
          <pc:sldMk cId="2726261230" sldId="297"/>
        </pc:sldMkLst>
        <pc:picChg chg="del">
          <ac:chgData name="Tegischer Lukas" userId="f78daebb-0565-485c-bd0e-1cd035e796ff" providerId="ADAL" clId="{572BDFED-1601-4FEA-84C0-D9582F47E537}" dt="2022-11-04T15:41:44.617" v="3" actId="478"/>
          <ac:picMkLst>
            <pc:docMk/>
            <pc:sldMk cId="2726261230" sldId="29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572BDFED-1601-4FEA-84C0-D9582F47E537}" dt="2022-11-04T15:41:49.884" v="7" actId="478"/>
        <pc:sldMkLst>
          <pc:docMk/>
          <pc:sldMk cId="4279436802" sldId="298"/>
        </pc:sldMkLst>
        <pc:picChg chg="del">
          <ac:chgData name="Tegischer Lukas" userId="f78daebb-0565-485c-bd0e-1cd035e796ff" providerId="ADAL" clId="{572BDFED-1601-4FEA-84C0-D9582F47E537}" dt="2022-11-04T15:41:49.884" v="7" actId="478"/>
          <ac:picMkLst>
            <pc:docMk/>
            <pc:sldMk cId="4279436802" sldId="29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572BDFED-1601-4FEA-84C0-D9582F47E537}" dt="2022-11-04T15:41:51.901" v="9" actId="478"/>
        <pc:sldMkLst>
          <pc:docMk/>
          <pc:sldMk cId="2640810997" sldId="299"/>
        </pc:sldMkLst>
        <pc:picChg chg="del">
          <ac:chgData name="Tegischer Lukas" userId="f78daebb-0565-485c-bd0e-1cd035e796ff" providerId="ADAL" clId="{572BDFED-1601-4FEA-84C0-D9582F47E537}" dt="2022-11-04T15:41:51.901" v="9" actId="478"/>
          <ac:picMkLst>
            <pc:docMk/>
            <pc:sldMk cId="2640810997" sldId="299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572BDFED-1601-4FEA-84C0-D9582F47E537}" dt="2022-11-04T15:41:48.324" v="6" actId="478"/>
        <pc:sldMkLst>
          <pc:docMk/>
          <pc:sldMk cId="749530965" sldId="300"/>
        </pc:sldMkLst>
        <pc:spChg chg="del">
          <ac:chgData name="Tegischer Lukas" userId="f78daebb-0565-485c-bd0e-1cd035e796ff" providerId="ADAL" clId="{572BDFED-1601-4FEA-84C0-D9582F47E537}" dt="2022-11-04T15:41:47.559" v="5" actId="478"/>
          <ac:spMkLst>
            <pc:docMk/>
            <pc:sldMk cId="749530965" sldId="300"/>
            <ac:spMk id="5" creationId="{FE30FEA8-FF6E-417F-99EE-79BC7BA81A21}"/>
          </ac:spMkLst>
        </pc:spChg>
        <pc:picChg chg="del">
          <ac:chgData name="Tegischer Lukas" userId="f78daebb-0565-485c-bd0e-1cd035e796ff" providerId="ADAL" clId="{572BDFED-1601-4FEA-84C0-D9582F47E537}" dt="2022-11-04T15:41:48.324" v="6" actId="478"/>
          <ac:picMkLst>
            <pc:docMk/>
            <pc:sldMk cId="749530965" sldId="300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07:48:01.031" v="362" actId="1076"/>
      <pc:docMkLst>
        <pc:docMk/>
      </pc:docMkLst>
      <pc:sldChg chg="addSp delSp modSp">
        <pc:chgData name="Tegischer Lukas" userId="f78daebb-0565-485c-bd0e-1cd035e796ff" providerId="ADAL" clId="{3EE2BE23-A300-4464-BE7E-C757D3BD098F}" dt="2020-05-22T07:38:25.917" v="275" actId="1076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setBg delAnim modAnim">
        <pc:chgData name="Tegischer Lukas" userId="f78daebb-0565-485c-bd0e-1cd035e796ff" providerId="ADAL" clId="{3EE2BE23-A300-4464-BE7E-C757D3BD098F}" dt="2020-05-22T07:38:57.526" v="284" actId="1076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07:38:32.827" v="277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delAnim modAnim">
        <pc:chgData name="Tegischer Lukas" userId="f78daebb-0565-485c-bd0e-1cd035e796ff" providerId="ADAL" clId="{3EE2BE23-A300-4464-BE7E-C757D3BD098F}" dt="2020-05-22T07:39:07.147" v="286" actId="113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delAnim">
        <pc:chgData name="Tegischer Lukas" userId="f78daebb-0565-485c-bd0e-1cd035e796ff" providerId="ADAL" clId="{3EE2BE23-A300-4464-BE7E-C757D3BD098F}" dt="2020-05-22T07:48:01.031" v="362" actId="1076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C8D69477-1EC6-4859-ACAC-493F08F330CD}"/>
    <pc:docChg chg="custSel delSld modSld">
      <pc:chgData name="Tegischer Lukas" userId="f78daebb-0565-485c-bd0e-1cd035e796ff" providerId="ADAL" clId="{C8D69477-1EC6-4859-ACAC-493F08F330CD}" dt="2020-05-22T18:19:00.036" v="192"/>
      <pc:docMkLst>
        <pc:docMk/>
      </pc:docMkLst>
      <pc:sldChg chg="modSp">
        <pc:chgData name="Tegischer Lukas" userId="f78daebb-0565-485c-bd0e-1cd035e796ff" providerId="ADAL" clId="{C8D69477-1EC6-4859-ACAC-493F08F330CD}" dt="2020-05-22T18:12:56.505" v="6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C8D69477-1EC6-4859-ACAC-493F08F330CD}" dt="2020-05-22T18:12:56.505" v="6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C8D69477-1EC6-4859-ACAC-493F08F330CD}" dt="2020-05-22T18:15:20.222" v="34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C8D69477-1EC6-4859-ACAC-493F08F330CD}" dt="2020-05-22T18:14:55.507" v="30" actId="1076"/>
          <ac:spMkLst>
            <pc:docMk/>
            <pc:sldMk cId="4068653008" sldId="278"/>
            <ac:spMk id="2" creationId="{00000000-0000-0000-0000-000000000000}"/>
          </ac:spMkLst>
        </pc:spChg>
        <pc:spChg chg="mod">
          <ac:chgData name="Tegischer Lukas" userId="f78daebb-0565-485c-bd0e-1cd035e796ff" providerId="ADAL" clId="{C8D69477-1EC6-4859-ACAC-493F08F330CD}" dt="2020-05-22T18:15:20.222" v="34" actId="20577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C8D69477-1EC6-4859-ACAC-493F08F330CD}" dt="2020-05-22T18:13:09.622" v="17" actId="478"/>
          <ac:spMkLst>
            <pc:docMk/>
            <pc:sldMk cId="4068653008" sldId="278"/>
            <ac:spMk id="4" creationId="{1D9C57F1-1B59-43DB-BF9E-A5ADB6F288CE}"/>
          </ac:spMkLst>
        </pc:spChg>
        <pc:spChg chg="add mod">
          <ac:chgData name="Tegischer Lukas" userId="f78daebb-0565-485c-bd0e-1cd035e796ff" providerId="ADAL" clId="{C8D69477-1EC6-4859-ACAC-493F08F330CD}" dt="2020-05-22T18:14:33.237" v="24" actId="1076"/>
          <ac:spMkLst>
            <pc:docMk/>
            <pc:sldMk cId="4068653008" sldId="278"/>
            <ac:spMk id="5" creationId="{0C031868-9D21-4003-A264-CD62880CA8F1}"/>
          </ac:spMkLst>
        </pc:spChg>
        <pc:spChg chg="add mod">
          <ac:chgData name="Tegischer Lukas" userId="f78daebb-0565-485c-bd0e-1cd035e796ff" providerId="ADAL" clId="{C8D69477-1EC6-4859-ACAC-493F08F330CD}" dt="2020-05-22T18:14:39.549" v="26" actId="1076"/>
          <ac:spMkLst>
            <pc:docMk/>
            <pc:sldMk cId="4068653008" sldId="278"/>
            <ac:spMk id="6" creationId="{E67F4F7C-BC5D-429F-9C20-6C54215A906D}"/>
          </ac:spMkLst>
        </pc:spChg>
        <pc:spChg chg="add mod">
          <ac:chgData name="Tegischer Lukas" userId="f78daebb-0565-485c-bd0e-1cd035e796ff" providerId="ADAL" clId="{C8D69477-1EC6-4859-ACAC-493F08F330CD}" dt="2020-05-22T18:14:49.722" v="28" actId="1076"/>
          <ac:spMkLst>
            <pc:docMk/>
            <pc:sldMk cId="4068653008" sldId="278"/>
            <ac:spMk id="7" creationId="{941C5744-D370-4768-866F-6144DBF1C2DB}"/>
          </ac:spMkLst>
        </pc:spChg>
        <pc:spChg chg="del">
          <ac:chgData name="Tegischer Lukas" userId="f78daebb-0565-485c-bd0e-1cd035e796ff" providerId="ADAL" clId="{C8D69477-1EC6-4859-ACAC-493F08F330CD}" dt="2020-05-22T18:13:08.608" v="16" actId="478"/>
          <ac:spMkLst>
            <pc:docMk/>
            <pc:sldMk cId="4068653008" sldId="278"/>
            <ac:spMk id="9" creationId="{98DA7AC3-00EB-4118-B995-8772CF9738D7}"/>
          </ac:spMkLst>
        </pc:spChg>
        <pc:spChg chg="del">
          <ac:chgData name="Tegischer Lukas" userId="f78daebb-0565-485c-bd0e-1cd035e796ff" providerId="ADAL" clId="{C8D69477-1EC6-4859-ACAC-493F08F330CD}" dt="2020-05-22T18:13:08.608" v="16" actId="478"/>
          <ac:spMkLst>
            <pc:docMk/>
            <pc:sldMk cId="4068653008" sldId="278"/>
            <ac:spMk id="10" creationId="{7694D23F-4E1D-4081-A202-00FAED0CB0C2}"/>
          </ac:spMkLst>
        </pc:spChg>
        <pc:spChg chg="del">
          <ac:chgData name="Tegischer Lukas" userId="f78daebb-0565-485c-bd0e-1cd035e796ff" providerId="ADAL" clId="{C8D69477-1EC6-4859-ACAC-493F08F330CD}" dt="2020-05-22T18:13:08.608" v="16" actId="478"/>
          <ac:spMkLst>
            <pc:docMk/>
            <pc:sldMk cId="4068653008" sldId="278"/>
            <ac:spMk id="15" creationId="{FFFC46E6-83FE-4B23-B13C-6CFF569A1CD3}"/>
          </ac:spMkLst>
        </pc:spChg>
        <pc:picChg chg="add mod">
          <ac:chgData name="Tegischer Lukas" userId="f78daebb-0565-485c-bd0e-1cd035e796ff" providerId="ADAL" clId="{C8D69477-1EC6-4859-ACAC-493F08F330CD}" dt="2020-05-22T18:14:53.196" v="29" actId="1076"/>
          <ac:picMkLst>
            <pc:docMk/>
            <pc:sldMk cId="4068653008" sldId="278"/>
            <ac:picMk id="11" creationId="{25D1E871-7759-4651-B626-669F58E5970D}"/>
          </ac:picMkLst>
        </pc:picChg>
        <pc:picChg chg="del">
          <ac:chgData name="Tegischer Lukas" userId="f78daebb-0565-485c-bd0e-1cd035e796ff" providerId="ADAL" clId="{C8D69477-1EC6-4859-ACAC-493F08F330CD}" dt="2020-05-22T18:13:06.154" v="14" actId="478"/>
          <ac:picMkLst>
            <pc:docMk/>
            <pc:sldMk cId="4068653008" sldId="278"/>
            <ac:picMk id="12" creationId="{D105BFE2-91D2-42F2-8353-23485E11BF39}"/>
          </ac:picMkLst>
        </pc:picChg>
      </pc:sldChg>
      <pc:sldChg chg="modSp">
        <pc:chgData name="Tegischer Lukas" userId="f78daebb-0565-485c-bd0e-1cd035e796ff" providerId="ADAL" clId="{C8D69477-1EC6-4859-ACAC-493F08F330CD}" dt="2020-05-22T18:18:48.603" v="190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C8D69477-1EC6-4859-ACAC-493F08F330CD}" dt="2020-05-22T18:18:48.603" v="190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">
        <pc:chgData name="Tegischer Lukas" userId="f78daebb-0565-485c-bd0e-1cd035e796ff" providerId="ADAL" clId="{C8D69477-1EC6-4859-ACAC-493F08F330CD}" dt="2020-05-22T18:18:27.442" v="181" actId="115"/>
        <pc:sldMkLst>
          <pc:docMk/>
          <pc:sldMk cId="127089651" sldId="296"/>
        </pc:sldMkLst>
        <pc:spChg chg="del">
          <ac:chgData name="Tegischer Lukas" userId="f78daebb-0565-485c-bd0e-1cd035e796ff" providerId="ADAL" clId="{C8D69477-1EC6-4859-ACAC-493F08F330CD}" dt="2020-05-22T18:17:40.693" v="168" actId="478"/>
          <ac:spMkLst>
            <pc:docMk/>
            <pc:sldMk cId="127089651" sldId="296"/>
            <ac:spMk id="2" creationId="{32E53390-0797-497E-8341-3958D267B771}"/>
          </ac:spMkLst>
        </pc:spChg>
        <pc:spChg chg="mod">
          <ac:chgData name="Tegischer Lukas" userId="f78daebb-0565-485c-bd0e-1cd035e796ff" providerId="ADAL" clId="{C8D69477-1EC6-4859-ACAC-493F08F330CD}" dt="2020-05-22T18:18:01.938" v="171" actId="20577"/>
          <ac:spMkLst>
            <pc:docMk/>
            <pc:sldMk cId="127089651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C8D69477-1EC6-4859-ACAC-493F08F330CD}" dt="2020-05-22T18:17:41.450" v="169" actId="478"/>
          <ac:spMkLst>
            <pc:docMk/>
            <pc:sldMk cId="127089651" sldId="296"/>
            <ac:spMk id="4" creationId="{5B2C22F0-3201-4519-8A5B-81DDF0B891C6}"/>
          </ac:spMkLst>
        </pc:spChg>
        <pc:spChg chg="add mod">
          <ac:chgData name="Tegischer Lukas" userId="f78daebb-0565-485c-bd0e-1cd035e796ff" providerId="ADAL" clId="{C8D69477-1EC6-4859-ACAC-493F08F330CD}" dt="2020-05-22T18:18:27.442" v="181" actId="115"/>
          <ac:spMkLst>
            <pc:docMk/>
            <pc:sldMk cId="127089651" sldId="296"/>
            <ac:spMk id="5" creationId="{4BDF9D53-49D8-4E74-A51E-AAE628B2D45D}"/>
          </ac:spMkLst>
        </pc:spChg>
      </pc:sldChg>
      <pc:sldChg chg="modSp">
        <pc:chgData name="Tegischer Lukas" userId="f78daebb-0565-485c-bd0e-1cd035e796ff" providerId="ADAL" clId="{C8D69477-1EC6-4859-ACAC-493F08F330CD}" dt="2020-05-22T18:17:50.535" v="170" actId="20577"/>
        <pc:sldMkLst>
          <pc:docMk/>
          <pc:sldMk cId="2726261230" sldId="297"/>
        </pc:sldMkLst>
        <pc:spChg chg="mod">
          <ac:chgData name="Tegischer Lukas" userId="f78daebb-0565-485c-bd0e-1cd035e796ff" providerId="ADAL" clId="{C8D69477-1EC6-4859-ACAC-493F08F330CD}" dt="2020-05-22T18:17:50.535" v="170" actId="20577"/>
          <ac:spMkLst>
            <pc:docMk/>
            <pc:sldMk cId="2726261230" sldId="297"/>
            <ac:spMk id="3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C8D69477-1EC6-4859-ACAC-493F08F330CD}" dt="2020-05-22T18:19:00.036" v="192"/>
        <pc:sldMkLst>
          <pc:docMk/>
          <pc:sldMk cId="4279436802" sldId="298"/>
        </pc:sldMkLst>
        <pc:spChg chg="mod">
          <ac:chgData name="Tegischer Lukas" userId="f78daebb-0565-485c-bd0e-1cd035e796ff" providerId="ADAL" clId="{C8D69477-1EC6-4859-ACAC-493F08F330CD}" dt="2020-05-22T18:15:25.059" v="41" actId="20577"/>
          <ac:spMkLst>
            <pc:docMk/>
            <pc:sldMk cId="4279436802" sldId="298"/>
            <ac:spMk id="2" creationId="{00000000-0000-0000-0000-000000000000}"/>
          </ac:spMkLst>
        </pc:spChg>
        <pc:spChg chg="mod">
          <ac:chgData name="Tegischer Lukas" userId="f78daebb-0565-485c-bd0e-1cd035e796ff" providerId="ADAL" clId="{C8D69477-1EC6-4859-ACAC-493F08F330CD}" dt="2020-05-22T18:15:22.770" v="35" actId="20577"/>
          <ac:spMkLst>
            <pc:docMk/>
            <pc:sldMk cId="4279436802" sldId="298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C8D69477-1EC6-4859-ACAC-493F08F330CD}" dt="2020-05-22T18:16:36.863" v="152" actId="478"/>
          <ac:spMkLst>
            <pc:docMk/>
            <pc:sldMk cId="4279436802" sldId="298"/>
            <ac:spMk id="4" creationId="{12F16644-D084-4684-B78E-D9705326E464}"/>
          </ac:spMkLst>
        </pc:spChg>
        <pc:spChg chg="add mod">
          <ac:chgData name="Tegischer Lukas" userId="f78daebb-0565-485c-bd0e-1cd035e796ff" providerId="ADAL" clId="{C8D69477-1EC6-4859-ACAC-493F08F330CD}" dt="2020-05-22T18:17:12.764" v="163" actId="1076"/>
          <ac:spMkLst>
            <pc:docMk/>
            <pc:sldMk cId="4279436802" sldId="298"/>
            <ac:spMk id="5" creationId="{197D4B26-BEF1-4DE1-B9F4-0C8303E8455B}"/>
          </ac:spMkLst>
        </pc:spChg>
        <pc:spChg chg="add mod">
          <ac:chgData name="Tegischer Lukas" userId="f78daebb-0565-485c-bd0e-1cd035e796ff" providerId="ADAL" clId="{C8D69477-1EC6-4859-ACAC-493F08F330CD}" dt="2020-05-22T18:17:24.135" v="167" actId="113"/>
          <ac:spMkLst>
            <pc:docMk/>
            <pc:sldMk cId="4279436802" sldId="298"/>
            <ac:spMk id="6" creationId="{D9C747C8-27AD-4442-8B28-04436A5F5E4B}"/>
          </ac:spMkLst>
        </pc:spChg>
        <pc:spChg chg="del">
          <ac:chgData name="Tegischer Lukas" userId="f78daebb-0565-485c-bd0e-1cd035e796ff" providerId="ADAL" clId="{C8D69477-1EC6-4859-ACAC-493F08F330CD}" dt="2020-05-22T18:15:38.167" v="45" actId="478"/>
          <ac:spMkLst>
            <pc:docMk/>
            <pc:sldMk cId="4279436802" sldId="298"/>
            <ac:spMk id="7" creationId="{9A22C7B2-9040-430B-AFF5-91B15A6A78AB}"/>
          </ac:spMkLst>
        </pc:spChg>
        <pc:spChg chg="del mod">
          <ac:chgData name="Tegischer Lukas" userId="f78daebb-0565-485c-bd0e-1cd035e796ff" providerId="ADAL" clId="{C8D69477-1EC6-4859-ACAC-493F08F330CD}" dt="2020-05-22T18:15:36.947" v="44" actId="478"/>
          <ac:spMkLst>
            <pc:docMk/>
            <pc:sldMk cId="4279436802" sldId="298"/>
            <ac:spMk id="11" creationId="{6E23E02C-F96E-4697-AEE0-E9C5137710FE}"/>
          </ac:spMkLst>
        </pc:spChg>
        <pc:picChg chg="del">
          <ac:chgData name="Tegischer Lukas" userId="f78daebb-0565-485c-bd0e-1cd035e796ff" providerId="ADAL" clId="{C8D69477-1EC6-4859-ACAC-493F08F330CD}" dt="2020-05-22T18:15:31.780" v="42" actId="478"/>
          <ac:picMkLst>
            <pc:docMk/>
            <pc:sldMk cId="4279436802" sldId="298"/>
            <ac:picMk id="8" creationId="{B3D2867B-0D43-441C-B358-7C03EE34D7C4}"/>
          </ac:picMkLst>
        </pc:picChg>
        <pc:picChg chg="add mod">
          <ac:chgData name="Tegischer Lukas" userId="f78daebb-0565-485c-bd0e-1cd035e796ff" providerId="ADAL" clId="{C8D69477-1EC6-4859-ACAC-493F08F330CD}" dt="2020-05-22T18:17:17.019" v="165" actId="1076"/>
          <ac:picMkLst>
            <pc:docMk/>
            <pc:sldMk cId="4279436802" sldId="298"/>
            <ac:picMk id="9" creationId="{04B48498-F595-443B-8B4E-F662535C7CEF}"/>
          </ac:picMkLst>
        </pc:picChg>
      </pc:sldChg>
      <pc:sldChg chg="del">
        <pc:chgData name="Tegischer Lukas" userId="f78daebb-0565-485c-bd0e-1cd035e796ff" providerId="ADAL" clId="{C8D69477-1EC6-4859-ACAC-493F08F330CD}" dt="2020-05-22T18:18:30.456" v="182" actId="2696"/>
        <pc:sldMkLst>
          <pc:docMk/>
          <pc:sldMk cId="2978395479" sldId="299"/>
        </pc:sldMkLst>
      </pc:sldChg>
    </pc:docChg>
  </pc:docChgLst>
  <pc:docChgLst>
    <pc:chgData name="Tegischer Lukas" userId="f78daebb-0565-485c-bd0e-1cd035e796ff" providerId="ADAL" clId="{87E78180-D284-4DB3-B482-5D0F9927DEEA}"/>
    <pc:docChg chg="custSel addSld delSld modSld">
      <pc:chgData name="Tegischer Lukas" userId="f78daebb-0565-485c-bd0e-1cd035e796ff" providerId="ADAL" clId="{87E78180-D284-4DB3-B482-5D0F9927DEEA}" dt="2020-05-22T08:10:02.037" v="200"/>
      <pc:docMkLst>
        <pc:docMk/>
      </pc:docMkLst>
      <pc:sldChg chg="modSp modTransition">
        <pc:chgData name="Tegischer Lukas" userId="f78daebb-0565-485c-bd0e-1cd035e796ff" providerId="ADAL" clId="{87E78180-D284-4DB3-B482-5D0F9927DEEA}" dt="2020-05-22T08:09:34.720" v="198"/>
        <pc:sldMkLst>
          <pc:docMk/>
          <pc:sldMk cId="336392357" sldId="256"/>
        </pc:sldMkLst>
        <pc:spChg chg="mod">
          <ac:chgData name="Tegischer Lukas" userId="f78daebb-0565-485c-bd0e-1cd035e796ff" providerId="ADAL" clId="{87E78180-D284-4DB3-B482-5D0F9927DEEA}" dt="2020-05-22T07:51:18.575" v="1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Transition delAnim modAnim">
        <pc:chgData name="Tegischer Lukas" userId="f78daebb-0565-485c-bd0e-1cd035e796ff" providerId="ADAL" clId="{87E78180-D284-4DB3-B482-5D0F9927DEEA}" dt="2020-05-22T08:09:47.900" v="199"/>
        <pc:sldMkLst>
          <pc:docMk/>
          <pc:sldMk cId="4068653008" sldId="278"/>
        </pc:sldMkLst>
        <pc:spChg chg="mod">
          <ac:chgData name="Tegischer Lukas" userId="f78daebb-0565-485c-bd0e-1cd035e796ff" providerId="ADAL" clId="{87E78180-D284-4DB3-B482-5D0F9927DEEA}" dt="2020-05-22T07:51:26.537" v="28" actId="20577"/>
          <ac:spMkLst>
            <pc:docMk/>
            <pc:sldMk cId="4068653008" sldId="278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87E78180-D284-4DB3-B482-5D0F9927DEEA}" dt="2020-05-22T07:52:38.407" v="82" actId="478"/>
          <ac:spMkLst>
            <pc:docMk/>
            <pc:sldMk cId="4068653008" sldId="278"/>
            <ac:spMk id="4" creationId="{D8EDCFC4-D5C8-4E05-BEB8-DAE1C9CCC68B}"/>
          </ac:spMkLst>
        </pc:spChg>
        <pc:spChg chg="del mod">
          <ac:chgData name="Tegischer Lukas" userId="f78daebb-0565-485c-bd0e-1cd035e796ff" providerId="ADAL" clId="{87E78180-D284-4DB3-B482-5D0F9927DEEA}" dt="2020-05-22T07:52:37.327" v="81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87E78180-D284-4DB3-B482-5D0F9927DEEA}" dt="2020-05-22T07:53:50.781" v="131" actId="1076"/>
          <ac:spMkLst>
            <pc:docMk/>
            <pc:sldMk cId="4068653008" sldId="278"/>
            <ac:spMk id="6" creationId="{C02B04E1-DB46-453D-BA65-4643E69E3437}"/>
          </ac:spMkLst>
        </pc:spChg>
        <pc:spChg chg="del">
          <ac:chgData name="Tegischer Lukas" userId="f78daebb-0565-485c-bd0e-1cd035e796ff" providerId="ADAL" clId="{87E78180-D284-4DB3-B482-5D0F9927DEEA}" dt="2020-05-22T07:51:52.397" v="64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87E78180-D284-4DB3-B482-5D0F9927DEEA}" dt="2020-05-22T07:51:53.533" v="65" actId="478"/>
          <ac:spMkLst>
            <pc:docMk/>
            <pc:sldMk cId="4068653008" sldId="278"/>
            <ac:spMk id="9" creationId="{39C13C33-4110-4B53-865F-3135381995BB}"/>
          </ac:spMkLst>
        </pc:spChg>
        <pc:spChg chg="del mod">
          <ac:chgData name="Tegischer Lukas" userId="f78daebb-0565-485c-bd0e-1cd035e796ff" providerId="ADAL" clId="{87E78180-D284-4DB3-B482-5D0F9927DEEA}" dt="2020-05-22T07:52:35.756" v="80" actId="478"/>
          <ac:spMkLst>
            <pc:docMk/>
            <pc:sldMk cId="4068653008" sldId="278"/>
            <ac:spMk id="10" creationId="{6A933B48-8856-4333-8B0E-C52E98CD85A9}"/>
          </ac:spMkLst>
        </pc:spChg>
        <pc:picChg chg="del">
          <ac:chgData name="Tegischer Lukas" userId="f78daebb-0565-485c-bd0e-1cd035e796ff" providerId="ADAL" clId="{87E78180-D284-4DB3-B482-5D0F9927DEEA}" dt="2020-05-22T07:51:54.134" v="66" actId="478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87E78180-D284-4DB3-B482-5D0F9927DEEA}" dt="2020-05-22T07:52:11.469" v="76" actId="1076"/>
          <ac:picMkLst>
            <pc:docMk/>
            <pc:sldMk cId="4068653008" sldId="278"/>
            <ac:picMk id="11" creationId="{1661E4AC-38B5-4B43-B93A-8ACEBCD1C1A4}"/>
          </ac:picMkLst>
        </pc:picChg>
      </pc:sldChg>
      <pc:sldChg chg="addSp delSp modSp modTransition delAnim">
        <pc:chgData name="Tegischer Lukas" userId="f78daebb-0565-485c-bd0e-1cd035e796ff" providerId="ADAL" clId="{87E78180-D284-4DB3-B482-5D0F9927DEEA}" dt="2020-05-22T08:10:02.037" v="200"/>
        <pc:sldMkLst>
          <pc:docMk/>
          <pc:sldMk cId="3227496293" sldId="292"/>
        </pc:sldMkLst>
        <pc:spChg chg="add mod">
          <ac:chgData name="Tegischer Lukas" userId="f78daebb-0565-485c-bd0e-1cd035e796ff" providerId="ADAL" clId="{87E78180-D284-4DB3-B482-5D0F9927DEEA}" dt="2020-05-22T07:54:37.567" v="140" actId="14100"/>
          <ac:spMkLst>
            <pc:docMk/>
            <pc:sldMk cId="3227496293" sldId="292"/>
            <ac:spMk id="2" creationId="{F686EE91-ED77-44E8-A2D7-6901DCF4B0B3}"/>
          </ac:spMkLst>
        </pc:spChg>
        <pc:spChg chg="del mod">
          <ac:chgData name="Tegischer Lukas" userId="f78daebb-0565-485c-bd0e-1cd035e796ff" providerId="ADAL" clId="{87E78180-D284-4DB3-B482-5D0F9927DEEA}" dt="2020-05-22T07:54:32.130" v="137" actId="478"/>
          <ac:spMkLst>
            <pc:docMk/>
            <pc:sldMk cId="3227496293" sldId="292"/>
            <ac:spMk id="4" creationId="{F5E6A082-AC10-46AE-93FC-AADF92A2E677}"/>
          </ac:spMkLst>
        </pc:spChg>
        <pc:spChg chg="add mod">
          <ac:chgData name="Tegischer Lukas" userId="f78daebb-0565-485c-bd0e-1cd035e796ff" providerId="ADAL" clId="{87E78180-D284-4DB3-B482-5D0F9927DEEA}" dt="2020-05-22T07:55:05.950" v="153" actId="1076"/>
          <ac:spMkLst>
            <pc:docMk/>
            <pc:sldMk cId="3227496293" sldId="292"/>
            <ac:spMk id="5" creationId="{E2F5AD25-8749-4DA4-AB39-7222C443F87B}"/>
          </ac:spMkLst>
        </pc:spChg>
        <pc:spChg chg="del">
          <ac:chgData name="Tegischer Lukas" userId="f78daebb-0565-485c-bd0e-1cd035e796ff" providerId="ADAL" clId="{87E78180-D284-4DB3-B482-5D0F9927DEEA}" dt="2020-05-22T07:54:41.318" v="141" actId="478"/>
          <ac:spMkLst>
            <pc:docMk/>
            <pc:sldMk cId="3227496293" sldId="292"/>
            <ac:spMk id="6" creationId="{7EA58A69-F2B0-4F38-87C0-A158EC37F5E3}"/>
          </ac:spMkLst>
        </pc:spChg>
        <pc:spChg chg="add mod">
          <ac:chgData name="Tegischer Lukas" userId="f78daebb-0565-485c-bd0e-1cd035e796ff" providerId="ADAL" clId="{87E78180-D284-4DB3-B482-5D0F9927DEEA}" dt="2020-05-22T07:55:18.497" v="155" actId="1076"/>
          <ac:spMkLst>
            <pc:docMk/>
            <pc:sldMk cId="3227496293" sldId="292"/>
            <ac:spMk id="7" creationId="{A89126D0-8032-487A-92F8-0E7D7BAB7261}"/>
          </ac:spMkLst>
        </pc:spChg>
        <pc:spChg chg="del">
          <ac:chgData name="Tegischer Lukas" userId="f78daebb-0565-485c-bd0e-1cd035e796ff" providerId="ADAL" clId="{87E78180-D284-4DB3-B482-5D0F9927DEEA}" dt="2020-05-22T07:54:42.426" v="143" actId="478"/>
          <ac:spMkLst>
            <pc:docMk/>
            <pc:sldMk cId="3227496293" sldId="292"/>
            <ac:spMk id="11" creationId="{ED0131A2-D21E-4006-A580-8BD9E4A38AE2}"/>
          </ac:spMkLst>
        </pc:spChg>
        <pc:picChg chg="add mod">
          <ac:chgData name="Tegischer Lukas" userId="f78daebb-0565-485c-bd0e-1cd035e796ff" providerId="ADAL" clId="{87E78180-D284-4DB3-B482-5D0F9927DEEA}" dt="2020-05-22T07:55:04.005" v="152" actId="1076"/>
          <ac:picMkLst>
            <pc:docMk/>
            <pc:sldMk cId="3227496293" sldId="292"/>
            <ac:picMk id="9" creationId="{9CC079EF-EA0E-42B4-B2D3-E333AB588543}"/>
          </ac:picMkLst>
        </pc:picChg>
        <pc:picChg chg="del">
          <ac:chgData name="Tegischer Lukas" userId="f78daebb-0565-485c-bd0e-1cd035e796ff" providerId="ADAL" clId="{87E78180-D284-4DB3-B482-5D0F9927DEEA}" dt="2020-05-22T07:54:41.775" v="142" actId="478"/>
          <ac:picMkLst>
            <pc:docMk/>
            <pc:sldMk cId="3227496293" sldId="292"/>
            <ac:picMk id="12" creationId="{0668C3FB-113A-4370-81A0-7C1983714CBF}"/>
          </ac:picMkLst>
        </pc:picChg>
      </pc:sldChg>
      <pc:sldChg chg="del">
        <pc:chgData name="Tegischer Lukas" userId="f78daebb-0565-485c-bd0e-1cd035e796ff" providerId="ADAL" clId="{87E78180-D284-4DB3-B482-5D0F9927DEEA}" dt="2020-05-22T07:54:11.391" v="135" actId="2696"/>
        <pc:sldMkLst>
          <pc:docMk/>
          <pc:sldMk cId="3291215939" sldId="293"/>
        </pc:sldMkLst>
      </pc:sldChg>
      <pc:sldChg chg="add modTransition modAnim">
        <pc:chgData name="Tegischer Lukas" userId="f78daebb-0565-485c-bd0e-1cd035e796ff" providerId="ADAL" clId="{87E78180-D284-4DB3-B482-5D0F9927DEEA}" dt="2020-05-22T08:10:02.037" v="200"/>
        <pc:sldMkLst>
          <pc:docMk/>
          <pc:sldMk cId="1169683197" sldId="294"/>
        </pc:sldMkLst>
      </pc:sldChg>
      <pc:sldChg chg="addSp delSp modSp add modTransition delAnim">
        <pc:chgData name="Tegischer Lukas" userId="f78daebb-0565-485c-bd0e-1cd035e796ff" providerId="ADAL" clId="{87E78180-D284-4DB3-B482-5D0F9927DEEA}" dt="2020-05-22T08:10:02.037" v="200"/>
        <pc:sldMkLst>
          <pc:docMk/>
          <pc:sldMk cId="1523171593" sldId="295"/>
        </pc:sldMkLst>
        <pc:spChg chg="del">
          <ac:chgData name="Tegischer Lukas" userId="f78daebb-0565-485c-bd0e-1cd035e796ff" providerId="ADAL" clId="{87E78180-D284-4DB3-B482-5D0F9927DEEA}" dt="2020-05-22T08:08:52.844" v="157" actId="478"/>
          <ac:spMkLst>
            <pc:docMk/>
            <pc:sldMk cId="1523171593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87E78180-D284-4DB3-B482-5D0F9927DEEA}" dt="2020-05-22T08:08:58.488" v="168" actId="20577"/>
          <ac:spMkLst>
            <pc:docMk/>
            <pc:sldMk cId="1523171593" sldId="295"/>
            <ac:spMk id="3" creationId="{00000000-0000-0000-0000-000000000000}"/>
          </ac:spMkLst>
        </pc:spChg>
        <pc:spChg chg="del">
          <ac:chgData name="Tegischer Lukas" userId="f78daebb-0565-485c-bd0e-1cd035e796ff" providerId="ADAL" clId="{87E78180-D284-4DB3-B482-5D0F9927DEEA}" dt="2020-05-22T08:08:55.317" v="160" actId="478"/>
          <ac:spMkLst>
            <pc:docMk/>
            <pc:sldMk cId="1523171593" sldId="295"/>
            <ac:spMk id="4" creationId="{D8EDCFC4-D5C8-4E05-BEB8-DAE1C9CCC68B}"/>
          </ac:spMkLst>
        </pc:spChg>
        <pc:spChg chg="del">
          <ac:chgData name="Tegischer Lukas" userId="f78daebb-0565-485c-bd0e-1cd035e796ff" providerId="ADAL" clId="{87E78180-D284-4DB3-B482-5D0F9927DEEA}" dt="2020-05-22T08:08:55.317" v="160" actId="478"/>
          <ac:spMkLst>
            <pc:docMk/>
            <pc:sldMk cId="1523171593" sldId="295"/>
            <ac:spMk id="5" creationId="{60E8481B-E104-4BB1-9EC9-3D090B70F1B4}"/>
          </ac:spMkLst>
        </pc:spChg>
        <pc:spChg chg="add mod">
          <ac:chgData name="Tegischer Lukas" userId="f78daebb-0565-485c-bd0e-1cd035e796ff" providerId="ADAL" clId="{87E78180-D284-4DB3-B482-5D0F9927DEEA}" dt="2020-05-22T08:09:09.574" v="196" actId="1076"/>
          <ac:spMkLst>
            <pc:docMk/>
            <pc:sldMk cId="1523171593" sldId="295"/>
            <ac:spMk id="6" creationId="{0B8AC8C3-A73F-4B48-8FAE-CD466ACBAF83}"/>
          </ac:spMkLst>
        </pc:spChg>
        <pc:spChg chg="del mod">
          <ac:chgData name="Tegischer Lukas" userId="f78daebb-0565-485c-bd0e-1cd035e796ff" providerId="ADAL" clId="{87E78180-D284-4DB3-B482-5D0F9927DEEA}" dt="2020-05-22T08:08:53.738" v="159" actId="478"/>
          <ac:spMkLst>
            <pc:docMk/>
            <pc:sldMk cId="1523171593" sldId="295"/>
            <ac:spMk id="10" creationId="{6A933B48-8856-4333-8B0E-C52E98CD85A9}"/>
          </ac:spMkLst>
        </pc:spChg>
        <pc:picChg chg="del">
          <ac:chgData name="Tegischer Lukas" userId="f78daebb-0565-485c-bd0e-1cd035e796ff" providerId="ADAL" clId="{87E78180-D284-4DB3-B482-5D0F9927DEEA}" dt="2020-05-22T08:08:55.317" v="160" actId="478"/>
          <ac:picMkLst>
            <pc:docMk/>
            <pc:sldMk cId="1523171593" sldId="295"/>
            <ac:picMk id="11" creationId="{1661E4AC-38B5-4B43-B93A-8ACEBCD1C1A4}"/>
          </ac:picMkLst>
        </pc:picChg>
      </pc:sldChg>
    </pc:docChg>
  </pc:docChgLst>
  <pc:docChgLst>
    <pc:chgData name="Tegischer Lukas" userId="f78daebb-0565-485c-bd0e-1cd035e796ff" providerId="ADAL" clId="{78F5EDDA-2BFA-42EB-B18C-56E80F77F532}"/>
    <pc:docChg chg="custSel addSld delSld modSld">
      <pc:chgData name="Tegischer Lukas" userId="f78daebb-0565-485c-bd0e-1cd035e796ff" providerId="ADAL" clId="{78F5EDDA-2BFA-42EB-B18C-56E80F77F532}" dt="2020-05-22T15:54:53.594" v="253"/>
      <pc:docMkLst>
        <pc:docMk/>
      </pc:docMkLst>
      <pc:sldChg chg="modSp">
        <pc:chgData name="Tegischer Lukas" userId="f78daebb-0565-485c-bd0e-1cd035e796ff" providerId="ADAL" clId="{78F5EDDA-2BFA-42EB-B18C-56E80F77F532}" dt="2020-05-22T15:46:38.213" v="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8F5EDDA-2BFA-42EB-B18C-56E80F77F532}" dt="2020-05-22T15:46:38.213" v="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78F5EDDA-2BFA-42EB-B18C-56E80F77F532}" dt="2020-05-22T15:53:59.357" v="240"/>
        <pc:sldMkLst>
          <pc:docMk/>
          <pc:sldMk cId="4068653008" sldId="278"/>
        </pc:sldMkLst>
        <pc:spChg chg="mod">
          <ac:chgData name="Tegischer Lukas" userId="f78daebb-0565-485c-bd0e-1cd035e796ff" providerId="ADAL" clId="{78F5EDDA-2BFA-42EB-B18C-56E80F77F532}" dt="2020-05-22T15:46:58.287" v="33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78F5EDDA-2BFA-42EB-B18C-56E80F77F532}" dt="2020-05-22T15:47:00.019" v="34" actId="478"/>
          <ac:spMkLst>
            <pc:docMk/>
            <pc:sldMk cId="4068653008" sldId="278"/>
            <ac:spMk id="4" creationId="{BE76B085-C4FB-42A1-91BE-6045B18F4840}"/>
          </ac:spMkLst>
        </pc:spChg>
        <pc:spChg chg="del">
          <ac:chgData name="Tegischer Lukas" userId="f78daebb-0565-485c-bd0e-1cd035e796ff" providerId="ADAL" clId="{78F5EDDA-2BFA-42EB-B18C-56E80F77F532}" dt="2020-05-22T15:47:01.391" v="35" actId="478"/>
          <ac:spMkLst>
            <pc:docMk/>
            <pc:sldMk cId="4068653008" sldId="278"/>
            <ac:spMk id="5" creationId="{615EC234-40A7-4F5E-81F4-6BF71480FEED}"/>
          </ac:spMkLst>
        </pc:spChg>
        <pc:spChg chg="add del">
          <ac:chgData name="Tegischer Lukas" userId="f78daebb-0565-485c-bd0e-1cd035e796ff" providerId="ADAL" clId="{78F5EDDA-2BFA-42EB-B18C-56E80F77F532}" dt="2020-05-22T15:47:57.351" v="45" actId="478"/>
          <ac:spMkLst>
            <pc:docMk/>
            <pc:sldMk cId="4068653008" sldId="278"/>
            <ac:spMk id="9" creationId="{252B5583-DEE1-4996-B009-D5EA71590A4B}"/>
          </ac:spMkLst>
        </pc:spChg>
        <pc:spChg chg="add mod">
          <ac:chgData name="Tegischer Lukas" userId="f78daebb-0565-485c-bd0e-1cd035e796ff" providerId="ADAL" clId="{78F5EDDA-2BFA-42EB-B18C-56E80F77F532}" dt="2020-05-22T15:53:42.920" v="238" actId="1076"/>
          <ac:spMkLst>
            <pc:docMk/>
            <pc:sldMk cId="4068653008" sldId="278"/>
            <ac:spMk id="10" creationId="{3D1BD5F7-564E-4029-8CF3-DEA854BB3B46}"/>
          </ac:spMkLst>
        </pc:spChg>
        <pc:spChg chg="add mod">
          <ac:chgData name="Tegischer Lukas" userId="f78daebb-0565-485c-bd0e-1cd035e796ff" providerId="ADAL" clId="{78F5EDDA-2BFA-42EB-B18C-56E80F77F532}" dt="2020-05-22T15:53:45.279" v="239" actId="1076"/>
          <ac:spMkLst>
            <pc:docMk/>
            <pc:sldMk cId="4068653008" sldId="278"/>
            <ac:spMk id="11" creationId="{799F0263-7DC5-4D04-A9A9-E222A50446D6}"/>
          </ac:spMkLst>
        </pc:spChg>
        <pc:spChg chg="add mod">
          <ac:chgData name="Tegischer Lukas" userId="f78daebb-0565-485c-bd0e-1cd035e796ff" providerId="ADAL" clId="{78F5EDDA-2BFA-42EB-B18C-56E80F77F532}" dt="2020-05-22T15:49:25.296" v="105" actId="1076"/>
          <ac:spMkLst>
            <pc:docMk/>
            <pc:sldMk cId="4068653008" sldId="278"/>
            <ac:spMk id="12" creationId="{32E25657-ED66-4AC3-98F8-C9B139F473B1}"/>
          </ac:spMkLst>
        </pc:spChg>
        <pc:graphicFrameChg chg="add del">
          <ac:chgData name="Tegischer Lukas" userId="f78daebb-0565-485c-bd0e-1cd035e796ff" providerId="ADAL" clId="{78F5EDDA-2BFA-42EB-B18C-56E80F77F532}" dt="2020-05-22T15:47:35.115" v="43"/>
          <ac:graphicFrameMkLst>
            <pc:docMk/>
            <pc:sldMk cId="4068653008" sldId="278"/>
            <ac:graphicFrameMk id="6" creationId="{6C054645-2849-43F2-8186-58BE671352AE}"/>
          </ac:graphicFrameMkLst>
        </pc:graphicFrameChg>
        <pc:graphicFrameChg chg="add del">
          <ac:chgData name="Tegischer Lukas" userId="f78daebb-0565-485c-bd0e-1cd035e796ff" providerId="ADAL" clId="{78F5EDDA-2BFA-42EB-B18C-56E80F77F532}" dt="2020-05-22T15:47:57.351" v="45" actId="478"/>
          <ac:graphicFrameMkLst>
            <pc:docMk/>
            <pc:sldMk cId="4068653008" sldId="278"/>
            <ac:graphicFrameMk id="8" creationId="{A5B00292-71D7-4106-9B68-BAA263C0E972}"/>
          </ac:graphicFrameMkLst>
        </pc:graphicFrameChg>
        <pc:picChg chg="add mod">
          <ac:chgData name="Tegischer Lukas" userId="f78daebb-0565-485c-bd0e-1cd035e796ff" providerId="ADAL" clId="{78F5EDDA-2BFA-42EB-B18C-56E80F77F532}" dt="2020-05-22T15:49:27.414" v="106" actId="1076"/>
          <ac:picMkLst>
            <pc:docMk/>
            <pc:sldMk cId="4068653008" sldId="278"/>
            <ac:picMk id="7" creationId="{C371ECFC-7DBB-4C42-9CFF-04E0C656FE38}"/>
          </ac:picMkLst>
        </pc:picChg>
      </pc:sldChg>
      <pc:sldChg chg="modSp">
        <pc:chgData name="Tegischer Lukas" userId="f78daebb-0565-485c-bd0e-1cd035e796ff" providerId="ADAL" clId="{78F5EDDA-2BFA-42EB-B18C-56E80F77F532}" dt="2020-05-22T15:53:20.474" v="237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78F5EDDA-2BFA-42EB-B18C-56E80F77F532}" dt="2020-05-22T15:53:20.474" v="237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Transition">
        <pc:chgData name="Tegischer Lukas" userId="f78daebb-0565-485c-bd0e-1cd035e796ff" providerId="ADAL" clId="{78F5EDDA-2BFA-42EB-B18C-56E80F77F532}" dt="2020-05-22T15:54:53.594" v="253"/>
        <pc:sldMkLst>
          <pc:docMk/>
          <pc:sldMk cId="127089651" sldId="296"/>
        </pc:sldMkLst>
        <pc:spChg chg="del">
          <ac:chgData name="Tegischer Lukas" userId="f78daebb-0565-485c-bd0e-1cd035e796ff" providerId="ADAL" clId="{78F5EDDA-2BFA-42EB-B18C-56E80F77F532}" dt="2020-05-22T15:52:08.861" v="208" actId="478"/>
          <ac:spMkLst>
            <pc:docMk/>
            <pc:sldMk cId="127089651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78F5EDDA-2BFA-42EB-B18C-56E80F77F532}" dt="2020-05-22T15:52:10.557" v="209" actId="478"/>
          <ac:spMkLst>
            <pc:docMk/>
            <pc:sldMk cId="127089651" sldId="296"/>
            <ac:spMk id="4" creationId="{BE76B085-C4FB-42A1-91BE-6045B18F4840}"/>
          </ac:spMkLst>
        </pc:spChg>
        <pc:spChg chg="add mod">
          <ac:chgData name="Tegischer Lukas" userId="f78daebb-0565-485c-bd0e-1cd035e796ff" providerId="ADAL" clId="{78F5EDDA-2BFA-42EB-B18C-56E80F77F532}" dt="2020-05-22T15:52:16.368" v="212" actId="1076"/>
          <ac:spMkLst>
            <pc:docMk/>
            <pc:sldMk cId="127089651" sldId="296"/>
            <ac:spMk id="5" creationId="{C9BAB24C-00DC-4C2F-A2FA-1ED83455C0D4}"/>
          </ac:spMkLst>
        </pc:spChg>
        <pc:spChg chg="add mod">
          <ac:chgData name="Tegischer Lukas" userId="f78daebb-0565-485c-bd0e-1cd035e796ff" providerId="ADAL" clId="{78F5EDDA-2BFA-42EB-B18C-56E80F77F532}" dt="2020-05-22T15:52:30.323" v="214" actId="1076"/>
          <ac:spMkLst>
            <pc:docMk/>
            <pc:sldMk cId="127089651" sldId="296"/>
            <ac:spMk id="6" creationId="{1EB3DD23-82F2-40E1-84D9-F84020563DE7}"/>
          </ac:spMkLst>
        </pc:spChg>
        <pc:spChg chg="del">
          <ac:chgData name="Tegischer Lukas" userId="f78daebb-0565-485c-bd0e-1cd035e796ff" providerId="ADAL" clId="{78F5EDDA-2BFA-42EB-B18C-56E80F77F532}" dt="2020-05-22T15:52:11.881" v="210" actId="478"/>
          <ac:spMkLst>
            <pc:docMk/>
            <pc:sldMk cId="127089651" sldId="296"/>
            <ac:spMk id="7" creationId="{94349B6E-DF0B-4B0F-A9F2-0D05DAF5545F}"/>
          </ac:spMkLst>
        </pc:spChg>
      </pc:sldChg>
      <pc:sldChg chg="del">
        <pc:chgData name="Tegischer Lukas" userId="f78daebb-0565-485c-bd0e-1cd035e796ff" providerId="ADAL" clId="{78F5EDDA-2BFA-42EB-B18C-56E80F77F532}" dt="2020-05-22T15:53:12.012" v="227" actId="2696"/>
        <pc:sldMkLst>
          <pc:docMk/>
          <pc:sldMk cId="1690730730" sldId="297"/>
        </pc:sldMkLst>
      </pc:sldChg>
      <pc:sldChg chg="addSp delSp modSp add modTransition modAnim">
        <pc:chgData name="Tegischer Lukas" userId="f78daebb-0565-485c-bd0e-1cd035e796ff" providerId="ADAL" clId="{78F5EDDA-2BFA-42EB-B18C-56E80F77F532}" dt="2020-05-22T15:54:53.594" v="253"/>
        <pc:sldMkLst>
          <pc:docMk/>
          <pc:sldMk cId="1060472660" sldId="298"/>
        </pc:sldMkLst>
        <pc:spChg chg="add del">
          <ac:chgData name="Tegischer Lukas" userId="f78daebb-0565-485c-bd0e-1cd035e796ff" providerId="ADAL" clId="{78F5EDDA-2BFA-42EB-B18C-56E80F77F532}" dt="2020-05-22T15:49:59.808" v="126"/>
          <ac:spMkLst>
            <pc:docMk/>
            <pc:sldMk cId="1060472660" sldId="298"/>
            <ac:spMk id="5" creationId="{A6E0EA3A-4F04-4839-9C0A-D13A2FF8C133}"/>
          </ac:spMkLst>
        </pc:spChg>
        <pc:spChg chg="add mod">
          <ac:chgData name="Tegischer Lukas" userId="f78daebb-0565-485c-bd0e-1cd035e796ff" providerId="ADAL" clId="{78F5EDDA-2BFA-42EB-B18C-56E80F77F532}" dt="2020-05-22T15:50:32.174" v="165" actId="1076"/>
          <ac:spMkLst>
            <pc:docMk/>
            <pc:sldMk cId="1060472660" sldId="298"/>
            <ac:spMk id="6" creationId="{0BC914DC-8CBB-406A-BC4C-1479F4CA540F}"/>
          </ac:spMkLst>
        </pc:spChg>
        <pc:spChg chg="del">
          <ac:chgData name="Tegischer Lukas" userId="f78daebb-0565-485c-bd0e-1cd035e796ff" providerId="ADAL" clId="{78F5EDDA-2BFA-42EB-B18C-56E80F77F532}" dt="2020-05-22T15:50:11.884" v="130" actId="478"/>
          <ac:spMkLst>
            <pc:docMk/>
            <pc:sldMk cId="1060472660" sldId="298"/>
            <ac:spMk id="10" creationId="{3D1BD5F7-564E-4029-8CF3-DEA854BB3B46}"/>
          </ac:spMkLst>
        </pc:spChg>
        <pc:spChg chg="del">
          <ac:chgData name="Tegischer Lukas" userId="f78daebb-0565-485c-bd0e-1cd035e796ff" providerId="ADAL" clId="{78F5EDDA-2BFA-42EB-B18C-56E80F77F532}" dt="2020-05-22T15:50:12.759" v="131" actId="478"/>
          <ac:spMkLst>
            <pc:docMk/>
            <pc:sldMk cId="1060472660" sldId="298"/>
            <ac:spMk id="11" creationId="{799F0263-7DC5-4D04-A9A9-E222A50446D6}"/>
          </ac:spMkLst>
        </pc:spChg>
        <pc:spChg chg="mod">
          <ac:chgData name="Tegischer Lukas" userId="f78daebb-0565-485c-bd0e-1cd035e796ff" providerId="ADAL" clId="{78F5EDDA-2BFA-42EB-B18C-56E80F77F532}" dt="2020-05-22T15:50:34.110" v="166" actId="1076"/>
          <ac:spMkLst>
            <pc:docMk/>
            <pc:sldMk cId="1060472660" sldId="298"/>
            <ac:spMk id="12" creationId="{32E25657-ED66-4AC3-98F8-C9B139F473B1}"/>
          </ac:spMkLst>
        </pc:spChg>
        <pc:spChg chg="add mod">
          <ac:chgData name="Tegischer Lukas" userId="f78daebb-0565-485c-bd0e-1cd035e796ff" providerId="ADAL" clId="{78F5EDDA-2BFA-42EB-B18C-56E80F77F532}" dt="2020-05-22T15:51:18.701" v="191" actId="1076"/>
          <ac:spMkLst>
            <pc:docMk/>
            <pc:sldMk cId="1060472660" sldId="298"/>
            <ac:spMk id="13" creationId="{D7981C0F-4CA5-485C-AE32-D0F145CDCECD}"/>
          </ac:spMkLst>
        </pc:spChg>
        <pc:spChg chg="add mod">
          <ac:chgData name="Tegischer Lukas" userId="f78daebb-0565-485c-bd0e-1cd035e796ff" providerId="ADAL" clId="{78F5EDDA-2BFA-42EB-B18C-56E80F77F532}" dt="2020-05-22T15:51:36.599" v="197" actId="1076"/>
          <ac:spMkLst>
            <pc:docMk/>
            <pc:sldMk cId="1060472660" sldId="298"/>
            <ac:spMk id="15" creationId="{FF7DE116-F6C3-4551-AF14-521EB0F3AC18}"/>
          </ac:spMkLst>
        </pc:spChg>
        <pc:spChg chg="add mod">
          <ac:chgData name="Tegischer Lukas" userId="f78daebb-0565-485c-bd0e-1cd035e796ff" providerId="ADAL" clId="{78F5EDDA-2BFA-42EB-B18C-56E80F77F532}" dt="2020-05-22T15:51:55.237" v="205" actId="1076"/>
          <ac:spMkLst>
            <pc:docMk/>
            <pc:sldMk cId="1060472660" sldId="298"/>
            <ac:spMk id="16" creationId="{99B89935-ED68-4034-B4F4-B1A3D58201BC}"/>
          </ac:spMkLst>
        </pc:spChg>
        <pc:graphicFrameChg chg="add del">
          <ac:chgData name="Tegischer Lukas" userId="f78daebb-0565-485c-bd0e-1cd035e796ff" providerId="ADAL" clId="{78F5EDDA-2BFA-42EB-B18C-56E80F77F532}" dt="2020-05-22T15:49:59.808" v="126"/>
          <ac:graphicFrameMkLst>
            <pc:docMk/>
            <pc:sldMk cId="1060472660" sldId="298"/>
            <ac:graphicFrameMk id="4" creationId="{C673E5DC-477E-4269-8FD5-402E0E55B320}"/>
          </ac:graphicFrameMkLst>
        </pc:graphicFrameChg>
        <pc:graphicFrameChg chg="add del">
          <ac:chgData name="Tegischer Lukas" userId="f78daebb-0565-485c-bd0e-1cd035e796ff" providerId="ADAL" clId="{78F5EDDA-2BFA-42EB-B18C-56E80F77F532}" dt="2020-05-22T15:50:48.575" v="168"/>
          <ac:graphicFrameMkLst>
            <pc:docMk/>
            <pc:sldMk cId="1060472660" sldId="298"/>
            <ac:graphicFrameMk id="8" creationId="{E3EA7057-0D41-4E77-AB4A-0A149A33BFF2}"/>
          </ac:graphicFrameMkLst>
        </pc:graphicFrameChg>
        <pc:picChg chg="del">
          <ac:chgData name="Tegischer Lukas" userId="f78daebb-0565-485c-bd0e-1cd035e796ff" providerId="ADAL" clId="{78F5EDDA-2BFA-42EB-B18C-56E80F77F532}" dt="2020-05-22T15:49:40.017" v="120" actId="478"/>
          <ac:picMkLst>
            <pc:docMk/>
            <pc:sldMk cId="1060472660" sldId="298"/>
            <ac:picMk id="7" creationId="{C371ECFC-7DBB-4C42-9CFF-04E0C656FE38}"/>
          </ac:picMkLst>
        </pc:picChg>
        <pc:picChg chg="add mod">
          <ac:chgData name="Tegischer Lukas" userId="f78daebb-0565-485c-bd0e-1cd035e796ff" providerId="ADAL" clId="{78F5EDDA-2BFA-42EB-B18C-56E80F77F532}" dt="2020-05-22T15:51:58.038" v="207" actId="1076"/>
          <ac:picMkLst>
            <pc:docMk/>
            <pc:sldMk cId="1060472660" sldId="298"/>
            <ac:picMk id="9" creationId="{A1B2F843-60F6-40AE-873B-DAC26DFE4E38}"/>
          </ac:picMkLst>
        </pc:picChg>
      </pc:sldChg>
      <pc:sldChg chg="addSp delSp modSp add modTransition modAnim">
        <pc:chgData name="Tegischer Lukas" userId="f78daebb-0565-485c-bd0e-1cd035e796ff" providerId="ADAL" clId="{78F5EDDA-2BFA-42EB-B18C-56E80F77F532}" dt="2020-05-22T15:54:53.594" v="253"/>
        <pc:sldMkLst>
          <pc:docMk/>
          <pc:sldMk cId="326785872" sldId="299"/>
        </pc:sldMkLst>
        <pc:spChg chg="add mod">
          <ac:chgData name="Tegischer Lukas" userId="f78daebb-0565-485c-bd0e-1cd035e796ff" providerId="ADAL" clId="{78F5EDDA-2BFA-42EB-B18C-56E80F77F532}" dt="2020-05-22T15:52:53.689" v="222"/>
          <ac:spMkLst>
            <pc:docMk/>
            <pc:sldMk cId="326785872" sldId="299"/>
            <ac:spMk id="2" creationId="{14FE1F0B-9247-489D-81EB-348EB3F29701}"/>
          </ac:spMkLst>
        </pc:spChg>
        <pc:spChg chg="add mod">
          <ac:chgData name="Tegischer Lukas" userId="f78daebb-0565-485c-bd0e-1cd035e796ff" providerId="ADAL" clId="{78F5EDDA-2BFA-42EB-B18C-56E80F77F532}" dt="2020-05-22T15:54:39.327" v="251" actId="1076"/>
          <ac:spMkLst>
            <pc:docMk/>
            <pc:sldMk cId="326785872" sldId="299"/>
            <ac:spMk id="4" creationId="{1F1FCACE-BB48-4AA2-8949-4B938954F018}"/>
          </ac:spMkLst>
        </pc:spChg>
        <pc:spChg chg="del">
          <ac:chgData name="Tegischer Lukas" userId="f78daebb-0565-485c-bd0e-1cd035e796ff" providerId="ADAL" clId="{78F5EDDA-2BFA-42EB-B18C-56E80F77F532}" dt="2020-05-22T15:52:40.538" v="216" actId="478"/>
          <ac:spMkLst>
            <pc:docMk/>
            <pc:sldMk cId="326785872" sldId="299"/>
            <ac:spMk id="5" creationId="{C9BAB24C-00DC-4C2F-A2FA-1ED83455C0D4}"/>
          </ac:spMkLst>
        </pc:spChg>
        <pc:spChg chg="del">
          <ac:chgData name="Tegischer Lukas" userId="f78daebb-0565-485c-bd0e-1cd035e796ff" providerId="ADAL" clId="{78F5EDDA-2BFA-42EB-B18C-56E80F77F532}" dt="2020-05-22T15:52:42.295" v="217" actId="478"/>
          <ac:spMkLst>
            <pc:docMk/>
            <pc:sldMk cId="326785872" sldId="299"/>
            <ac:spMk id="6" creationId="{1EB3DD23-82F2-40E1-84D9-F84020563DE7}"/>
          </ac:spMkLst>
        </pc:spChg>
        <pc:spChg chg="add mod">
          <ac:chgData name="Tegischer Lukas" userId="f78daebb-0565-485c-bd0e-1cd035e796ff" providerId="ADAL" clId="{78F5EDDA-2BFA-42EB-B18C-56E80F77F532}" dt="2020-05-22T15:54:39.327" v="251" actId="1076"/>
          <ac:spMkLst>
            <pc:docMk/>
            <pc:sldMk cId="326785872" sldId="299"/>
            <ac:spMk id="7" creationId="{25F58284-E51B-4B94-AAB6-686CD9148B2D}"/>
          </ac:spMkLst>
        </pc:spChg>
      </pc:sldChg>
    </pc:docChg>
  </pc:docChgLst>
  <pc:docChgLst>
    <pc:chgData name="Tegischer Lukas" userId="f78daebb-0565-485c-bd0e-1cd035e796ff" providerId="ADAL" clId="{E3510D95-2071-42B7-9959-849ABEF2F27E}"/>
    <pc:docChg chg="undo custSel addSld modSld">
      <pc:chgData name="Tegischer Lukas" userId="f78daebb-0565-485c-bd0e-1cd035e796ff" providerId="ADAL" clId="{E3510D95-2071-42B7-9959-849ABEF2F27E}" dt="2020-05-27T19:56:24.592" v="283"/>
      <pc:docMkLst>
        <pc:docMk/>
      </pc:docMkLst>
      <pc:sldChg chg="delSp modSp">
        <pc:chgData name="Tegischer Lukas" userId="f78daebb-0565-485c-bd0e-1cd035e796ff" providerId="ADAL" clId="{E3510D95-2071-42B7-9959-849ABEF2F27E}" dt="2020-05-22T18:48:18.234" v="257" actId="478"/>
        <pc:sldMkLst>
          <pc:docMk/>
          <pc:sldMk cId="336392357" sldId="256"/>
        </pc:sldMkLst>
        <pc:spChg chg="mod">
          <ac:chgData name="Tegischer Lukas" userId="f78daebb-0565-485c-bd0e-1cd035e796ff" providerId="ADAL" clId="{E3510D95-2071-42B7-9959-849ABEF2F27E}" dt="2020-05-22T18:22:46.215" v="7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E3510D95-2071-42B7-9959-849ABEF2F27E}" dt="2020-05-22T18:48:18.234" v="257" actId="478"/>
          <ac:spMkLst>
            <pc:docMk/>
            <pc:sldMk cId="336392357" sldId="256"/>
            <ac:spMk id="6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E3510D95-2071-42B7-9959-849ABEF2F27E}" dt="2020-05-27T19:32:10.198" v="260" actId="478"/>
        <pc:sldMkLst>
          <pc:docMk/>
          <pc:sldMk cId="4068653008" sldId="278"/>
        </pc:sldMkLst>
        <pc:spChg chg="mod">
          <ac:chgData name="Tegischer Lukas" userId="f78daebb-0565-485c-bd0e-1cd035e796ff" providerId="ADAL" clId="{E3510D95-2071-42B7-9959-849ABEF2F27E}" dt="2020-05-22T18:23:02.828" v="17" actId="1076"/>
          <ac:spMkLst>
            <pc:docMk/>
            <pc:sldMk cId="4068653008" sldId="278"/>
            <ac:spMk id="2" creationId="{00000000-0000-0000-0000-000000000000}"/>
          </ac:spMkLst>
        </pc:spChg>
        <pc:spChg chg="del mod">
          <ac:chgData name="Tegischer Lukas" userId="f78daebb-0565-485c-bd0e-1cd035e796ff" providerId="ADAL" clId="{E3510D95-2071-42B7-9959-849ABEF2F27E}" dt="2020-05-27T19:32:07.908" v="259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E3510D95-2071-42B7-9959-849ABEF2F27E}" dt="2020-05-22T18:26:30.412" v="45" actId="1076"/>
          <ac:spMkLst>
            <pc:docMk/>
            <pc:sldMk cId="4068653008" sldId="278"/>
            <ac:spMk id="4" creationId="{61E00D0A-A93A-4007-861C-DD3CAF4502B2}"/>
          </ac:spMkLst>
        </pc:spChg>
        <pc:spChg chg="del">
          <ac:chgData name="Tegischer Lukas" userId="f78daebb-0565-485c-bd0e-1cd035e796ff" providerId="ADAL" clId="{E3510D95-2071-42B7-9959-849ABEF2F27E}" dt="2020-05-22T18:22:57.603" v="15" actId="478"/>
          <ac:spMkLst>
            <pc:docMk/>
            <pc:sldMk cId="4068653008" sldId="278"/>
            <ac:spMk id="5" creationId="{0C031868-9D21-4003-A264-CD62880CA8F1}"/>
          </ac:spMkLst>
        </pc:spChg>
        <pc:spChg chg="add del mod">
          <ac:chgData name="Tegischer Lukas" userId="f78daebb-0565-485c-bd0e-1cd035e796ff" providerId="ADAL" clId="{E3510D95-2071-42B7-9959-849ABEF2F27E}" dt="2020-05-27T19:32:10.198" v="260" actId="478"/>
          <ac:spMkLst>
            <pc:docMk/>
            <pc:sldMk cId="4068653008" sldId="278"/>
            <ac:spMk id="6" creationId="{8A48BECE-6D20-4A33-80E8-F61B8CF6994A}"/>
          </ac:spMkLst>
        </pc:spChg>
        <pc:spChg chg="del">
          <ac:chgData name="Tegischer Lukas" userId="f78daebb-0565-485c-bd0e-1cd035e796ff" providerId="ADAL" clId="{E3510D95-2071-42B7-9959-849ABEF2F27E}" dt="2020-05-22T18:22:57.603" v="15" actId="478"/>
          <ac:spMkLst>
            <pc:docMk/>
            <pc:sldMk cId="4068653008" sldId="278"/>
            <ac:spMk id="6" creationId="{E67F4F7C-BC5D-429F-9C20-6C54215A906D}"/>
          </ac:spMkLst>
        </pc:spChg>
        <pc:spChg chg="del">
          <ac:chgData name="Tegischer Lukas" userId="f78daebb-0565-485c-bd0e-1cd035e796ff" providerId="ADAL" clId="{E3510D95-2071-42B7-9959-849ABEF2F27E}" dt="2020-05-22T18:22:57.603" v="15" actId="478"/>
          <ac:spMkLst>
            <pc:docMk/>
            <pc:sldMk cId="4068653008" sldId="278"/>
            <ac:spMk id="7" creationId="{941C5744-D370-4768-866F-6144DBF1C2DB}"/>
          </ac:spMkLst>
        </pc:spChg>
        <pc:spChg chg="add mod">
          <ac:chgData name="Tegischer Lukas" userId="f78daebb-0565-485c-bd0e-1cd035e796ff" providerId="ADAL" clId="{E3510D95-2071-42B7-9959-849ABEF2F27E}" dt="2020-05-22T18:26:30.412" v="45" actId="1076"/>
          <ac:spMkLst>
            <pc:docMk/>
            <pc:sldMk cId="4068653008" sldId="278"/>
            <ac:spMk id="8" creationId="{389F3AD9-5275-4ACF-8B9F-990A59FD9DB8}"/>
          </ac:spMkLst>
        </pc:spChg>
        <pc:spChg chg="add mod">
          <ac:chgData name="Tegischer Lukas" userId="f78daebb-0565-485c-bd0e-1cd035e796ff" providerId="ADAL" clId="{E3510D95-2071-42B7-9959-849ABEF2F27E}" dt="2020-05-22T18:26:57.266" v="54" actId="1076"/>
          <ac:spMkLst>
            <pc:docMk/>
            <pc:sldMk cId="4068653008" sldId="278"/>
            <ac:spMk id="10" creationId="{35B93CA0-BA74-459E-927B-9E2498EFE951}"/>
          </ac:spMkLst>
        </pc:spChg>
        <pc:spChg chg="add del mod">
          <ac:chgData name="Tegischer Lukas" userId="f78daebb-0565-485c-bd0e-1cd035e796ff" providerId="ADAL" clId="{E3510D95-2071-42B7-9959-849ABEF2F27E}" dt="2020-05-22T18:27:00.860" v="56" actId="1076"/>
          <ac:spMkLst>
            <pc:docMk/>
            <pc:sldMk cId="4068653008" sldId="278"/>
            <ac:spMk id="12" creationId="{224C4CB9-B0A7-456A-A850-547EEB72E401}"/>
          </ac:spMkLst>
        </pc:spChg>
        <pc:spChg chg="add del mod">
          <ac:chgData name="Tegischer Lukas" userId="f78daebb-0565-485c-bd0e-1cd035e796ff" providerId="ADAL" clId="{E3510D95-2071-42B7-9959-849ABEF2F27E}" dt="2020-05-22T18:26:58.842" v="55" actId="1076"/>
          <ac:spMkLst>
            <pc:docMk/>
            <pc:sldMk cId="4068653008" sldId="278"/>
            <ac:spMk id="13" creationId="{E296263E-2430-4AA1-95AE-36D43BF12314}"/>
          </ac:spMkLst>
        </pc:spChg>
        <pc:spChg chg="add mod">
          <ac:chgData name="Tegischer Lukas" userId="f78daebb-0565-485c-bd0e-1cd035e796ff" providerId="ADAL" clId="{E3510D95-2071-42B7-9959-849ABEF2F27E}" dt="2020-05-22T18:26:53.723" v="53" actId="1076"/>
          <ac:spMkLst>
            <pc:docMk/>
            <pc:sldMk cId="4068653008" sldId="278"/>
            <ac:spMk id="15" creationId="{06F80D0B-10F3-44BA-B5E6-631843C0BCEA}"/>
          </ac:spMkLst>
        </pc:spChg>
        <pc:picChg chg="add mod">
          <ac:chgData name="Tegischer Lukas" userId="f78daebb-0565-485c-bd0e-1cd035e796ff" providerId="ADAL" clId="{E3510D95-2071-42B7-9959-849ABEF2F27E}" dt="2020-05-22T18:25:57.738" v="39" actId="1076"/>
          <ac:picMkLst>
            <pc:docMk/>
            <pc:sldMk cId="4068653008" sldId="278"/>
            <ac:picMk id="9" creationId="{02ACE542-C628-455A-BC99-173A9795AAAC}"/>
          </ac:picMkLst>
        </pc:picChg>
        <pc:picChg chg="del">
          <ac:chgData name="Tegischer Lukas" userId="f78daebb-0565-485c-bd0e-1cd035e796ff" providerId="ADAL" clId="{E3510D95-2071-42B7-9959-849ABEF2F27E}" dt="2020-05-22T18:22:58.270" v="16" actId="478"/>
          <ac:picMkLst>
            <pc:docMk/>
            <pc:sldMk cId="4068653008" sldId="278"/>
            <ac:picMk id="11" creationId="{25D1E871-7759-4651-B626-669F58E5970D}"/>
          </ac:picMkLst>
        </pc:picChg>
      </pc:sldChg>
      <pc:sldChg chg="delSp modSp">
        <pc:chgData name="Tegischer Lukas" userId="f78daebb-0565-485c-bd0e-1cd035e796ff" providerId="ADAL" clId="{E3510D95-2071-42B7-9959-849ABEF2F27E}" dt="2020-05-22T18:48:21.361" v="258" actId="478"/>
        <pc:sldMkLst>
          <pc:docMk/>
          <pc:sldMk cId="3932101437" sldId="291"/>
        </pc:sldMkLst>
        <pc:spChg chg="mod">
          <ac:chgData name="Tegischer Lukas" userId="f78daebb-0565-485c-bd0e-1cd035e796ff" providerId="ADAL" clId="{E3510D95-2071-42B7-9959-849ABEF2F27E}" dt="2020-05-22T18:33:51.592" v="252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E3510D95-2071-42B7-9959-849ABEF2F27E}" dt="2020-05-22T18:48:21.361" v="258" actId="478"/>
          <ac:spMkLst>
            <pc:docMk/>
            <pc:sldMk cId="3932101437" sldId="291"/>
            <ac:spMk id="6" creationId="{00000000-0000-0000-0000-000000000000}"/>
          </ac:spMkLst>
        </pc:spChg>
      </pc:sldChg>
      <pc:sldChg chg="addSp delSp modSp">
        <pc:chgData name="Tegischer Lukas" userId="f78daebb-0565-485c-bd0e-1cd035e796ff" providerId="ADAL" clId="{E3510D95-2071-42B7-9959-849ABEF2F27E}" dt="2020-05-27T19:32:19.272" v="267" actId="478"/>
        <pc:sldMkLst>
          <pc:docMk/>
          <pc:sldMk cId="127089651" sldId="296"/>
        </pc:sldMkLst>
        <pc:spChg chg="add mod">
          <ac:chgData name="Tegischer Lukas" userId="f78daebb-0565-485c-bd0e-1cd035e796ff" providerId="ADAL" clId="{E3510D95-2071-42B7-9959-849ABEF2F27E}" dt="2020-05-27T19:32:18.354" v="266" actId="20577"/>
          <ac:spMkLst>
            <pc:docMk/>
            <pc:sldMk cId="127089651" sldId="296"/>
            <ac:spMk id="2" creationId="{CE807899-C7FB-4A2E-A6C9-B1BFF5CADD57}"/>
          </ac:spMkLst>
        </pc:spChg>
        <pc:spChg chg="del mod">
          <ac:chgData name="Tegischer Lukas" userId="f78daebb-0565-485c-bd0e-1cd035e796ff" providerId="ADAL" clId="{E3510D95-2071-42B7-9959-849ABEF2F27E}" dt="2020-05-27T19:32:16.915" v="263" actId="478"/>
          <ac:spMkLst>
            <pc:docMk/>
            <pc:sldMk cId="127089651" sldId="296"/>
            <ac:spMk id="3" creationId="{00000000-0000-0000-0000-000000000000}"/>
          </ac:spMkLst>
        </pc:spChg>
        <pc:spChg chg="add mod">
          <ac:chgData name="Tegischer Lukas" userId="f78daebb-0565-485c-bd0e-1cd035e796ff" providerId="ADAL" clId="{E3510D95-2071-42B7-9959-849ABEF2F27E}" dt="2020-05-22T18:33:05.314" v="223" actId="1076"/>
          <ac:spMkLst>
            <pc:docMk/>
            <pc:sldMk cId="127089651" sldId="296"/>
            <ac:spMk id="4" creationId="{ECFDD26F-0EA0-4373-A1C6-8BE954311E61}"/>
          </ac:spMkLst>
        </pc:spChg>
        <pc:spChg chg="del">
          <ac:chgData name="Tegischer Lukas" userId="f78daebb-0565-485c-bd0e-1cd035e796ff" providerId="ADAL" clId="{E3510D95-2071-42B7-9959-849ABEF2F27E}" dt="2020-05-22T18:32:46.329" v="218" actId="478"/>
          <ac:spMkLst>
            <pc:docMk/>
            <pc:sldMk cId="127089651" sldId="296"/>
            <ac:spMk id="5" creationId="{4BDF9D53-49D8-4E74-A51E-AAE628B2D45D}"/>
          </ac:spMkLst>
        </pc:spChg>
        <pc:spChg chg="add del mod">
          <ac:chgData name="Tegischer Lukas" userId="f78daebb-0565-485c-bd0e-1cd035e796ff" providerId="ADAL" clId="{E3510D95-2071-42B7-9959-849ABEF2F27E}" dt="2020-05-27T19:32:19.272" v="267" actId="478"/>
          <ac:spMkLst>
            <pc:docMk/>
            <pc:sldMk cId="127089651" sldId="296"/>
            <ac:spMk id="6" creationId="{D1E946D4-0897-46F9-8337-C17C32F80478}"/>
          </ac:spMkLst>
        </pc:spChg>
      </pc:sldChg>
      <pc:sldChg chg="addSp delSp modSp">
        <pc:chgData name="Tegischer Lukas" userId="f78daebb-0565-485c-bd0e-1cd035e796ff" providerId="ADAL" clId="{E3510D95-2071-42B7-9959-849ABEF2F27E}" dt="2020-05-27T19:56:24.592" v="283"/>
        <pc:sldMkLst>
          <pc:docMk/>
          <pc:sldMk cId="2726261230" sldId="297"/>
        </pc:sldMkLst>
        <pc:spChg chg="del">
          <ac:chgData name="Tegischer Lukas" userId="f78daebb-0565-485c-bd0e-1cd035e796ff" providerId="ADAL" clId="{E3510D95-2071-42B7-9959-849ABEF2F27E}" dt="2020-05-27T19:53:47.405" v="276" actId="478"/>
          <ac:spMkLst>
            <pc:docMk/>
            <pc:sldMk cId="2726261230" sldId="297"/>
            <ac:spMk id="2" creationId="{00000000-0000-0000-0000-000000000000}"/>
          </ac:spMkLst>
        </pc:spChg>
        <pc:spChg chg="del mod">
          <ac:chgData name="Tegischer Lukas" userId="f78daebb-0565-485c-bd0e-1cd035e796ff" providerId="ADAL" clId="{E3510D95-2071-42B7-9959-849ABEF2F27E}" dt="2020-05-27T19:32:12.179" v="261" actId="478"/>
          <ac:spMkLst>
            <pc:docMk/>
            <pc:sldMk cId="2726261230" sldId="297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E3510D95-2071-42B7-9959-849ABEF2F27E}" dt="2020-05-27T19:53:46.416" v="275" actId="478"/>
          <ac:spMkLst>
            <pc:docMk/>
            <pc:sldMk cId="2726261230" sldId="297"/>
            <ac:spMk id="5" creationId="{FE30FEA8-FF6E-417F-99EE-79BC7BA81A21}"/>
          </ac:spMkLst>
        </pc:spChg>
        <pc:picChg chg="add del mod modCrop">
          <ac:chgData name="Tegischer Lukas" userId="f78daebb-0565-485c-bd0e-1cd035e796ff" providerId="ADAL" clId="{E3510D95-2071-42B7-9959-849ABEF2F27E}" dt="2020-05-27T19:56:24.592" v="283"/>
          <ac:picMkLst>
            <pc:docMk/>
            <pc:sldMk cId="2726261230" sldId="297"/>
            <ac:picMk id="6" creationId="{FA095BA1-20D1-49E3-8175-15CEF1C27846}"/>
          </ac:picMkLst>
        </pc:picChg>
      </pc:sldChg>
      <pc:sldChg chg="addSp delSp modSp delAnim modAnim">
        <pc:chgData name="Tegischer Lukas" userId="f78daebb-0565-485c-bd0e-1cd035e796ff" providerId="ADAL" clId="{E3510D95-2071-42B7-9959-849ABEF2F27E}" dt="2020-05-27T19:32:27.852" v="270" actId="478"/>
        <pc:sldMkLst>
          <pc:docMk/>
          <pc:sldMk cId="4279436802" sldId="298"/>
        </pc:sldMkLst>
        <pc:spChg chg="mod">
          <ac:chgData name="Tegischer Lukas" userId="f78daebb-0565-485c-bd0e-1cd035e796ff" providerId="ADAL" clId="{E3510D95-2071-42B7-9959-849ABEF2F27E}" dt="2020-05-22T18:27:59.991" v="72" actId="20577"/>
          <ac:spMkLst>
            <pc:docMk/>
            <pc:sldMk cId="4279436802" sldId="298"/>
            <ac:spMk id="2" creationId="{00000000-0000-0000-0000-000000000000}"/>
          </ac:spMkLst>
        </pc:spChg>
        <pc:spChg chg="del mod">
          <ac:chgData name="Tegischer Lukas" userId="f78daebb-0565-485c-bd0e-1cd035e796ff" providerId="ADAL" clId="{E3510D95-2071-42B7-9959-849ABEF2F27E}" dt="2020-05-27T19:32:14.877" v="262" actId="478"/>
          <ac:spMkLst>
            <pc:docMk/>
            <pc:sldMk cId="4279436802" sldId="298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E3510D95-2071-42B7-9959-849ABEF2F27E}" dt="2020-05-27T19:32:27.852" v="270" actId="478"/>
          <ac:spMkLst>
            <pc:docMk/>
            <pc:sldMk cId="4279436802" sldId="298"/>
            <ac:spMk id="5" creationId="{06B1484A-4AA9-449B-928D-6798803426A2}"/>
          </ac:spMkLst>
        </pc:spChg>
        <pc:spChg chg="del">
          <ac:chgData name="Tegischer Lukas" userId="f78daebb-0565-485c-bd0e-1cd035e796ff" providerId="ADAL" clId="{E3510D95-2071-42B7-9959-849ABEF2F27E}" dt="2020-05-22T18:28:11.269" v="74" actId="478"/>
          <ac:spMkLst>
            <pc:docMk/>
            <pc:sldMk cId="4279436802" sldId="298"/>
            <ac:spMk id="5" creationId="{197D4B26-BEF1-4DE1-B9F4-0C8303E8455B}"/>
          </ac:spMkLst>
        </pc:spChg>
        <pc:spChg chg="del">
          <ac:chgData name="Tegischer Lukas" userId="f78daebb-0565-485c-bd0e-1cd035e796ff" providerId="ADAL" clId="{E3510D95-2071-42B7-9959-849ABEF2F27E}" dt="2020-05-22T18:28:12.249" v="75" actId="478"/>
          <ac:spMkLst>
            <pc:docMk/>
            <pc:sldMk cId="4279436802" sldId="298"/>
            <ac:spMk id="6" creationId="{D9C747C8-27AD-4442-8B28-04436A5F5E4B}"/>
          </ac:spMkLst>
        </pc:spChg>
        <pc:spChg chg="add del">
          <ac:chgData name="Tegischer Lukas" userId="f78daebb-0565-485c-bd0e-1cd035e796ff" providerId="ADAL" clId="{E3510D95-2071-42B7-9959-849ABEF2F27E}" dt="2020-05-22T18:28:43.567" v="81"/>
          <ac:spMkLst>
            <pc:docMk/>
            <pc:sldMk cId="4279436802" sldId="298"/>
            <ac:spMk id="7" creationId="{44D00E43-1C45-4D7A-869D-0A0FCC07A5FC}"/>
          </ac:spMkLst>
        </pc:spChg>
        <pc:spChg chg="add mod">
          <ac:chgData name="Tegischer Lukas" userId="f78daebb-0565-485c-bd0e-1cd035e796ff" providerId="ADAL" clId="{E3510D95-2071-42B7-9959-849ABEF2F27E}" dt="2020-05-22T18:32:30.314" v="217" actId="1076"/>
          <ac:spMkLst>
            <pc:docMk/>
            <pc:sldMk cId="4279436802" sldId="298"/>
            <ac:spMk id="10" creationId="{9E2C0779-3D5A-4415-BC95-55A8EBAD34DB}"/>
          </ac:spMkLst>
        </pc:spChg>
        <pc:spChg chg="add mod">
          <ac:chgData name="Tegischer Lukas" userId="f78daebb-0565-485c-bd0e-1cd035e796ff" providerId="ADAL" clId="{E3510D95-2071-42B7-9959-849ABEF2F27E}" dt="2020-05-22T18:32:30.314" v="217" actId="1076"/>
          <ac:spMkLst>
            <pc:docMk/>
            <pc:sldMk cId="4279436802" sldId="298"/>
            <ac:spMk id="11" creationId="{4A510E68-1DE1-460B-A1B7-5058B381FA2C}"/>
          </ac:spMkLst>
        </pc:spChg>
        <pc:spChg chg="add mod">
          <ac:chgData name="Tegischer Lukas" userId="f78daebb-0565-485c-bd0e-1cd035e796ff" providerId="ADAL" clId="{E3510D95-2071-42B7-9959-849ABEF2F27E}" dt="2020-05-22T18:31:52.140" v="213" actId="207"/>
          <ac:spMkLst>
            <pc:docMk/>
            <pc:sldMk cId="4279436802" sldId="298"/>
            <ac:spMk id="12" creationId="{BFDC24B0-B61B-4E7A-ACA4-ABD7A7A24C1E}"/>
          </ac:spMkLst>
        </pc:spChg>
        <pc:graphicFrameChg chg="add del">
          <ac:chgData name="Tegischer Lukas" userId="f78daebb-0565-485c-bd0e-1cd035e796ff" providerId="ADAL" clId="{E3510D95-2071-42B7-9959-849ABEF2F27E}" dt="2020-05-22T18:28:43.567" v="81"/>
          <ac:graphicFrameMkLst>
            <pc:docMk/>
            <pc:sldMk cId="4279436802" sldId="298"/>
            <ac:graphicFrameMk id="4" creationId="{E7C8228C-2496-47A4-BB25-A0C6B9F187B2}"/>
          </ac:graphicFrameMkLst>
        </pc:graphicFrameChg>
        <pc:picChg chg="add mod">
          <ac:chgData name="Tegischer Lukas" userId="f78daebb-0565-485c-bd0e-1cd035e796ff" providerId="ADAL" clId="{E3510D95-2071-42B7-9959-849ABEF2F27E}" dt="2020-05-22T18:32:24.563" v="216" actId="1076"/>
          <ac:picMkLst>
            <pc:docMk/>
            <pc:sldMk cId="4279436802" sldId="298"/>
            <ac:picMk id="8" creationId="{78DB6C1A-DA1E-485B-A23A-C390F3A93DF7}"/>
          </ac:picMkLst>
        </pc:picChg>
        <pc:picChg chg="del">
          <ac:chgData name="Tegischer Lukas" userId="f78daebb-0565-485c-bd0e-1cd035e796ff" providerId="ADAL" clId="{E3510D95-2071-42B7-9959-849ABEF2F27E}" dt="2020-05-22T18:28:10.084" v="73" actId="478"/>
          <ac:picMkLst>
            <pc:docMk/>
            <pc:sldMk cId="4279436802" sldId="298"/>
            <ac:picMk id="9" creationId="{04B48498-F595-443B-8B4E-F662535C7CEF}"/>
          </ac:picMkLst>
        </pc:picChg>
      </pc:sldChg>
      <pc:sldChg chg="addSp delSp modSp add">
        <pc:chgData name="Tegischer Lukas" userId="f78daebb-0565-485c-bd0e-1cd035e796ff" providerId="ADAL" clId="{E3510D95-2071-42B7-9959-849ABEF2F27E}" dt="2020-05-27T19:35:32.793" v="273" actId="20577"/>
        <pc:sldMkLst>
          <pc:docMk/>
          <pc:sldMk cId="2640810997" sldId="299"/>
        </pc:sldMkLst>
        <pc:spChg chg="del">
          <ac:chgData name="Tegischer Lukas" userId="f78daebb-0565-485c-bd0e-1cd035e796ff" providerId="ADAL" clId="{E3510D95-2071-42B7-9959-849ABEF2F27E}" dt="2020-05-22T18:33:24.998" v="226" actId="478"/>
          <ac:spMkLst>
            <pc:docMk/>
            <pc:sldMk cId="2640810997" sldId="299"/>
            <ac:spMk id="2" creationId="{CE807899-C7FB-4A2E-A6C9-B1BFF5CADD57}"/>
          </ac:spMkLst>
        </pc:spChg>
        <pc:spChg chg="del">
          <ac:chgData name="Tegischer Lukas" userId="f78daebb-0565-485c-bd0e-1cd035e796ff" providerId="ADAL" clId="{E3510D95-2071-42B7-9959-849ABEF2F27E}" dt="2020-05-27T19:32:21.636" v="268" actId="478"/>
          <ac:spMkLst>
            <pc:docMk/>
            <pc:sldMk cId="2640810997" sldId="299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E3510D95-2071-42B7-9959-849ABEF2F27E}" dt="2020-05-27T19:32:23.112" v="269" actId="478"/>
          <ac:spMkLst>
            <pc:docMk/>
            <pc:sldMk cId="2640810997" sldId="299"/>
            <ac:spMk id="4" creationId="{73E1D15A-D3A2-4B35-9FDF-9629B7C4719C}"/>
          </ac:spMkLst>
        </pc:spChg>
        <pc:spChg chg="del">
          <ac:chgData name="Tegischer Lukas" userId="f78daebb-0565-485c-bd0e-1cd035e796ff" providerId="ADAL" clId="{E3510D95-2071-42B7-9959-849ABEF2F27E}" dt="2020-05-22T18:33:27.410" v="227" actId="478"/>
          <ac:spMkLst>
            <pc:docMk/>
            <pc:sldMk cId="2640810997" sldId="299"/>
            <ac:spMk id="4" creationId="{ECFDD26F-0EA0-4373-A1C6-8BE954311E61}"/>
          </ac:spMkLst>
        </pc:spChg>
        <pc:spChg chg="add mod">
          <ac:chgData name="Tegischer Lukas" userId="f78daebb-0565-485c-bd0e-1cd035e796ff" providerId="ADAL" clId="{E3510D95-2071-42B7-9959-849ABEF2F27E}" dt="2020-05-27T19:35:32.793" v="273" actId="20577"/>
          <ac:spMkLst>
            <pc:docMk/>
            <pc:sldMk cId="2640810997" sldId="299"/>
            <ac:spMk id="5" creationId="{2CE145A4-45FC-4CB5-A4E7-9D737EBEBE6B}"/>
          </ac:spMkLst>
        </pc:spChg>
        <pc:spChg chg="add mod">
          <ac:chgData name="Tegischer Lukas" userId="f78daebb-0565-485c-bd0e-1cd035e796ff" providerId="ADAL" clId="{E3510D95-2071-42B7-9959-849ABEF2F27E}" dt="2020-05-22T18:33:40.739" v="231" actId="1076"/>
          <ac:spMkLst>
            <pc:docMk/>
            <pc:sldMk cId="2640810997" sldId="299"/>
            <ac:spMk id="6" creationId="{0E2116BF-54C5-4959-8849-958421D3725A}"/>
          </ac:spMkLst>
        </pc:spChg>
      </pc:sldChg>
      <pc:sldChg chg="add">
        <pc:chgData name="Tegischer Lukas" userId="f78daebb-0565-485c-bd0e-1cd035e796ff" providerId="ADAL" clId="{E3510D95-2071-42B7-9959-849ABEF2F27E}" dt="2020-05-27T19:53:41.977" v="274"/>
        <pc:sldMkLst>
          <pc:docMk/>
          <pc:sldMk cId="749530965" sldId="30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411946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824892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501370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816240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134811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90937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5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9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90" y="1771135"/>
            <a:ext cx="9281160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Flächeninhalt ebener Figuren</a:t>
            </a:r>
            <a:br>
              <a:rPr lang="de-AT" sz="4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Deltoid</a:t>
            </a:r>
            <a:endParaRPr lang="de-AT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271697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Eigenschaften: Deltoid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02ACE542-C628-455A-BC99-173A9795AAAC}"/>
              </a:ext>
            </a:extLst>
          </p:cNvPr>
          <p:cNvPicPr/>
          <p:nvPr/>
        </p:nvPicPr>
        <p:blipFill rotWithShape="1">
          <a:blip r:embed="rId3"/>
          <a:srcRect l="12679" t="13037" r="17089" b="9557"/>
          <a:stretch/>
        </p:blipFill>
        <p:spPr bwMode="auto">
          <a:xfrm>
            <a:off x="1188720" y="1083309"/>
            <a:ext cx="3954780" cy="48704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61E00D0A-A93A-4007-861C-DD3CAF4502B2}"/>
                  </a:ext>
                </a:extLst>
              </p:cNvPr>
              <p:cNvSpPr/>
              <p:nvPr/>
            </p:nvSpPr>
            <p:spPr>
              <a:xfrm>
                <a:off x="5143500" y="1195704"/>
                <a:ext cx="6096000" cy="76828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Die Diagonalen e und f stehen normal aufeinander.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𝑒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⊥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61E00D0A-A93A-4007-861C-DD3CAF4502B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3500" y="1195704"/>
                <a:ext cx="6096000" cy="768287"/>
              </a:xfrm>
              <a:prstGeom prst="rect">
                <a:avLst/>
              </a:prstGeom>
              <a:blipFill>
                <a:blip r:embed="rId5"/>
                <a:stretch>
                  <a:fillRect t="-3175" b="-714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389F3AD9-5275-4ACF-8B9F-990A59FD9DB8}"/>
                  </a:ext>
                </a:extLst>
              </p:cNvPr>
              <p:cNvSpPr/>
              <p:nvPr/>
            </p:nvSpPr>
            <p:spPr>
              <a:xfrm>
                <a:off x="4991681" y="2170075"/>
                <a:ext cx="6096000" cy="76828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Diagonale f wird von e halbiert.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𝐵𝑀</m:t>
                          </m:r>
                        </m:e>
                      </m:acc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𝑀𝐷</m:t>
                          </m:r>
                        </m:e>
                      </m:acc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389F3AD9-5275-4ACF-8B9F-990A59FD9D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1681" y="2170075"/>
                <a:ext cx="6096000" cy="768287"/>
              </a:xfrm>
              <a:prstGeom prst="rect">
                <a:avLst/>
              </a:prstGeom>
              <a:blipFill>
                <a:blip r:embed="rId6"/>
                <a:stretch>
                  <a:fillRect t="-396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35B93CA0-BA74-459E-927B-9E2498EFE951}"/>
                  </a:ext>
                </a:extLst>
              </p:cNvPr>
              <p:cNvSpPr/>
              <p:nvPr/>
            </p:nvSpPr>
            <p:spPr>
              <a:xfrm>
                <a:off x="6825236" y="5889339"/>
                <a:ext cx="300101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 halbiert 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Winkel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𝜶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𝑢𝑛𝑑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𝜸</m:t>
                    </m:r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35B93CA0-BA74-459E-927B-9E2498EFE9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5236" y="5889339"/>
                <a:ext cx="3001014" cy="369332"/>
              </a:xfrm>
              <a:prstGeom prst="rect">
                <a:avLst/>
              </a:prstGeom>
              <a:blipFill>
                <a:blip r:embed="rId7"/>
                <a:stretch>
                  <a:fillRect l="-1829" t="-8197" b="-2459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hteck 11">
            <a:extLst>
              <a:ext uri="{FF2B5EF4-FFF2-40B4-BE49-F238E27FC236}">
                <a16:creationId xmlns:a16="http://schemas.microsoft.com/office/drawing/2014/main" id="{224C4CB9-B0A7-456A-A850-547EEB72E401}"/>
              </a:ext>
            </a:extLst>
          </p:cNvPr>
          <p:cNvSpPr/>
          <p:nvPr/>
        </p:nvSpPr>
        <p:spPr>
          <a:xfrm>
            <a:off x="6205251" y="4076728"/>
            <a:ext cx="3972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Diagonale e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ist die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Symmetrieachse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de-A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hteck 12">
                <a:extLst>
                  <a:ext uri="{FF2B5EF4-FFF2-40B4-BE49-F238E27FC236}">
                    <a16:creationId xmlns:a16="http://schemas.microsoft.com/office/drawing/2014/main" id="{E296263E-2430-4AA1-95AE-36D43BF12314}"/>
                  </a:ext>
                </a:extLst>
              </p:cNvPr>
              <p:cNvSpPr/>
              <p:nvPr/>
            </p:nvSpPr>
            <p:spPr>
              <a:xfrm>
                <a:off x="5143500" y="4792505"/>
                <a:ext cx="6096000" cy="76553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06000"/>
                  </a:lnSpc>
                  <a:spcAft>
                    <a:spcPts val="800"/>
                  </a:spcAft>
                  <a:tabLst>
                    <a:tab pos="4333240" algn="l"/>
                  </a:tabLst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Winkel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𝛽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𝑢𝑛𝑑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𝛿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sind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gleich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groß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𝛽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𝛿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13" name="Rechteck 12">
                <a:extLst>
                  <a:ext uri="{FF2B5EF4-FFF2-40B4-BE49-F238E27FC236}">
                    <a16:creationId xmlns:a16="http://schemas.microsoft.com/office/drawing/2014/main" id="{E296263E-2430-4AA1-95AE-36D43BF1231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3500" y="4792505"/>
                <a:ext cx="6096000" cy="765531"/>
              </a:xfrm>
              <a:prstGeom prst="rect">
                <a:avLst/>
              </a:prstGeom>
              <a:blipFill>
                <a:blip r:embed="rId8"/>
                <a:stretch>
                  <a:fillRect t="-3175" b="-714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hteck 14">
                <a:extLst>
                  <a:ext uri="{FF2B5EF4-FFF2-40B4-BE49-F238E27FC236}">
                    <a16:creationId xmlns:a16="http://schemas.microsoft.com/office/drawing/2014/main" id="{06F80D0B-10F3-44BA-B5E6-631843C0BCEA}"/>
                  </a:ext>
                </a:extLst>
              </p:cNvPr>
              <p:cNvSpPr/>
              <p:nvPr/>
            </p:nvSpPr>
            <p:spPr>
              <a:xfrm>
                <a:off x="5143500" y="3075261"/>
                <a:ext cx="6096000" cy="76553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06000"/>
                  </a:lnSpc>
                  <a:spcAft>
                    <a:spcPts val="800"/>
                  </a:spcAft>
                  <a:tabLst>
                    <a:tab pos="4333240" algn="l"/>
                  </a:tabLst>
                </a:pP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Je zwei Seiten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sind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gleich lang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 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15" name="Rechteck 14">
                <a:extLst>
                  <a:ext uri="{FF2B5EF4-FFF2-40B4-BE49-F238E27FC236}">
                    <a16:creationId xmlns:a16="http://schemas.microsoft.com/office/drawing/2014/main" id="{06F80D0B-10F3-44BA-B5E6-631843C0BCE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3500" y="3075261"/>
                <a:ext cx="6096000" cy="765531"/>
              </a:xfrm>
              <a:prstGeom prst="rect">
                <a:avLst/>
              </a:prstGeom>
              <a:blipFill>
                <a:blip r:embed="rId9"/>
                <a:stretch>
                  <a:fillRect t="-317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0" grpId="0"/>
      <p:bldP spid="12" grpId="0"/>
      <p:bldP spid="13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781854" y="3429000"/>
            <a:ext cx="1120657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Herleitung Flächeninhalt: GeoGebra</a:t>
            </a:r>
          </a:p>
        </p:txBody>
      </p:sp>
    </p:spTree>
    <p:extLst>
      <p:ext uri="{BB962C8B-B14F-4D97-AF65-F5344CB8AC3E}">
        <p14:creationId xmlns:p14="http://schemas.microsoft.com/office/powerpoint/2010/main" val="749530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13513" y="525215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Flächeninhalt: Deltoid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78DB6C1A-DA1E-485B-A23A-C390F3A93DF7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74" t="10016" r="22382" b="26232"/>
          <a:stretch/>
        </p:blipFill>
        <p:spPr bwMode="auto">
          <a:xfrm>
            <a:off x="1490361" y="1678214"/>
            <a:ext cx="3672205" cy="460216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9E2C0779-3D5A-4415-BC95-55A8EBAD34DB}"/>
              </a:ext>
            </a:extLst>
          </p:cNvPr>
          <p:cNvSpPr/>
          <p:nvPr/>
        </p:nvSpPr>
        <p:spPr>
          <a:xfrm>
            <a:off x="5979778" y="3093643"/>
            <a:ext cx="41084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Flächeninhalt des Deltoids</a:t>
            </a:r>
            <a:endParaRPr lang="de-AT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4A510E68-1DE1-460B-A1B7-5058B381FA2C}"/>
                  </a:ext>
                </a:extLst>
              </p:cNvPr>
              <p:cNvSpPr/>
              <p:nvPr/>
            </p:nvSpPr>
            <p:spPr>
              <a:xfrm>
                <a:off x="7096110" y="3839601"/>
                <a:ext cx="1875834" cy="10253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3200" b="1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𝐀</m:t>
                      </m:r>
                      <m:r>
                        <a:rPr lang="de-AT" sz="3200" b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32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32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  <m:r>
                            <a:rPr lang="de-AT" sz="3200" b="1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de-AT" sz="32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num>
                        <m:den>
                          <m:r>
                            <a:rPr lang="de-AT" sz="3200" b="1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de-AT" sz="32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4A510E68-1DE1-460B-A1B7-5058B381FA2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6110" y="3839601"/>
                <a:ext cx="1875834" cy="102534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feld 11">
            <a:extLst>
              <a:ext uri="{FF2B5EF4-FFF2-40B4-BE49-F238E27FC236}">
                <a16:creationId xmlns:a16="http://schemas.microsoft.com/office/drawing/2014/main" id="{BFDC24B0-B61B-4E7A-ACA4-ABD7A7A24C1E}"/>
              </a:ext>
            </a:extLst>
          </p:cNvPr>
          <p:cNvSpPr txBox="1"/>
          <p:nvPr/>
        </p:nvSpPr>
        <p:spPr>
          <a:xfrm>
            <a:off x="3015605" y="1216549"/>
            <a:ext cx="61607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Diagonalen e </a:t>
            </a:r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und </a:t>
            </a:r>
            <a:r>
              <a:rPr lang="de-AT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 stehen </a:t>
            </a:r>
            <a:r>
              <a:rPr lang="de-AT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normal</a:t>
            </a:r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 aufeinander!</a:t>
            </a:r>
          </a:p>
        </p:txBody>
      </p:sp>
    </p:spTree>
    <p:extLst>
      <p:ext uri="{BB962C8B-B14F-4D97-AF65-F5344CB8AC3E}">
        <p14:creationId xmlns:p14="http://schemas.microsoft.com/office/powerpoint/2010/main" val="4279436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CE807899-C7FB-4A2E-A6C9-B1BFF5CADD57}"/>
              </a:ext>
            </a:extLst>
          </p:cNvPr>
          <p:cNvSpPr/>
          <p:nvPr/>
        </p:nvSpPr>
        <p:spPr>
          <a:xfrm>
            <a:off x="203574" y="564085"/>
            <a:ext cx="5789918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Bsp.)</a:t>
            </a:r>
            <a:r>
              <a:rPr lang="de-AT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Berechne den Flächeninhalt des Deltoids ABCD in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ECFDD26F-0EA0-4373-A1C6-8BE954311E61}"/>
                  </a:ext>
                </a:extLst>
              </p:cNvPr>
              <p:cNvSpPr/>
              <p:nvPr/>
            </p:nvSpPr>
            <p:spPr>
              <a:xfrm>
                <a:off x="2134711" y="1002203"/>
                <a:ext cx="216168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=3 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=6 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ECFDD26F-0EA0-4373-A1C6-8BE954311E6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4711" y="1002203"/>
                <a:ext cx="2161681" cy="369332"/>
              </a:xfrm>
              <a:prstGeom prst="rect">
                <a:avLst/>
              </a:prstGeom>
              <a:blipFill>
                <a:blip r:embed="rId4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089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2CE145A4-45FC-4CB5-A4E7-9D737EBEBE6B}"/>
              </a:ext>
            </a:extLst>
          </p:cNvPr>
          <p:cNvSpPr/>
          <p:nvPr/>
        </p:nvSpPr>
        <p:spPr>
          <a:xfrm>
            <a:off x="203574" y="564085"/>
            <a:ext cx="5027851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Bsp.)</a:t>
            </a:r>
            <a:r>
              <a:rPr lang="de-AT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Berechne die Länge der fehlenden Diagonale.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0E2116BF-54C5-4959-8849-958421D3725A}"/>
                  </a:ext>
                </a:extLst>
              </p:cNvPr>
              <p:cNvSpPr/>
              <p:nvPr/>
            </p:nvSpPr>
            <p:spPr>
              <a:xfrm>
                <a:off x="1612036" y="1057540"/>
                <a:ext cx="244496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=20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de-AT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de-AT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i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=10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0E2116BF-54C5-4959-8849-958421D3725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2036" y="1057540"/>
                <a:ext cx="2444965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0810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138</Words>
  <Application>Microsoft Office PowerPoint</Application>
  <PresentationFormat>Breitbild</PresentationFormat>
  <Paragraphs>27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Calibri</vt:lpstr>
      <vt:lpstr>Cambria Math</vt:lpstr>
      <vt:lpstr>Georgia</vt:lpstr>
      <vt:lpstr>Trebuchet MS</vt:lpstr>
      <vt:lpstr>Wingdings</vt:lpstr>
      <vt:lpstr>Holzart</vt:lpstr>
      <vt:lpstr>Flächeninhalt ebener Figuren  Deltoid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78</cp:revision>
  <dcterms:created xsi:type="dcterms:W3CDTF">2020-04-09T06:13:57Z</dcterms:created>
  <dcterms:modified xsi:type="dcterms:W3CDTF">2022-11-04T15:41:53Z</dcterms:modified>
</cp:coreProperties>
</file>