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4" r:id="rId3"/>
    <p:sldId id="339" r:id="rId4"/>
    <p:sldId id="354" r:id="rId5"/>
    <p:sldId id="353" r:id="rId6"/>
    <p:sldId id="35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24ED3222-18E9-4CB2-B7A0-5FC20516B76C}"/>
    <pc:docChg chg="custSel addSld delSld modSld sldOrd">
      <pc:chgData name="Tegischer Lukas" userId="f78daebb-0565-485c-bd0e-1cd035e796ff" providerId="ADAL" clId="{24ED3222-18E9-4CB2-B7A0-5FC20516B76C}" dt="2022-04-17T15:08:18.911" v="131" actId="20577"/>
      <pc:docMkLst>
        <pc:docMk/>
      </pc:docMkLst>
      <pc:sldChg chg="modSp mod">
        <pc:chgData name="Tegischer Lukas" userId="f78daebb-0565-485c-bd0e-1cd035e796ff" providerId="ADAL" clId="{24ED3222-18E9-4CB2-B7A0-5FC20516B76C}" dt="2022-04-09T19:05:13.074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ED3222-18E9-4CB2-B7A0-5FC20516B76C}" dt="2022-04-09T19:05:13.074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24ED3222-18E9-4CB2-B7A0-5FC20516B76C}" dt="2022-04-09T19:06:01.271" v="55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24ED3222-18E9-4CB2-B7A0-5FC20516B76C}" dt="2022-04-09T19:05:34.886" v="4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24ED3222-18E9-4CB2-B7A0-5FC20516B76C}" dt="2022-04-09T19:05:57.393" v="53" actId="115"/>
          <ac:spMkLst>
            <pc:docMk/>
            <pc:sldMk cId="3423285669" sldId="334"/>
            <ac:spMk id="16" creationId="{305495C3-75D2-432F-8993-B8C141B7558D}"/>
          </ac:spMkLst>
        </pc:spChg>
        <pc:spChg chg="add mod">
          <ac:chgData name="Tegischer Lukas" userId="f78daebb-0565-485c-bd0e-1cd035e796ff" providerId="ADAL" clId="{24ED3222-18E9-4CB2-B7A0-5FC20516B76C}" dt="2022-04-09T19:06:01.271" v="55" actId="1076"/>
          <ac:spMkLst>
            <pc:docMk/>
            <pc:sldMk cId="3423285669" sldId="334"/>
            <ac:spMk id="17" creationId="{BBECEEC5-78CB-4C7B-929A-0C6B4EBF2196}"/>
          </ac:spMkLst>
        </pc:spChg>
        <pc:picChg chg="add mod">
          <ac:chgData name="Tegischer Lukas" userId="f78daebb-0565-485c-bd0e-1cd035e796ff" providerId="ADAL" clId="{24ED3222-18E9-4CB2-B7A0-5FC20516B76C}" dt="2022-04-09T19:05:37.750" v="47" actId="1076"/>
          <ac:picMkLst>
            <pc:docMk/>
            <pc:sldMk cId="3423285669" sldId="334"/>
            <ac:picMk id="9" creationId="{B1CC8623-30D7-45FA-985E-7108B12E2F11}"/>
          </ac:picMkLst>
        </pc:picChg>
        <pc:picChg chg="del">
          <ac:chgData name="Tegischer Lukas" userId="f78daebb-0565-485c-bd0e-1cd035e796ff" providerId="ADAL" clId="{24ED3222-18E9-4CB2-B7A0-5FC20516B76C}" dt="2022-04-09T19:05:21.205" v="36" actId="478"/>
          <ac:picMkLst>
            <pc:docMk/>
            <pc:sldMk cId="3423285669" sldId="334"/>
            <ac:picMk id="10" creationId="{1A6061C4-5072-4C70-9217-3105D8EF6C72}"/>
          </ac:picMkLst>
        </pc:picChg>
        <pc:picChg chg="del">
          <ac:chgData name="Tegischer Lukas" userId="f78daebb-0565-485c-bd0e-1cd035e796ff" providerId="ADAL" clId="{24ED3222-18E9-4CB2-B7A0-5FC20516B76C}" dt="2022-04-09T19:05:23.197" v="40" actId="478"/>
          <ac:picMkLst>
            <pc:docMk/>
            <pc:sldMk cId="3423285669" sldId="334"/>
            <ac:picMk id="11" creationId="{5444648B-821F-4112-9BA3-BE6C187E9DEE}"/>
          </ac:picMkLst>
        </pc:picChg>
        <pc:picChg chg="del">
          <ac:chgData name="Tegischer Lukas" userId="f78daebb-0565-485c-bd0e-1cd035e796ff" providerId="ADAL" clId="{24ED3222-18E9-4CB2-B7A0-5FC20516B76C}" dt="2022-04-09T19:05:21.863" v="38" actId="478"/>
          <ac:picMkLst>
            <pc:docMk/>
            <pc:sldMk cId="3423285669" sldId="334"/>
            <ac:picMk id="12" creationId="{EA243D79-107E-41B4-B0F0-A8B63FB91D44}"/>
          </ac:picMkLst>
        </pc:picChg>
        <pc:picChg chg="del">
          <ac:chgData name="Tegischer Lukas" userId="f78daebb-0565-485c-bd0e-1cd035e796ff" providerId="ADAL" clId="{24ED3222-18E9-4CB2-B7A0-5FC20516B76C}" dt="2022-04-09T19:05:22.231" v="39" actId="478"/>
          <ac:picMkLst>
            <pc:docMk/>
            <pc:sldMk cId="3423285669" sldId="334"/>
            <ac:picMk id="13" creationId="{A6A66BC9-56B8-4EB6-9FC1-606354F8885A}"/>
          </ac:picMkLst>
        </pc:picChg>
        <pc:picChg chg="del">
          <ac:chgData name="Tegischer Lukas" userId="f78daebb-0565-485c-bd0e-1cd035e796ff" providerId="ADAL" clId="{24ED3222-18E9-4CB2-B7A0-5FC20516B76C}" dt="2022-04-09T19:05:21.486" v="37" actId="478"/>
          <ac:picMkLst>
            <pc:docMk/>
            <pc:sldMk cId="3423285669" sldId="334"/>
            <ac:picMk id="15" creationId="{6AF1F2BC-F639-4632-8FFF-120054BDF6C9}"/>
          </ac:picMkLst>
        </pc:picChg>
      </pc:sldChg>
      <pc:sldChg chg="addSp delSp modSp mod ord">
        <pc:chgData name="Tegischer Lukas" userId="f78daebb-0565-485c-bd0e-1cd035e796ff" providerId="ADAL" clId="{24ED3222-18E9-4CB2-B7A0-5FC20516B76C}" dt="2022-04-09T19:07:26.965" v="80" actId="20577"/>
        <pc:sldMkLst>
          <pc:docMk/>
          <pc:sldMk cId="4044127609" sldId="339"/>
        </pc:sldMkLst>
        <pc:spChg chg="add del">
          <ac:chgData name="Tegischer Lukas" userId="f78daebb-0565-485c-bd0e-1cd035e796ff" providerId="ADAL" clId="{24ED3222-18E9-4CB2-B7A0-5FC20516B76C}" dt="2022-04-09T19:06:36.565" v="62"/>
          <ac:spMkLst>
            <pc:docMk/>
            <pc:sldMk cId="4044127609" sldId="339"/>
            <ac:spMk id="2" creationId="{7DDE6192-62F4-49B6-ADAF-B293DAB526EF}"/>
          </ac:spMkLst>
        </pc:spChg>
        <pc:spChg chg="add del">
          <ac:chgData name="Tegischer Lukas" userId="f78daebb-0565-485c-bd0e-1cd035e796ff" providerId="ADAL" clId="{24ED3222-18E9-4CB2-B7A0-5FC20516B76C}" dt="2022-04-09T19:06:36.565" v="62"/>
          <ac:spMkLst>
            <pc:docMk/>
            <pc:sldMk cId="4044127609" sldId="339"/>
            <ac:spMk id="3" creationId="{FB270F1C-EE37-40CB-851D-BEE61E17D9D6}"/>
          </ac:spMkLst>
        </pc:spChg>
        <pc:spChg chg="del">
          <ac:chgData name="Tegischer Lukas" userId="f78daebb-0565-485c-bd0e-1cd035e796ff" providerId="ADAL" clId="{24ED3222-18E9-4CB2-B7A0-5FC20516B76C}" dt="2022-04-09T19:06:31.566" v="60" actId="478"/>
          <ac:spMkLst>
            <pc:docMk/>
            <pc:sldMk cId="4044127609" sldId="339"/>
            <ac:spMk id="5" creationId="{D0129BE4-69A1-4BA3-831A-697B4DE3E20A}"/>
          </ac:spMkLst>
        </pc:spChg>
        <pc:spChg chg="del">
          <ac:chgData name="Tegischer Lukas" userId="f78daebb-0565-485c-bd0e-1cd035e796ff" providerId="ADAL" clId="{24ED3222-18E9-4CB2-B7A0-5FC20516B76C}" dt="2022-04-09T19:06:30.769" v="59" actId="478"/>
          <ac:spMkLst>
            <pc:docMk/>
            <pc:sldMk cId="4044127609" sldId="339"/>
            <ac:spMk id="8" creationId="{0F38C3F0-0ACD-4659-BF40-E25609BB44EA}"/>
          </ac:spMkLst>
        </pc:spChg>
        <pc:spChg chg="add mod">
          <ac:chgData name="Tegischer Lukas" userId="f78daebb-0565-485c-bd0e-1cd035e796ff" providerId="ADAL" clId="{24ED3222-18E9-4CB2-B7A0-5FC20516B76C}" dt="2022-04-09T19:07:26.965" v="80" actId="20577"/>
          <ac:spMkLst>
            <pc:docMk/>
            <pc:sldMk cId="4044127609" sldId="339"/>
            <ac:spMk id="10" creationId="{434B7337-7FC5-4453-8B08-3FF5F36EEABD}"/>
          </ac:spMkLst>
        </pc:spChg>
        <pc:spChg chg="add mod">
          <ac:chgData name="Tegischer Lukas" userId="f78daebb-0565-485c-bd0e-1cd035e796ff" providerId="ADAL" clId="{24ED3222-18E9-4CB2-B7A0-5FC20516B76C}" dt="2022-04-09T19:07:19.886" v="79" actId="1076"/>
          <ac:spMkLst>
            <pc:docMk/>
            <pc:sldMk cId="4044127609" sldId="339"/>
            <ac:spMk id="13" creationId="{243CB735-411F-48DC-A560-613369096F42}"/>
          </ac:spMkLst>
        </pc:spChg>
        <pc:picChg chg="del">
          <ac:chgData name="Tegischer Lukas" userId="f78daebb-0565-485c-bd0e-1cd035e796ff" providerId="ADAL" clId="{24ED3222-18E9-4CB2-B7A0-5FC20516B76C}" dt="2022-04-09T19:06:50.561" v="68" actId="478"/>
          <ac:picMkLst>
            <pc:docMk/>
            <pc:sldMk cId="4044127609" sldId="339"/>
            <ac:picMk id="6" creationId="{91866F6F-94EA-4628-8D93-DCA5A59017EB}"/>
          </ac:picMkLst>
        </pc:picChg>
        <pc:picChg chg="add mod">
          <ac:chgData name="Tegischer Lukas" userId="f78daebb-0565-485c-bd0e-1cd035e796ff" providerId="ADAL" clId="{24ED3222-18E9-4CB2-B7A0-5FC20516B76C}" dt="2022-04-09T19:06:55.886" v="72" actId="1076"/>
          <ac:picMkLst>
            <pc:docMk/>
            <pc:sldMk cId="4044127609" sldId="339"/>
            <ac:picMk id="11" creationId="{970D83B3-A531-41B5-899C-3E1CD4CEDCB2}"/>
          </ac:picMkLst>
        </pc:picChg>
        <pc:picChg chg="add del">
          <ac:chgData name="Tegischer Lukas" userId="f78daebb-0565-485c-bd0e-1cd035e796ff" providerId="ADAL" clId="{24ED3222-18E9-4CB2-B7A0-5FC20516B76C}" dt="2022-04-09T19:06:36.565" v="62"/>
          <ac:picMkLst>
            <pc:docMk/>
            <pc:sldMk cId="4044127609" sldId="339"/>
            <ac:picMk id="2049" creationId="{2C90DC6C-2061-4B98-8A5B-A7F461E41F63}"/>
          </ac:picMkLst>
        </pc:picChg>
        <pc:picChg chg="add del">
          <ac:chgData name="Tegischer Lukas" userId="f78daebb-0565-485c-bd0e-1cd035e796ff" providerId="ADAL" clId="{24ED3222-18E9-4CB2-B7A0-5FC20516B76C}" dt="2022-04-09T19:06:36.565" v="62"/>
          <ac:picMkLst>
            <pc:docMk/>
            <pc:sldMk cId="4044127609" sldId="339"/>
            <ac:picMk id="2050" creationId="{FFBD6093-51BE-4F47-B8A6-E28AF52A4E81}"/>
          </ac:picMkLst>
        </pc:picChg>
      </pc:sldChg>
      <pc:sldChg chg="del">
        <pc:chgData name="Tegischer Lukas" userId="f78daebb-0565-485c-bd0e-1cd035e796ff" providerId="ADAL" clId="{24ED3222-18E9-4CB2-B7A0-5FC20516B76C}" dt="2022-04-09T19:09:39.494" v="125" actId="47"/>
        <pc:sldMkLst>
          <pc:docMk/>
          <pc:sldMk cId="259554018" sldId="351"/>
        </pc:sldMkLst>
      </pc:sldChg>
      <pc:sldChg chg="del">
        <pc:chgData name="Tegischer Lukas" userId="f78daebb-0565-485c-bd0e-1cd035e796ff" providerId="ADAL" clId="{24ED3222-18E9-4CB2-B7A0-5FC20516B76C}" dt="2022-04-09T19:09:39.494" v="125" actId="47"/>
        <pc:sldMkLst>
          <pc:docMk/>
          <pc:sldMk cId="3506534706" sldId="352"/>
        </pc:sldMkLst>
      </pc:sldChg>
      <pc:sldChg chg="addSp delSp modSp add mod">
        <pc:chgData name="Tegischer Lukas" userId="f78daebb-0565-485c-bd0e-1cd035e796ff" providerId="ADAL" clId="{24ED3222-18E9-4CB2-B7A0-5FC20516B76C}" dt="2022-04-09T19:08:10.854" v="100" actId="1076"/>
        <pc:sldMkLst>
          <pc:docMk/>
          <pc:sldMk cId="1880257804" sldId="353"/>
        </pc:sldMkLst>
        <pc:spChg chg="mod">
          <ac:chgData name="Tegischer Lukas" userId="f78daebb-0565-485c-bd0e-1cd035e796ff" providerId="ADAL" clId="{24ED3222-18E9-4CB2-B7A0-5FC20516B76C}" dt="2022-04-09T19:07:54.688" v="95" actId="20577"/>
          <ac:spMkLst>
            <pc:docMk/>
            <pc:sldMk cId="1880257804" sldId="353"/>
            <ac:spMk id="4" creationId="{C427B5BC-E2AB-4596-857C-DA06F86C68EB}"/>
          </ac:spMkLst>
        </pc:spChg>
        <pc:picChg chg="add mod">
          <ac:chgData name="Tegischer Lukas" userId="f78daebb-0565-485c-bd0e-1cd035e796ff" providerId="ADAL" clId="{24ED3222-18E9-4CB2-B7A0-5FC20516B76C}" dt="2022-04-09T19:08:10.854" v="100" actId="1076"/>
          <ac:picMkLst>
            <pc:docMk/>
            <pc:sldMk cId="1880257804" sldId="353"/>
            <ac:picMk id="7" creationId="{48A4C615-0E82-48B7-AD7F-631BAD6EFA94}"/>
          </ac:picMkLst>
        </pc:picChg>
        <pc:picChg chg="del">
          <ac:chgData name="Tegischer Lukas" userId="f78daebb-0565-485c-bd0e-1cd035e796ff" providerId="ADAL" clId="{24ED3222-18E9-4CB2-B7A0-5FC20516B76C}" dt="2022-04-09T19:07:55.781" v="96" actId="478"/>
          <ac:picMkLst>
            <pc:docMk/>
            <pc:sldMk cId="1880257804" sldId="353"/>
            <ac:picMk id="9" creationId="{B1CC8623-30D7-45FA-985E-7108B12E2F11}"/>
          </ac:picMkLst>
        </pc:picChg>
      </pc:sldChg>
      <pc:sldChg chg="addSp delSp modSp add mod">
        <pc:chgData name="Tegischer Lukas" userId="f78daebb-0565-485c-bd0e-1cd035e796ff" providerId="ADAL" clId="{24ED3222-18E9-4CB2-B7A0-5FC20516B76C}" dt="2022-04-09T19:07:48.918" v="89" actId="1076"/>
        <pc:sldMkLst>
          <pc:docMk/>
          <pc:sldMk cId="569817434" sldId="354"/>
        </pc:sldMkLst>
        <pc:spChg chg="add mod">
          <ac:chgData name="Tegischer Lukas" userId="f78daebb-0565-485c-bd0e-1cd035e796ff" providerId="ADAL" clId="{24ED3222-18E9-4CB2-B7A0-5FC20516B76C}" dt="2022-04-09T19:07:48.918" v="89" actId="1076"/>
          <ac:spMkLst>
            <pc:docMk/>
            <pc:sldMk cId="569817434" sldId="354"/>
            <ac:spMk id="6" creationId="{620B80BD-2E52-4640-8E02-97F681145EA7}"/>
          </ac:spMkLst>
        </pc:spChg>
        <pc:spChg chg="mod">
          <ac:chgData name="Tegischer Lukas" userId="f78daebb-0565-485c-bd0e-1cd035e796ff" providerId="ADAL" clId="{24ED3222-18E9-4CB2-B7A0-5FC20516B76C}" dt="2022-04-09T19:07:39.426" v="82" actId="20577"/>
          <ac:spMkLst>
            <pc:docMk/>
            <pc:sldMk cId="569817434" sldId="354"/>
            <ac:spMk id="10" creationId="{434B7337-7FC5-4453-8B08-3FF5F36EEABD}"/>
          </ac:spMkLst>
        </pc:spChg>
        <pc:spChg chg="del">
          <ac:chgData name="Tegischer Lukas" userId="f78daebb-0565-485c-bd0e-1cd035e796ff" providerId="ADAL" clId="{24ED3222-18E9-4CB2-B7A0-5FC20516B76C}" dt="2022-04-09T19:07:40.678" v="83" actId="478"/>
          <ac:spMkLst>
            <pc:docMk/>
            <pc:sldMk cId="569817434" sldId="354"/>
            <ac:spMk id="13" creationId="{243CB735-411F-48DC-A560-613369096F42}"/>
          </ac:spMkLst>
        </pc:spChg>
      </pc:sldChg>
      <pc:sldChg chg="addSp delSp modSp add mod ord">
        <pc:chgData name="Tegischer Lukas" userId="f78daebb-0565-485c-bd0e-1cd035e796ff" providerId="ADAL" clId="{24ED3222-18E9-4CB2-B7A0-5FC20516B76C}" dt="2022-04-17T15:08:18.911" v="131" actId="20577"/>
        <pc:sldMkLst>
          <pc:docMk/>
          <pc:sldMk cId="1767451786" sldId="355"/>
        </pc:sldMkLst>
        <pc:spChg chg="del">
          <ac:chgData name="Tegischer Lukas" userId="f78daebb-0565-485c-bd0e-1cd035e796ff" providerId="ADAL" clId="{24ED3222-18E9-4CB2-B7A0-5FC20516B76C}" dt="2022-04-09T19:08:17.653" v="104" actId="478"/>
          <ac:spMkLst>
            <pc:docMk/>
            <pc:sldMk cId="1767451786" sldId="355"/>
            <ac:spMk id="6" creationId="{620B80BD-2E52-4640-8E02-97F681145EA7}"/>
          </ac:spMkLst>
        </pc:spChg>
        <pc:spChg chg="add mod">
          <ac:chgData name="Tegischer Lukas" userId="f78daebb-0565-485c-bd0e-1cd035e796ff" providerId="ADAL" clId="{24ED3222-18E9-4CB2-B7A0-5FC20516B76C}" dt="2022-04-09T19:08:33.463" v="110" actId="14100"/>
          <ac:spMkLst>
            <pc:docMk/>
            <pc:sldMk cId="1767451786" sldId="355"/>
            <ac:spMk id="7" creationId="{84CB6F7D-F34E-4EBA-9A20-189D546D28A7}"/>
          </ac:spMkLst>
        </pc:spChg>
        <pc:spChg chg="add mod">
          <ac:chgData name="Tegischer Lukas" userId="f78daebb-0565-485c-bd0e-1cd035e796ff" providerId="ADAL" clId="{24ED3222-18E9-4CB2-B7A0-5FC20516B76C}" dt="2022-04-17T15:08:18.911" v="131" actId="20577"/>
          <ac:spMkLst>
            <pc:docMk/>
            <pc:sldMk cId="1767451786" sldId="355"/>
            <ac:spMk id="9" creationId="{AB6E311D-00BF-400D-9D37-7ADF8A328D4D}"/>
          </ac:spMkLst>
        </pc:spChg>
        <pc:spChg chg="del">
          <ac:chgData name="Tegischer Lukas" userId="f78daebb-0565-485c-bd0e-1cd035e796ff" providerId="ADAL" clId="{24ED3222-18E9-4CB2-B7A0-5FC20516B76C}" dt="2022-04-09T19:08:18.420" v="105" actId="478"/>
          <ac:spMkLst>
            <pc:docMk/>
            <pc:sldMk cId="1767451786" sldId="355"/>
            <ac:spMk id="10" creationId="{434B7337-7FC5-4453-8B08-3FF5F36EEABD}"/>
          </ac:spMkLst>
        </pc:spChg>
        <pc:picChg chg="add mod">
          <ac:chgData name="Tegischer Lukas" userId="f78daebb-0565-485c-bd0e-1cd035e796ff" providerId="ADAL" clId="{24ED3222-18E9-4CB2-B7A0-5FC20516B76C}" dt="2022-04-09T19:08:38.654" v="114" actId="1076"/>
          <ac:picMkLst>
            <pc:docMk/>
            <pc:sldMk cId="1767451786" sldId="355"/>
            <ac:picMk id="8" creationId="{F8061AAF-279A-43D9-9896-EB3752270BB7}"/>
          </ac:picMkLst>
        </pc:picChg>
        <pc:picChg chg="del">
          <ac:chgData name="Tegischer Lukas" userId="f78daebb-0565-485c-bd0e-1cd035e796ff" providerId="ADAL" clId="{24ED3222-18E9-4CB2-B7A0-5FC20516B76C}" dt="2022-04-09T19:08:18.897" v="106" actId="478"/>
          <ac:picMkLst>
            <pc:docMk/>
            <pc:sldMk cId="1767451786" sldId="355"/>
            <ac:picMk id="11" creationId="{970D83B3-A531-41B5-899C-3E1CD4CEDCB2}"/>
          </ac:picMkLst>
        </pc:picChg>
      </pc:sldChg>
    </pc:docChg>
  </pc:docChgLst>
  <pc:docChgLst>
    <pc:chgData name="Tegischer Lukas" userId="f78daebb-0565-485c-bd0e-1cd035e796ff" providerId="ADAL" clId="{B64AAB33-3928-4A53-94D7-0F498D83A58D}"/>
    <pc:docChg chg="custSel addSld delSld modSld">
      <pc:chgData name="Tegischer Lukas" userId="f78daebb-0565-485c-bd0e-1cd035e796ff" providerId="ADAL" clId="{B64AAB33-3928-4A53-94D7-0F498D83A58D}" dt="2022-04-09T19:04:38.891" v="164" actId="20577"/>
      <pc:docMkLst>
        <pc:docMk/>
      </pc:docMkLst>
      <pc:sldChg chg="modSp mod">
        <pc:chgData name="Tegischer Lukas" userId="f78daebb-0565-485c-bd0e-1cd035e796ff" providerId="ADAL" clId="{B64AAB33-3928-4A53-94D7-0F498D83A58D}" dt="2022-04-09T19:00:18.98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64AAB33-3928-4A53-94D7-0F498D83A58D}" dt="2022-04-09T19:00:18.98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64AAB33-3928-4A53-94D7-0F498D83A58D}" dt="2022-04-09T19:02:08.804" v="93"/>
        <pc:sldMkLst>
          <pc:docMk/>
          <pc:sldMk cId="3423285669" sldId="334"/>
        </pc:sldMkLst>
        <pc:spChg chg="add del">
          <ac:chgData name="Tegischer Lukas" userId="f78daebb-0565-485c-bd0e-1cd035e796ff" providerId="ADAL" clId="{B64AAB33-3928-4A53-94D7-0F498D83A58D}" dt="2022-04-09T19:00:43.871" v="55"/>
          <ac:spMkLst>
            <pc:docMk/>
            <pc:sldMk cId="3423285669" sldId="334"/>
            <ac:spMk id="2" creationId="{D73A1ABD-52D3-4EEF-B5F2-B03742E1676F}"/>
          </ac:spMkLst>
        </pc:spChg>
        <pc:spChg chg="mod">
          <ac:chgData name="Tegischer Lukas" userId="f78daebb-0565-485c-bd0e-1cd035e796ff" providerId="ADAL" clId="{B64AAB33-3928-4A53-94D7-0F498D83A58D}" dt="2022-04-09T19:00:33.783" v="53" actId="1076"/>
          <ac:spMkLst>
            <pc:docMk/>
            <pc:sldMk cId="3423285669" sldId="33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B64AAB33-3928-4A53-94D7-0F498D83A58D}" dt="2022-04-09T19:00:30.167" v="50" actId="478"/>
          <ac:spMkLst>
            <pc:docMk/>
            <pc:sldMk cId="3423285669" sldId="334"/>
            <ac:spMk id="7" creationId="{AD05B17F-0356-4936-A8F1-B9AC841E3813}"/>
          </ac:spMkLst>
        </pc:spChg>
        <pc:picChg chg="del">
          <ac:chgData name="Tegischer Lukas" userId="f78daebb-0565-485c-bd0e-1cd035e796ff" providerId="ADAL" clId="{B64AAB33-3928-4A53-94D7-0F498D83A58D}" dt="2022-04-09T19:00:30.585" v="51" actId="478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B64AAB33-3928-4A53-94D7-0F498D83A58D}" dt="2022-04-09T19:00:30.910" v="52" actId="478"/>
          <ac:picMkLst>
            <pc:docMk/>
            <pc:sldMk cId="3423285669" sldId="334"/>
            <ac:picMk id="9" creationId="{99745989-80B4-46D5-B0AC-876EDD50F85F}"/>
          </ac:picMkLst>
        </pc:picChg>
        <pc:picChg chg="add mod">
          <ac:chgData name="Tegischer Lukas" userId="f78daebb-0565-485c-bd0e-1cd035e796ff" providerId="ADAL" clId="{B64AAB33-3928-4A53-94D7-0F498D83A58D}" dt="2022-04-09T19:01:33.590" v="81" actId="1076"/>
          <ac:picMkLst>
            <pc:docMk/>
            <pc:sldMk cId="3423285669" sldId="334"/>
            <ac:picMk id="10" creationId="{1A6061C4-5072-4C70-9217-3105D8EF6C72}"/>
          </ac:picMkLst>
        </pc:picChg>
        <pc:picChg chg="add mod">
          <ac:chgData name="Tegischer Lukas" userId="f78daebb-0565-485c-bd0e-1cd035e796ff" providerId="ADAL" clId="{B64AAB33-3928-4A53-94D7-0F498D83A58D}" dt="2022-04-09T19:01:26.695" v="76" actId="1076"/>
          <ac:picMkLst>
            <pc:docMk/>
            <pc:sldMk cId="3423285669" sldId="334"/>
            <ac:picMk id="11" creationId="{5444648B-821F-4112-9BA3-BE6C187E9DEE}"/>
          </ac:picMkLst>
        </pc:picChg>
        <pc:picChg chg="add mod ord">
          <ac:chgData name="Tegischer Lukas" userId="f78daebb-0565-485c-bd0e-1cd035e796ff" providerId="ADAL" clId="{B64AAB33-3928-4A53-94D7-0F498D83A58D}" dt="2022-04-09T19:01:49.887" v="87" actId="1076"/>
          <ac:picMkLst>
            <pc:docMk/>
            <pc:sldMk cId="3423285669" sldId="334"/>
            <ac:picMk id="12" creationId="{EA243D79-107E-41B4-B0F0-A8B63FB91D44}"/>
          </ac:picMkLst>
        </pc:picChg>
        <pc:picChg chg="add mod">
          <ac:chgData name="Tegischer Lukas" userId="f78daebb-0565-485c-bd0e-1cd035e796ff" providerId="ADAL" clId="{B64AAB33-3928-4A53-94D7-0F498D83A58D}" dt="2022-04-09T19:01:24.119" v="74" actId="1076"/>
          <ac:picMkLst>
            <pc:docMk/>
            <pc:sldMk cId="3423285669" sldId="334"/>
            <ac:picMk id="13" creationId="{A6A66BC9-56B8-4EB6-9FC1-606354F8885A}"/>
          </ac:picMkLst>
        </pc:picChg>
        <pc:picChg chg="add mod ord">
          <ac:chgData name="Tegischer Lukas" userId="f78daebb-0565-485c-bd0e-1cd035e796ff" providerId="ADAL" clId="{B64AAB33-3928-4A53-94D7-0F498D83A58D}" dt="2022-04-09T19:02:05.526" v="91" actId="1076"/>
          <ac:picMkLst>
            <pc:docMk/>
            <pc:sldMk cId="3423285669" sldId="334"/>
            <ac:picMk id="15" creationId="{6AF1F2BC-F639-4632-8FFF-120054BDF6C9}"/>
          </ac:picMkLst>
        </pc:picChg>
        <pc:picChg chg="add del">
          <ac:chgData name="Tegischer Lukas" userId="f78daebb-0565-485c-bd0e-1cd035e796ff" providerId="ADAL" clId="{B64AAB33-3928-4A53-94D7-0F498D83A58D}" dt="2022-04-09T19:00:43.871" v="55"/>
          <ac:picMkLst>
            <pc:docMk/>
            <pc:sldMk cId="3423285669" sldId="334"/>
            <ac:picMk id="1025" creationId="{D3920A39-D4F5-492D-ADD5-3A3D3C5D450E}"/>
          </ac:picMkLst>
        </pc:picChg>
      </pc:sldChg>
      <pc:sldChg chg="addSp delSp modSp mod">
        <pc:chgData name="Tegischer Lukas" userId="f78daebb-0565-485c-bd0e-1cd035e796ff" providerId="ADAL" clId="{B64AAB33-3928-4A53-94D7-0F498D83A58D}" dt="2022-04-09T19:02:50.27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B64AAB33-3928-4A53-94D7-0F498D83A58D}" dt="2022-04-09T19:02:27.715" v="99" actId="14100"/>
          <ac:spMkLst>
            <pc:docMk/>
            <pc:sldMk cId="4044127609" sldId="339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2:45.759" v="106" actId="1076"/>
          <ac:spMkLst>
            <pc:docMk/>
            <pc:sldMk cId="4044127609" sldId="339"/>
            <ac:spMk id="8" creationId="{0F38C3F0-0ACD-4659-BF40-E25609BB44EA}"/>
          </ac:spMkLst>
        </pc:spChg>
        <pc:spChg chg="add del mod">
          <ac:chgData name="Tegischer Lukas" userId="f78daebb-0565-485c-bd0e-1cd035e796ff" providerId="ADAL" clId="{B64AAB33-3928-4A53-94D7-0F498D83A58D}" dt="2022-04-09T19:02:50.270" v="108"/>
          <ac:spMkLst>
            <pc:docMk/>
            <pc:sldMk cId="4044127609" sldId="339"/>
            <ac:spMk id="9" creationId="{B0A7048F-69AA-44FC-86A4-01B3BBC923B2}"/>
          </ac:spMkLst>
        </pc:spChg>
        <pc:spChg chg="del">
          <ac:chgData name="Tegischer Lukas" userId="f78daebb-0565-485c-bd0e-1cd035e796ff" providerId="ADAL" clId="{B64AAB33-3928-4A53-94D7-0F498D83A58D}" dt="2022-04-09T19:02:13.640" v="94" actId="478"/>
          <ac:spMkLst>
            <pc:docMk/>
            <pc:sldMk cId="4044127609" sldId="33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B64AAB33-3928-4A53-94D7-0F498D83A58D}" dt="2022-04-09T19:02:31.920" v="101" actId="1076"/>
          <ac:picMkLst>
            <pc:docMk/>
            <pc:sldMk cId="4044127609" sldId="339"/>
            <ac:picMk id="6" creationId="{91866F6F-94EA-4628-8D93-DCA5A59017EB}"/>
          </ac:picMkLst>
        </pc:picChg>
        <pc:picChg chg="del">
          <ac:chgData name="Tegischer Lukas" userId="f78daebb-0565-485c-bd0e-1cd035e796ff" providerId="ADAL" clId="{B64AAB33-3928-4A53-94D7-0F498D83A58D}" dt="2022-04-09T19:02:14.029" v="95" actId="478"/>
          <ac:picMkLst>
            <pc:docMk/>
            <pc:sldMk cId="4044127609" sldId="339"/>
            <ac:picMk id="10" creationId="{931A479B-4F8D-4B9B-9748-C031B82CE596}"/>
          </ac:picMkLst>
        </pc:picChg>
      </pc:sldChg>
      <pc:sldChg chg="del">
        <pc:chgData name="Tegischer Lukas" userId="f78daebb-0565-485c-bd0e-1cd035e796ff" providerId="ADAL" clId="{B64AAB33-3928-4A53-94D7-0F498D83A58D}" dt="2022-04-09T19:01:55.524" v="88" actId="47"/>
        <pc:sldMkLst>
          <pc:docMk/>
          <pc:sldMk cId="41888107" sldId="348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2329605005" sldId="349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407697604" sldId="350"/>
        </pc:sldMkLst>
      </pc:sldChg>
      <pc:sldChg chg="addSp delSp modSp add mod modAnim">
        <pc:chgData name="Tegischer Lukas" userId="f78daebb-0565-485c-bd0e-1cd035e796ff" providerId="ADAL" clId="{B64AAB33-3928-4A53-94D7-0F498D83A58D}" dt="2022-04-09T19:04:38.891" v="164" actId="20577"/>
        <pc:sldMkLst>
          <pc:docMk/>
          <pc:sldMk cId="259554018" sldId="351"/>
        </pc:sldMkLst>
        <pc:spChg chg="del">
          <ac:chgData name="Tegischer Lukas" userId="f78daebb-0565-485c-bd0e-1cd035e796ff" providerId="ADAL" clId="{B64AAB33-3928-4A53-94D7-0F498D83A58D}" dt="2022-04-09T19:03:07.653" v="110" actId="478"/>
          <ac:spMkLst>
            <pc:docMk/>
            <pc:sldMk cId="259554018" sldId="351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4:38.891" v="164" actId="20577"/>
          <ac:spMkLst>
            <pc:docMk/>
            <pc:sldMk cId="259554018" sldId="351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08.255" v="111" actId="478"/>
          <ac:spMkLst>
            <pc:docMk/>
            <pc:sldMk cId="259554018" sldId="351"/>
            <ac:spMk id="8" creationId="{0F38C3F0-0ACD-4659-BF40-E25609BB44EA}"/>
          </ac:spMkLst>
        </pc:spChg>
        <pc:spChg chg="add mod">
          <ac:chgData name="Tegischer Lukas" userId="f78daebb-0565-485c-bd0e-1cd035e796ff" providerId="ADAL" clId="{B64AAB33-3928-4A53-94D7-0F498D83A58D}" dt="2022-04-09T19:03:38.367" v="126" actId="1076"/>
          <ac:spMkLst>
            <pc:docMk/>
            <pc:sldMk cId="259554018" sldId="351"/>
            <ac:spMk id="10" creationId="{C53A1D53-2019-49A8-B91C-3D969BEBE199}"/>
          </ac:spMkLst>
        </pc:spChg>
        <pc:picChg chg="del">
          <ac:chgData name="Tegischer Lukas" userId="f78daebb-0565-485c-bd0e-1cd035e796ff" providerId="ADAL" clId="{B64AAB33-3928-4A53-94D7-0F498D83A58D}" dt="2022-04-09T19:03:08.678" v="112" actId="478"/>
          <ac:picMkLst>
            <pc:docMk/>
            <pc:sldMk cId="259554018" sldId="351"/>
            <ac:picMk id="6" creationId="{91866F6F-94EA-4628-8D93-DCA5A59017EB}"/>
          </ac:picMkLst>
        </pc:picChg>
        <pc:picChg chg="add mod">
          <ac:chgData name="Tegischer Lukas" userId="f78daebb-0565-485c-bd0e-1cd035e796ff" providerId="ADAL" clId="{B64AAB33-3928-4A53-94D7-0F498D83A58D}" dt="2022-04-09T19:03:26.351" v="121" actId="1076"/>
          <ac:picMkLst>
            <pc:docMk/>
            <pc:sldMk cId="259554018" sldId="351"/>
            <ac:picMk id="9" creationId="{0ADE75DA-7576-4013-B939-6E7A7491F70E}"/>
          </ac:picMkLst>
        </pc:picChg>
      </pc:sldChg>
      <pc:sldChg chg="addSp delSp modSp add mod delAnim">
        <pc:chgData name="Tegischer Lukas" userId="f78daebb-0565-485c-bd0e-1cd035e796ff" providerId="ADAL" clId="{B64AAB33-3928-4A53-94D7-0F498D83A58D}" dt="2022-04-09T19:04:31.295" v="162" actId="1076"/>
        <pc:sldMkLst>
          <pc:docMk/>
          <pc:sldMk cId="3506534706" sldId="352"/>
        </pc:sldMkLst>
        <pc:spChg chg="add mod">
          <ac:chgData name="Tegischer Lukas" userId="f78daebb-0565-485c-bd0e-1cd035e796ff" providerId="ADAL" clId="{B64AAB33-3928-4A53-94D7-0F498D83A58D}" dt="2022-04-09T19:04:31.295" v="162" actId="1076"/>
          <ac:spMkLst>
            <pc:docMk/>
            <pc:sldMk cId="3506534706" sldId="352"/>
            <ac:spMk id="6" creationId="{12B0EBF6-BABE-4223-A09C-65C32A580FB1}"/>
          </ac:spMkLst>
        </pc:spChg>
        <pc:spChg chg="del">
          <ac:chgData name="Tegischer Lukas" userId="f78daebb-0565-485c-bd0e-1cd035e796ff" providerId="ADAL" clId="{B64AAB33-3928-4A53-94D7-0F498D83A58D}" dt="2022-04-09T19:03:53.755" v="129" actId="478"/>
          <ac:spMkLst>
            <pc:docMk/>
            <pc:sldMk cId="3506534706" sldId="352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53.253" v="128" actId="478"/>
          <ac:spMkLst>
            <pc:docMk/>
            <pc:sldMk cId="3506534706" sldId="352"/>
            <ac:spMk id="10" creationId="{C53A1D53-2019-49A8-B91C-3D969BEBE199}"/>
          </ac:spMkLst>
        </pc:spChg>
        <pc:picChg chg="add mod">
          <ac:chgData name="Tegischer Lukas" userId="f78daebb-0565-485c-bd0e-1cd035e796ff" providerId="ADAL" clId="{B64AAB33-3928-4A53-94D7-0F498D83A58D}" dt="2022-04-09T19:04:27.303" v="161" actId="1076"/>
          <ac:picMkLst>
            <pc:docMk/>
            <pc:sldMk cId="3506534706" sldId="352"/>
            <ac:picMk id="8" creationId="{328A6350-E768-4581-9E1B-F54AC1C838D2}"/>
          </ac:picMkLst>
        </pc:picChg>
        <pc:picChg chg="del">
          <ac:chgData name="Tegischer Lukas" userId="f78daebb-0565-485c-bd0e-1cd035e796ff" providerId="ADAL" clId="{B64AAB33-3928-4A53-94D7-0F498D83A58D}" dt="2022-04-09T19:03:54.310" v="130" actId="478"/>
          <ac:picMkLst>
            <pc:docMk/>
            <pc:sldMk cId="3506534706" sldId="352"/>
            <ac:picMk id="9" creationId="{0ADE75DA-7576-4013-B939-6E7A7491F70E}"/>
          </ac:picMkLst>
        </pc:picChg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27ADF70-8C4C-4A1A-9511-BEB35DF9E510}"/>
    <pc:docChg chg="custSel delSld modSld">
      <pc:chgData name="Tegischer Lukas" userId="f78daebb-0565-485c-bd0e-1cd035e796ff" providerId="ADAL" clId="{627ADF70-8C4C-4A1A-9511-BEB35DF9E510}" dt="2022-11-04T15:39:06.609" v="4" actId="47"/>
      <pc:docMkLst>
        <pc:docMk/>
      </pc:docMkLst>
      <pc:sldChg chg="delSp mod delAnim">
        <pc:chgData name="Tegischer Lukas" userId="f78daebb-0565-485c-bd0e-1cd035e796ff" providerId="ADAL" clId="{627ADF70-8C4C-4A1A-9511-BEB35DF9E510}" dt="2022-11-04T15:39:00.11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27ADF70-8C4C-4A1A-9511-BEB35DF9E510}" dt="2022-11-04T15:39:00.11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27ADF70-8C4C-4A1A-9511-BEB35DF9E510}" dt="2022-11-04T15:38:59.06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27ADF70-8C4C-4A1A-9511-BEB35DF9E510}" dt="2022-11-04T15:39:06.609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27ADF70-8C4C-4A1A-9511-BEB35DF9E510}" dt="2022-11-04T15:39:01.752" v="2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627ADF70-8C4C-4A1A-9511-BEB35DF9E510}" dt="2022-11-04T15:39:01.752" v="2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27ADF70-8C4C-4A1A-9511-BEB35DF9E510}" dt="2022-11-04T15:39:04.630" v="3" actId="478"/>
        <pc:sldMkLst>
          <pc:docMk/>
          <pc:sldMk cId="1880257804" sldId="353"/>
        </pc:sldMkLst>
        <pc:picChg chg="del">
          <ac:chgData name="Tegischer Lukas" userId="f78daebb-0565-485c-bd0e-1cd035e796ff" providerId="ADAL" clId="{627ADF70-8C4C-4A1A-9511-BEB35DF9E510}" dt="2022-11-04T15:39:04.630" v="3" actId="478"/>
          <ac:picMkLst>
            <pc:docMk/>
            <pc:sldMk cId="1880257804" sldId="35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09T18:44:33.606" v="349" actId="4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09T18:43:23.087" v="343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09T18:43:01.738" v="334" actId="1076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9200BB33-ABCB-49D0-8623-C26D87F3C14C}"/>
    <pc:docChg chg="undo custSel addSld delSld modSld">
      <pc:chgData name="Tegischer Lukas" userId="f78daebb-0565-485c-bd0e-1cd035e796ff" providerId="ADAL" clId="{9200BB33-ABCB-49D0-8623-C26D87F3C14C}" dt="2022-04-09T18:49:53.523" v="115" actId="47"/>
      <pc:docMkLst>
        <pc:docMk/>
      </pc:docMkLst>
      <pc:sldChg chg="modSp mod">
        <pc:chgData name="Tegischer Lukas" userId="f78daebb-0565-485c-bd0e-1cd035e796ff" providerId="ADAL" clId="{9200BB33-ABCB-49D0-8623-C26D87F3C14C}" dt="2022-04-09T18:45:01.790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200BB33-ABCB-49D0-8623-C26D87F3C14C}" dt="2022-04-09T18:45:01.790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200BB33-ABCB-49D0-8623-C26D87F3C14C}" dt="2022-04-09T18:45:52.050" v="18" actId="47"/>
        <pc:sldMkLst>
          <pc:docMk/>
          <pc:sldMk cId="3423285669" sldId="334"/>
        </pc:sldMkLst>
      </pc:sldChg>
      <pc:sldChg chg="addSp delSp modSp mod addAnim delAnim modAnim">
        <pc:chgData name="Tegischer Lukas" userId="f78daebb-0565-485c-bd0e-1cd035e796ff" providerId="ADAL" clId="{9200BB33-ABCB-49D0-8623-C26D87F3C14C}" dt="2022-04-09T18:49:09.39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9200BB33-ABCB-49D0-8623-C26D87F3C14C}" dt="2022-04-09T18:45:35.859" v="12" actId="21"/>
          <ac:spMkLst>
            <pc:docMk/>
            <pc:sldMk cId="4044127609" sldId="339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6:14.728" v="28" actId="1076"/>
          <ac:spMkLst>
            <pc:docMk/>
            <pc:sldMk cId="4044127609" sldId="339"/>
            <ac:spMk id="9" creationId="{F3F69556-D1A9-43A1-9830-5094C4EDFFAD}"/>
          </ac:spMkLst>
        </pc:spChg>
        <pc:spChg chg="add mod">
          <ac:chgData name="Tegischer Lukas" userId="f78daebb-0565-485c-bd0e-1cd035e796ff" providerId="ADAL" clId="{9200BB33-ABCB-49D0-8623-C26D87F3C14C}" dt="2022-04-09T18:47:20.793" v="55" actId="1076"/>
          <ac:spMkLst>
            <pc:docMk/>
            <pc:sldMk cId="4044127609" sldId="339"/>
            <ac:spMk id="16" creationId="{048EA742-B552-462A-8C4C-BFDE35983DD3}"/>
          </ac:spMkLst>
        </pc:spChg>
        <pc:spChg chg="add mod">
          <ac:chgData name="Tegischer Lukas" userId="f78daebb-0565-485c-bd0e-1cd035e796ff" providerId="ADAL" clId="{9200BB33-ABCB-49D0-8623-C26D87F3C14C}" dt="2022-04-09T18:47:29.616" v="65" actId="20577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9200BB33-ABCB-49D0-8623-C26D87F3C14C}" dt="2022-04-09T18:47:34.288" v="72" actId="20577"/>
          <ac:spMkLst>
            <pc:docMk/>
            <pc:sldMk cId="4044127609" sldId="339"/>
            <ac:spMk id="19" creationId="{95B98AA6-4B7B-4523-A0C3-0D0DCA002589}"/>
          </ac:spMkLst>
        </pc:spChg>
        <pc:spChg chg="add mod">
          <ac:chgData name="Tegischer Lukas" userId="f78daebb-0565-485c-bd0e-1cd035e796ff" providerId="ADAL" clId="{9200BB33-ABCB-49D0-8623-C26D87F3C14C}" dt="2022-04-09T18:47:56.732" v="86" actId="1076"/>
          <ac:spMkLst>
            <pc:docMk/>
            <pc:sldMk cId="4044127609" sldId="339"/>
            <ac:spMk id="20" creationId="{3CDF35D5-6B12-43A4-8322-DA135BB452ED}"/>
          </ac:spMkLst>
        </pc:spChg>
        <pc:spChg chg="del">
          <ac:chgData name="Tegischer Lukas" userId="f78daebb-0565-485c-bd0e-1cd035e796ff" providerId="ADAL" clId="{9200BB33-ABCB-49D0-8623-C26D87F3C14C}" dt="2022-04-09T18:45:06.755" v="1" actId="478"/>
          <ac:spMkLst>
            <pc:docMk/>
            <pc:sldMk cId="4044127609" sldId="339"/>
            <ac:spMk id="24" creationId="{8647B893-C846-4542-867D-93C409AC516B}"/>
          </ac:spMkLst>
        </pc:spChg>
        <pc:spChg chg="del mod">
          <ac:chgData name="Tegischer Lukas" userId="f78daebb-0565-485c-bd0e-1cd035e796ff" providerId="ADAL" clId="{9200BB33-ABCB-49D0-8623-C26D87F3C14C}" dt="2022-04-09T18:45:07.811" v="3" actId="478"/>
          <ac:spMkLst>
            <pc:docMk/>
            <pc:sldMk cId="4044127609" sldId="339"/>
            <ac:spMk id="26" creationId="{221C2129-92D2-428F-923C-105687DBA1BE}"/>
          </ac:spMkLst>
        </pc:spChg>
        <pc:spChg chg="del">
          <ac:chgData name="Tegischer Lukas" userId="f78daebb-0565-485c-bd0e-1cd035e796ff" providerId="ADAL" clId="{9200BB33-ABCB-49D0-8623-C26D87F3C14C}" dt="2022-04-09T18:45:08.740" v="4" actId="478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9200BB33-ABCB-49D0-8623-C26D87F3C14C}" dt="2022-04-09T18:45:09.285" v="5" actId="478"/>
          <ac:picMkLst>
            <pc:docMk/>
            <pc:sldMk cId="4044127609" sldId="339"/>
            <ac:picMk id="22" creationId="{CD2DAD98-EE83-46AE-903A-FEDB7D1CBAB6}"/>
          </ac:picMkLst>
        </pc:picChg>
        <pc:cxnChg chg="add mod">
          <ac:chgData name="Tegischer Lukas" userId="f78daebb-0565-485c-bd0e-1cd035e796ff" providerId="ADAL" clId="{9200BB33-ABCB-49D0-8623-C26D87F3C14C}" dt="2022-04-09T18:47:08.466" v="40" actId="1076"/>
          <ac:cxnSpMkLst>
            <pc:docMk/>
            <pc:sldMk cId="4044127609" sldId="339"/>
            <ac:cxnSpMk id="5" creationId="{635B4BB7-5EBE-464C-BD06-1FF96AC5CBA9}"/>
          </ac:cxnSpMkLst>
        </pc:cxnChg>
        <pc:cxnChg chg="add mod">
          <ac:chgData name="Tegischer Lukas" userId="f78daebb-0565-485c-bd0e-1cd035e796ff" providerId="ADAL" clId="{9200BB33-ABCB-49D0-8623-C26D87F3C14C}" dt="2022-04-09T18:47:56.732" v="86" actId="1076"/>
          <ac:cxnSpMkLst>
            <pc:docMk/>
            <pc:sldMk cId="4044127609" sldId="339"/>
            <ac:cxnSpMk id="12" creationId="{B026C38E-E2B1-47BD-857E-30592FC87FDD}"/>
          </ac:cxnSpMkLst>
        </pc:cxnChg>
        <pc:cxnChg chg="add del mod">
          <ac:chgData name="Tegischer Lukas" userId="f78daebb-0565-485c-bd0e-1cd035e796ff" providerId="ADAL" clId="{9200BB33-ABCB-49D0-8623-C26D87F3C14C}" dt="2022-04-09T18:48:50.294" v="102" actId="478"/>
          <ac:cxnSpMkLst>
            <pc:docMk/>
            <pc:sldMk cId="4044127609" sldId="339"/>
            <ac:cxnSpMk id="23" creationId="{606F9716-6455-4194-955C-9207BAC4B2DC}"/>
          </ac:cxnSpMkLst>
        </pc:cxnChg>
        <pc:cxnChg chg="add mod">
          <ac:chgData name="Tegischer Lukas" userId="f78daebb-0565-485c-bd0e-1cd035e796ff" providerId="ADAL" clId="{9200BB33-ABCB-49D0-8623-C26D87F3C14C}" dt="2022-04-09T18:48:37.010" v="97" actId="14100"/>
          <ac:cxnSpMkLst>
            <pc:docMk/>
            <pc:sldMk cId="4044127609" sldId="339"/>
            <ac:cxnSpMk id="25" creationId="{A0AC086E-0899-43EF-964B-F09D1F205859}"/>
          </ac:cxnSpMkLst>
        </pc:cxnChg>
        <pc:cxnChg chg="add mod">
          <ac:chgData name="Tegischer Lukas" userId="f78daebb-0565-485c-bd0e-1cd035e796ff" providerId="ADAL" clId="{9200BB33-ABCB-49D0-8623-C26D87F3C14C}" dt="2022-04-09T18:48:40.827" v="100" actId="14100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531050047" sldId="344"/>
        </pc:sldMkLst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2960554377" sldId="346"/>
        </pc:sldMkLst>
      </pc:sldChg>
      <pc:sldChg chg="addSp delSp modSp add mod modAnim">
        <pc:chgData name="Tegischer Lukas" userId="f78daebb-0565-485c-bd0e-1cd035e796ff" providerId="ADAL" clId="{9200BB33-ABCB-49D0-8623-C26D87F3C14C}" dt="2022-04-09T18:49:45.232" v="114" actId="1076"/>
        <pc:sldMkLst>
          <pc:docMk/>
          <pc:sldMk cId="3325284808" sldId="347"/>
        </pc:sldMkLst>
        <pc:spChg chg="add mod">
          <ac:chgData name="Tegischer Lukas" userId="f78daebb-0565-485c-bd0e-1cd035e796ff" providerId="ADAL" clId="{9200BB33-ABCB-49D0-8623-C26D87F3C14C}" dt="2022-04-09T18:46:03.874" v="23" actId="21"/>
          <ac:spMkLst>
            <pc:docMk/>
            <pc:sldMk cId="3325284808" sldId="347"/>
            <ac:spMk id="4" creationId="{604500E9-5CB9-4DE0-A46C-590A51520382}"/>
          </ac:spMkLst>
        </pc:spChg>
        <pc:spChg chg="add mod">
          <ac:chgData name="Tegischer Lukas" userId="f78daebb-0565-485c-bd0e-1cd035e796ff" providerId="ADAL" clId="{9200BB33-ABCB-49D0-8623-C26D87F3C14C}" dt="2022-04-09T18:49:33.170" v="110" actId="1076"/>
          <ac:spMkLst>
            <pc:docMk/>
            <pc:sldMk cId="3325284808" sldId="347"/>
            <ac:spMk id="5" creationId="{A3CEF0C4-2B4E-4D69-8B6C-6881FD0E7ECC}"/>
          </ac:spMkLst>
        </pc:spChg>
        <pc:spChg chg="add mod">
          <ac:chgData name="Tegischer Lukas" userId="f78daebb-0565-485c-bd0e-1cd035e796ff" providerId="ADAL" clId="{9200BB33-ABCB-49D0-8623-C26D87F3C14C}" dt="2022-04-09T18:49:45.232" v="114" actId="1076"/>
          <ac:spMkLst>
            <pc:docMk/>
            <pc:sldMk cId="3325284808" sldId="347"/>
            <ac:spMk id="6" creationId="{CDC309E2-9F72-4086-9019-558903ADB55A}"/>
          </ac:spMkLst>
        </pc:spChg>
        <pc:spChg chg="del">
          <ac:chgData name="Tegischer Lukas" userId="f78daebb-0565-485c-bd0e-1cd035e796ff" providerId="ADAL" clId="{9200BB33-ABCB-49D0-8623-C26D87F3C14C}" dt="2022-04-09T18:45:40.309" v="14" actId="478"/>
          <ac:spMkLst>
            <pc:docMk/>
            <pc:sldMk cId="3325284808" sldId="347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9:40.019" v="113" actId="20577"/>
          <ac:spMkLst>
            <pc:docMk/>
            <pc:sldMk cId="3325284808" sldId="347"/>
            <ac:spMk id="8" creationId="{FEF0CAFE-174E-45E3-A465-986CE0A181E1}"/>
          </ac:spMkLst>
        </pc:spChg>
        <pc:spChg chg="add mod">
          <ac:chgData name="Tegischer Lukas" userId="f78daebb-0565-485c-bd0e-1cd035e796ff" providerId="ADAL" clId="{9200BB33-ABCB-49D0-8623-C26D87F3C14C}" dt="2022-04-09T18:49:28.749" v="109"/>
          <ac:spMkLst>
            <pc:docMk/>
            <pc:sldMk cId="3325284808" sldId="347"/>
            <ac:spMk id="9" creationId="{A2F81A9E-7AAD-4F08-A485-56D674C20012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1A19456-AC5A-4027-A333-DDF3153701BF}"/>
    <pc:docChg chg="undo redo custSel addSld delSld modSld sldOrd">
      <pc:chgData name="Tegischer Lukas" userId="f78daebb-0565-485c-bd0e-1cd035e796ff" providerId="ADAL" clId="{81A19456-AC5A-4027-A333-DDF3153701BF}" dt="2022-04-09T18:59:40.676" v="160"/>
      <pc:docMkLst>
        <pc:docMk/>
      </pc:docMkLst>
      <pc:sldChg chg="modSp mod">
        <pc:chgData name="Tegischer Lukas" userId="f78daebb-0565-485c-bd0e-1cd035e796ff" providerId="ADAL" clId="{81A19456-AC5A-4027-A333-DDF3153701BF}" dt="2022-04-09T18:50:27.500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A19456-AC5A-4027-A333-DDF3153701BF}" dt="2022-04-09T18:50:27.500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ord delAnim modAnim">
        <pc:chgData name="Tegischer Lukas" userId="f78daebb-0565-485c-bd0e-1cd035e796ff" providerId="ADAL" clId="{81A19456-AC5A-4027-A333-DDF3153701BF}" dt="2022-04-09T18:53:30.165" v="73"/>
        <pc:sldMkLst>
          <pc:docMk/>
          <pc:sldMk cId="3423285669" sldId="334"/>
        </pc:sldMkLst>
        <pc:spChg chg="mod">
          <ac:chgData name="Tegischer Lukas" userId="f78daebb-0565-485c-bd0e-1cd035e796ff" providerId="ADAL" clId="{81A19456-AC5A-4027-A333-DDF3153701BF}" dt="2022-04-09T18:51:08.400" v="50" actId="1076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A19456-AC5A-4027-A333-DDF3153701BF}" dt="2022-04-09T18:51:34.475" v="59" actId="113"/>
          <ac:spMkLst>
            <pc:docMk/>
            <pc:sldMk cId="3423285669" sldId="334"/>
            <ac:spMk id="7" creationId="{AD05B17F-0356-4936-A8F1-B9AC841E3813}"/>
          </ac:spMkLst>
        </pc:spChg>
        <pc:spChg chg="del">
          <ac:chgData name="Tegischer Lukas" userId="f78daebb-0565-485c-bd0e-1cd035e796ff" providerId="ADAL" clId="{81A19456-AC5A-4027-A333-DDF3153701BF}" dt="2022-04-09T18:51:04.313" v="49" actId="478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A19456-AC5A-4027-A333-DDF3153701BF}" dt="2022-04-09T18:52:36.400" v="66" actId="1076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81A19456-AC5A-4027-A333-DDF3153701BF}" dt="2022-04-09T18:51:03.330" v="48" actId="478"/>
          <ac:picMkLst>
            <pc:docMk/>
            <pc:sldMk cId="3423285669" sldId="334"/>
            <ac:picMk id="6" creationId="{96EEBDEE-92CA-4101-87CD-24B520FAA815}"/>
          </ac:picMkLst>
        </pc:picChg>
        <pc:picChg chg="add mod">
          <ac:chgData name="Tegischer Lukas" userId="f78daebb-0565-485c-bd0e-1cd035e796ff" providerId="ADAL" clId="{81A19456-AC5A-4027-A333-DDF3153701BF}" dt="2022-04-09T18:53:10.583" v="68" actId="1076"/>
          <ac:picMkLst>
            <pc:docMk/>
            <pc:sldMk cId="3423285669" sldId="334"/>
            <ac:picMk id="9" creationId="{99745989-80B4-46D5-B0AC-876EDD50F85F}"/>
          </ac:picMkLst>
        </pc:picChg>
      </pc:sldChg>
      <pc:sldChg chg="addSp delSp modSp mod delAnim">
        <pc:chgData name="Tegischer Lukas" userId="f78daebb-0565-485c-bd0e-1cd035e796ff" providerId="ADAL" clId="{81A19456-AC5A-4027-A333-DDF3153701BF}" dt="2022-04-09T18:59:14.590" v="156" actId="207"/>
        <pc:sldMkLst>
          <pc:docMk/>
          <pc:sldMk cId="4044127609" sldId="339"/>
        </pc:sldMkLst>
        <pc:spChg chg="del mod">
          <ac:chgData name="Tegischer Lukas" userId="f78daebb-0565-485c-bd0e-1cd035e796ff" providerId="ADAL" clId="{81A19456-AC5A-4027-A333-DDF3153701BF}" dt="2022-04-09T18:50:35.137" v="22" actId="478"/>
          <ac:spMkLst>
            <pc:docMk/>
            <pc:sldMk cId="4044127609" sldId="339"/>
            <ac:spMk id="7" creationId="{A26376BB-4582-45E0-803E-FD11E0673413}"/>
          </ac:spMkLst>
        </pc:spChg>
        <pc:spChg chg="del">
          <ac:chgData name="Tegischer Lukas" userId="f78daebb-0565-485c-bd0e-1cd035e796ff" providerId="ADAL" clId="{81A19456-AC5A-4027-A333-DDF3153701BF}" dt="2022-04-09T18:50:32.556" v="20" actId="478"/>
          <ac:spMkLst>
            <pc:docMk/>
            <pc:sldMk cId="4044127609" sldId="339"/>
            <ac:spMk id="9" creationId="{F3F69556-D1A9-43A1-9830-5094C4EDFFAD}"/>
          </ac:spMkLst>
        </pc:spChg>
        <pc:spChg chg="add del mod">
          <ac:chgData name="Tegischer Lukas" userId="f78daebb-0565-485c-bd0e-1cd035e796ff" providerId="ADAL" clId="{81A19456-AC5A-4027-A333-DDF3153701BF}" dt="2022-04-09T18:56:01.915" v="103" actId="478"/>
          <ac:spMkLst>
            <pc:docMk/>
            <pc:sldMk cId="4044127609" sldId="339"/>
            <ac:spMk id="14" creationId="{03A6CB94-D053-4027-9EFD-E87454404ECD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6" creationId="{048EA742-B552-462A-8C4C-BFDE35983DD3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81A19456-AC5A-4027-A333-DDF3153701BF}" dt="2022-04-09T18:59:14.590" v="156" actId="207"/>
          <ac:spMkLst>
            <pc:docMk/>
            <pc:sldMk cId="4044127609" sldId="339"/>
            <ac:spMk id="18" creationId="{B85A7121-3F5F-404A-BFA1-CF18F322618A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9" creationId="{95B98AA6-4B7B-4523-A0C3-0D0DCA002589}"/>
          </ac:spMkLst>
        </pc:spChg>
        <pc:spChg chg="del">
          <ac:chgData name="Tegischer Lukas" userId="f78daebb-0565-485c-bd0e-1cd035e796ff" providerId="ADAL" clId="{81A19456-AC5A-4027-A333-DDF3153701BF}" dt="2022-04-09T18:50:38.713" v="24" actId="478"/>
          <ac:spMkLst>
            <pc:docMk/>
            <pc:sldMk cId="4044127609" sldId="339"/>
            <ac:spMk id="20" creationId="{3CDF35D5-6B12-43A4-8322-DA135BB452ED}"/>
          </ac:spMkLst>
        </pc:spChg>
        <pc:picChg chg="add del mod modCrop">
          <ac:chgData name="Tegischer Lukas" userId="f78daebb-0565-485c-bd0e-1cd035e796ff" providerId="ADAL" clId="{81A19456-AC5A-4027-A333-DDF3153701BF}" dt="2022-04-09T18:57:39.779" v="120" actId="478"/>
          <ac:picMkLst>
            <pc:docMk/>
            <pc:sldMk cId="4044127609" sldId="339"/>
            <ac:picMk id="6" creationId="{A20DF8AB-88B0-453A-A5E6-88A1E1E5CECC}"/>
          </ac:picMkLst>
        </pc:picChg>
        <pc:picChg chg="add mod modCrop">
          <ac:chgData name="Tegischer Lukas" userId="f78daebb-0565-485c-bd0e-1cd035e796ff" providerId="ADAL" clId="{81A19456-AC5A-4027-A333-DDF3153701BF}" dt="2022-04-09T18:58:00.456" v="128" actId="1076"/>
          <ac:picMkLst>
            <pc:docMk/>
            <pc:sldMk cId="4044127609" sldId="339"/>
            <ac:picMk id="10" creationId="{931A479B-4F8D-4B9B-9748-C031B82CE596}"/>
          </ac:picMkLst>
        </pc:pic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5" creationId="{635B4BB7-5EBE-464C-BD06-1FF96AC5CBA9}"/>
          </ac:cxnSpMkLst>
        </pc:cxnChg>
        <pc:cxnChg chg="del mod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12" creationId="{B026C38E-E2B1-47BD-857E-30592FC87FDD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3" creationId="{606F9716-6455-4194-955C-9207BAC4B2DC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5" creationId="{A0AC086E-0899-43EF-964B-F09D1F205859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add del">
        <pc:chgData name="Tegischer Lukas" userId="f78daebb-0565-485c-bd0e-1cd035e796ff" providerId="ADAL" clId="{81A19456-AC5A-4027-A333-DDF3153701BF}" dt="2022-04-09T18:59:15.897" v="158" actId="47"/>
        <pc:sldMkLst>
          <pc:docMk/>
          <pc:sldMk cId="3325284808" sldId="347"/>
        </pc:sldMkLst>
      </pc:sldChg>
      <pc:sldChg chg="addSp delSp modSp add mod modAnim">
        <pc:chgData name="Tegischer Lukas" userId="f78daebb-0565-485c-bd0e-1cd035e796ff" providerId="ADAL" clId="{81A19456-AC5A-4027-A333-DDF3153701BF}" dt="2022-04-09T18:59:40.676" v="160"/>
        <pc:sldMkLst>
          <pc:docMk/>
          <pc:sldMk cId="41888107" sldId="348"/>
        </pc:sldMkLst>
        <pc:spChg chg="del">
          <ac:chgData name="Tegischer Lukas" userId="f78daebb-0565-485c-bd0e-1cd035e796ff" providerId="ADAL" clId="{81A19456-AC5A-4027-A333-DDF3153701BF}" dt="2022-04-09T18:53:24.663" v="71" actId="478"/>
          <ac:spMkLst>
            <pc:docMk/>
            <pc:sldMk cId="41888107" sldId="348"/>
            <ac:spMk id="7" creationId="{AD05B17F-0356-4936-A8F1-B9AC841E3813}"/>
          </ac:spMkLst>
        </pc:spChg>
        <pc:spChg chg="add mod">
          <ac:chgData name="Tegischer Lukas" userId="f78daebb-0565-485c-bd0e-1cd035e796ff" providerId="ADAL" clId="{81A19456-AC5A-4027-A333-DDF3153701BF}" dt="2022-04-09T18:53:49.272" v="79" actId="1076"/>
          <ac:spMkLst>
            <pc:docMk/>
            <pc:sldMk cId="41888107" sldId="348"/>
            <ac:spMk id="8" creationId="{E2773073-6898-4565-94EB-E3C7D8741FD9}"/>
          </ac:spMkLst>
        </pc:spChg>
        <pc:spChg chg="add mod">
          <ac:chgData name="Tegischer Lukas" userId="f78daebb-0565-485c-bd0e-1cd035e796ff" providerId="ADAL" clId="{81A19456-AC5A-4027-A333-DDF3153701BF}" dt="2022-04-09T18:54:58.272" v="99" actId="20577"/>
          <ac:spMkLst>
            <pc:docMk/>
            <pc:sldMk cId="41888107" sldId="348"/>
            <ac:spMk id="12" creationId="{64EEB588-A972-482B-A9C4-51AC1876C58B}"/>
          </ac:spMkLst>
        </pc:spChg>
        <pc:picChg chg="del">
          <ac:chgData name="Tegischer Lukas" userId="f78daebb-0565-485c-bd0e-1cd035e796ff" providerId="ADAL" clId="{81A19456-AC5A-4027-A333-DDF3153701BF}" dt="2022-04-09T18:53:24.045" v="70" actId="478"/>
          <ac:picMkLst>
            <pc:docMk/>
            <pc:sldMk cId="41888107" sldId="348"/>
            <ac:picMk id="5" creationId="{4623CB6A-A90F-42D9-ACA7-08035B510C34}"/>
          </ac:picMkLst>
        </pc:picChg>
        <pc:picChg chg="add mod modCrop">
          <ac:chgData name="Tegischer Lukas" userId="f78daebb-0565-485c-bd0e-1cd035e796ff" providerId="ADAL" clId="{81A19456-AC5A-4027-A333-DDF3153701BF}" dt="2022-04-09T18:54:40.368" v="93" actId="1076"/>
          <ac:picMkLst>
            <pc:docMk/>
            <pc:sldMk cId="41888107" sldId="348"/>
            <ac:picMk id="6" creationId="{AA8B60CC-238E-4233-B991-DD9871A3D947}"/>
          </ac:picMkLst>
        </pc:picChg>
        <pc:picChg chg="del">
          <ac:chgData name="Tegischer Lukas" userId="f78daebb-0565-485c-bd0e-1cd035e796ff" providerId="ADAL" clId="{81A19456-AC5A-4027-A333-DDF3153701BF}" dt="2022-04-09T18:53:26.331" v="72" actId="478"/>
          <ac:picMkLst>
            <pc:docMk/>
            <pc:sldMk cId="41888107" sldId="348"/>
            <ac:picMk id="9" creationId="{99745989-80B4-46D5-B0AC-876EDD50F85F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9:13.355" v="153" actId="20577"/>
        <pc:sldMkLst>
          <pc:docMk/>
          <pc:sldMk cId="2329605005" sldId="349"/>
        </pc:sldMkLst>
        <pc:spChg chg="add mod">
          <ac:chgData name="Tegischer Lukas" userId="f78daebb-0565-485c-bd0e-1cd035e796ff" providerId="ADAL" clId="{81A19456-AC5A-4027-A333-DDF3153701BF}" dt="2022-04-09T18:59:13.355" v="153" actId="20577"/>
          <ac:spMkLst>
            <pc:docMk/>
            <pc:sldMk cId="2329605005" sldId="349"/>
            <ac:spMk id="4" creationId="{7D98C05B-7792-4A26-A18E-D50AA6C4B4B8}"/>
          </ac:spMkLst>
        </pc:spChg>
        <pc:spChg chg="del">
          <ac:chgData name="Tegischer Lukas" userId="f78daebb-0565-485c-bd0e-1cd035e796ff" providerId="ADAL" clId="{81A19456-AC5A-4027-A333-DDF3153701BF}" dt="2022-04-09T18:56:37.523" v="113" actId="478"/>
          <ac:spMkLst>
            <pc:docMk/>
            <pc:sldMk cId="2329605005" sldId="34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81A19456-AC5A-4027-A333-DDF3153701BF}" dt="2022-04-09T18:58:13.574" v="133" actId="1076"/>
          <ac:picMkLst>
            <pc:docMk/>
            <pc:sldMk cId="2329605005" sldId="349"/>
            <ac:picMk id="5" creationId="{7BDD28DE-9332-4E72-B18E-299CFCB83805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8:36.305" v="140" actId="14100"/>
        <pc:sldMkLst>
          <pc:docMk/>
          <pc:sldMk cId="407697604" sldId="350"/>
        </pc:sldMkLst>
        <pc:spChg chg="del">
          <ac:chgData name="Tegischer Lukas" userId="f78daebb-0565-485c-bd0e-1cd035e796ff" providerId="ADAL" clId="{81A19456-AC5A-4027-A333-DDF3153701BF}" dt="2022-04-09T18:58:23.330" v="135" actId="478"/>
          <ac:spMkLst>
            <pc:docMk/>
            <pc:sldMk cId="407697604" sldId="350"/>
            <ac:spMk id="4" creationId="{7D98C05B-7792-4A26-A18E-D50AA6C4B4B8}"/>
          </ac:spMkLst>
        </pc:spChg>
        <pc:spChg chg="add mod">
          <ac:chgData name="Tegischer Lukas" userId="f78daebb-0565-485c-bd0e-1cd035e796ff" providerId="ADAL" clId="{81A19456-AC5A-4027-A333-DDF3153701BF}" dt="2022-04-09T18:58:36.305" v="140" actId="14100"/>
          <ac:spMkLst>
            <pc:docMk/>
            <pc:sldMk cId="407697604" sldId="350"/>
            <ac:spMk id="6" creationId="{14B0156C-B51B-442D-80F1-E40CB5A85D6F}"/>
          </ac:spMkLst>
        </pc:spChg>
        <pc:picChg chg="mod">
          <ac:chgData name="Tegischer Lukas" userId="f78daebb-0565-485c-bd0e-1cd035e796ff" providerId="ADAL" clId="{81A19456-AC5A-4027-A333-DDF3153701BF}" dt="2022-04-09T18:58:33.615" v="139" actId="1076"/>
          <ac:picMkLst>
            <pc:docMk/>
            <pc:sldMk cId="407697604" sldId="350"/>
            <ac:picMk id="5" creationId="{7BDD28DE-9332-4E72-B18E-299CFCB83805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39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395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10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Anwendungen: Würfel und Quader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97798" y="302475"/>
            <a:ext cx="4492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 – Würfel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1CC8623-30D7-45FA-985E-7108B12E2F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622" t="22261" r="10786" b="25802"/>
          <a:stretch/>
        </p:blipFill>
        <p:spPr bwMode="auto">
          <a:xfrm>
            <a:off x="1119747" y="1720690"/>
            <a:ext cx="4026214" cy="37149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305495C3-75D2-432F-8993-B8C141B7558D}"/>
              </a:ext>
            </a:extLst>
          </p:cNvPr>
          <p:cNvSpPr txBox="1"/>
          <p:nvPr/>
        </p:nvSpPr>
        <p:spPr>
          <a:xfrm>
            <a:off x="6096000" y="153602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Flächendiagonale d</a:t>
            </a:r>
            <a:endParaRPr lang="de-AT" sz="20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BECEEC5-78CB-4C7B-929A-0C6B4EBF2196}"/>
              </a:ext>
            </a:extLst>
          </p:cNvPr>
          <p:cNvSpPr txBox="1"/>
          <p:nvPr/>
        </p:nvSpPr>
        <p:spPr>
          <a:xfrm>
            <a:off x="6096000" y="357814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Raumdiagonale</a:t>
            </a: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434B7337-7FC5-4453-8B08-3FF5F36EEABD}"/>
              </a:ext>
            </a:extLst>
          </p:cNvPr>
          <p:cNvSpPr txBox="1"/>
          <p:nvPr/>
        </p:nvSpPr>
        <p:spPr>
          <a:xfrm>
            <a:off x="561974" y="328910"/>
            <a:ext cx="9953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Würfel mit der Kantenlänge a, der Flächendiagonale d und der Raumdiagonale r ist gegeben. Berechne die gesuchten Größen. Runde auf eine Stelle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70D83B3-A531-41B5-899C-3E1CD4CEDC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622" t="22261" r="10786" b="25802"/>
          <a:stretch/>
        </p:blipFill>
        <p:spPr bwMode="auto">
          <a:xfrm>
            <a:off x="8354119" y="1405731"/>
            <a:ext cx="2969121" cy="2739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243CB735-411F-48DC-A560-613369096F42}"/>
                  </a:ext>
                </a:extLst>
              </p:cNvPr>
              <p:cNvSpPr txBox="1"/>
              <p:nvPr/>
            </p:nvSpPr>
            <p:spPr>
              <a:xfrm>
                <a:off x="561974" y="120567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243CB735-411F-48DC-A560-613369096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4" y="120567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434B7337-7FC5-4453-8B08-3FF5F36EEABD}"/>
              </a:ext>
            </a:extLst>
          </p:cNvPr>
          <p:cNvSpPr txBox="1"/>
          <p:nvPr/>
        </p:nvSpPr>
        <p:spPr>
          <a:xfrm>
            <a:off x="561974" y="328910"/>
            <a:ext cx="9953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Würfel mit der Kantenlänge a, der Flächendiagonale d und der Raumdiagonale r ist gegeben. Berechne die gesuchten Größen. Runde auf eine Stelle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70D83B3-A531-41B5-899C-3E1CD4CEDC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622" t="22261" r="10786" b="25802"/>
          <a:stretch/>
        </p:blipFill>
        <p:spPr bwMode="auto">
          <a:xfrm>
            <a:off x="8354119" y="1405731"/>
            <a:ext cx="2969121" cy="2739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20B80BD-2E52-4640-8E02-97F681145EA7}"/>
                  </a:ext>
                </a:extLst>
              </p:cNvPr>
              <p:cNvSpPr txBox="1"/>
              <p:nvPr/>
            </p:nvSpPr>
            <p:spPr>
              <a:xfrm>
                <a:off x="561974" y="120567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20B80BD-2E52-4640-8E02-97F681145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4" y="120567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81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97798" y="302475"/>
            <a:ext cx="4598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 – Quader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05495C3-75D2-432F-8993-B8C141B7558D}"/>
              </a:ext>
            </a:extLst>
          </p:cNvPr>
          <p:cNvSpPr txBox="1"/>
          <p:nvPr/>
        </p:nvSpPr>
        <p:spPr>
          <a:xfrm>
            <a:off x="6096000" y="153602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Flächendiagonale d</a:t>
            </a:r>
            <a:endParaRPr lang="de-AT" sz="20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BECEEC5-78CB-4C7B-929A-0C6B4EBF2196}"/>
              </a:ext>
            </a:extLst>
          </p:cNvPr>
          <p:cNvSpPr txBox="1"/>
          <p:nvPr/>
        </p:nvSpPr>
        <p:spPr>
          <a:xfrm>
            <a:off x="6096000" y="357814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Raumdiagonale</a:t>
            </a: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endParaRPr lang="de-AT" sz="2000" dirty="0"/>
          </a:p>
        </p:txBody>
      </p:sp>
      <p:pic>
        <p:nvPicPr>
          <p:cNvPr id="7" name="Grafik 6" descr="Ein Bild, das Text, Sportwettkampf enthält.&#10;&#10;Automatisch generierte Beschreibung">
            <a:extLst>
              <a:ext uri="{FF2B5EF4-FFF2-40B4-BE49-F238E27FC236}">
                <a16:creationId xmlns:a16="http://schemas.microsoft.com/office/drawing/2014/main" id="{48A4C615-0E82-48B7-AD7F-631BAD6EFA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69" t="12242" r="14884" b="30284"/>
          <a:stretch/>
        </p:blipFill>
        <p:spPr bwMode="auto">
          <a:xfrm>
            <a:off x="568325" y="1702911"/>
            <a:ext cx="4445552" cy="34521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025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4CB6F7D-F34E-4EBA-9A20-189D546D28A7}"/>
              </a:ext>
            </a:extLst>
          </p:cNvPr>
          <p:cNvSpPr txBox="1"/>
          <p:nvPr/>
        </p:nvSpPr>
        <p:spPr>
          <a:xfrm>
            <a:off x="371475" y="411211"/>
            <a:ext cx="108966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Quader mit den Seitenlängen a, b, h, der Flächendiagonale d und der Raumdiagonale r ist gegeben. Berechne die gesuchten Größen. Runde auf eine Stelle.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 descr="Ein Bild, das Text, Sportwettkampf enthält.&#10;&#10;Automatisch generierte Beschreibung">
            <a:extLst>
              <a:ext uri="{FF2B5EF4-FFF2-40B4-BE49-F238E27FC236}">
                <a16:creationId xmlns:a16="http://schemas.microsoft.com/office/drawing/2014/main" id="{F8061AAF-279A-43D9-9896-EB3752270B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69" t="12242" r="14884" b="30284"/>
          <a:stretch/>
        </p:blipFill>
        <p:spPr bwMode="auto">
          <a:xfrm>
            <a:off x="8302625" y="1979136"/>
            <a:ext cx="3228576" cy="25071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B6E311D-00BF-400D-9D37-7ADF8A328D4D}"/>
                  </a:ext>
                </a:extLst>
              </p:cNvPr>
              <p:cNvSpPr txBox="1"/>
              <p:nvPr/>
            </p:nvSpPr>
            <p:spPr>
              <a:xfrm>
                <a:off x="371475" y="124292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5,1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=5,2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,4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B6E311D-00BF-400D-9D37-7ADF8A328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" y="1242927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45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167</Words>
  <Application>Microsoft Office PowerPoint</Application>
  <PresentationFormat>Breitbild</PresentationFormat>
  <Paragraphs>14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Würfel und Quader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2022-11-04T15:39:07Z</dcterms:modified>
</cp:coreProperties>
</file>