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43" r:id="rId3"/>
    <p:sldId id="300" r:id="rId4"/>
    <p:sldId id="35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FE3C2171-07F1-4EFA-9DEB-56753FC28623}"/>
    <pc:docChg chg="custSel addSld delSld modSld">
      <pc:chgData name="Tegischer Lukas" userId="f78daebb-0565-485c-bd0e-1cd035e796ff" providerId="ADAL" clId="{FE3C2171-07F1-4EFA-9DEB-56753FC28623}" dt="2021-03-13T19:18:22.470" v="203" actId="47"/>
      <pc:docMkLst>
        <pc:docMk/>
      </pc:docMkLst>
      <pc:sldChg chg="modSp mod">
        <pc:chgData name="Tegischer Lukas" userId="f78daebb-0565-485c-bd0e-1cd035e796ff" providerId="ADAL" clId="{FE3C2171-07F1-4EFA-9DEB-56753FC28623}" dt="2021-03-13T19:12:28.062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E3C2171-07F1-4EFA-9DEB-56753FC28623}" dt="2021-03-13T19:12:28.062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E3C2171-07F1-4EFA-9DEB-56753FC28623}" dt="2021-03-13T19:17:08.105" v="182" actId="1076"/>
        <pc:sldMkLst>
          <pc:docMk/>
          <pc:sldMk cId="265588257" sldId="300"/>
        </pc:sldMkLst>
        <pc:spChg chg="add mod">
          <ac:chgData name="Tegischer Lukas" userId="f78daebb-0565-485c-bd0e-1cd035e796ff" providerId="ADAL" clId="{FE3C2171-07F1-4EFA-9DEB-56753FC28623}" dt="2021-03-13T19:16:43.625" v="172" actId="1076"/>
          <ac:spMkLst>
            <pc:docMk/>
            <pc:sldMk cId="265588257" sldId="300"/>
            <ac:spMk id="2" creationId="{28351D07-3FCE-4EF0-976D-BBCBB16DFDE5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3" creationId="{27A29B8E-80A8-405F-BF94-52AAD8650B09}"/>
          </ac:spMkLst>
        </pc:spChg>
        <pc:spChg chg="add mod">
          <ac:chgData name="Tegischer Lukas" userId="f78daebb-0565-485c-bd0e-1cd035e796ff" providerId="ADAL" clId="{FE3C2171-07F1-4EFA-9DEB-56753FC28623}" dt="2021-03-13T19:17:08.105" v="182" actId="1076"/>
          <ac:spMkLst>
            <pc:docMk/>
            <pc:sldMk cId="265588257" sldId="300"/>
            <ac:spMk id="4" creationId="{178D2C40-C458-4CBE-A4FB-3BD37D9D484A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FE3C2171-07F1-4EFA-9DEB-56753FC28623}" dt="2021-03-13T19:16:13.518" v="162" actId="478"/>
          <ac:spMkLst>
            <pc:docMk/>
            <pc:sldMk cId="265588257" sldId="300"/>
            <ac:spMk id="23" creationId="{0E83C1B9-A352-4E6A-B64B-28F36B1B1862}"/>
          </ac:spMkLst>
        </pc:spChg>
        <pc:picChg chg="del">
          <ac:chgData name="Tegischer Lukas" userId="f78daebb-0565-485c-bd0e-1cd035e796ff" providerId="ADAL" clId="{FE3C2171-07F1-4EFA-9DEB-56753FC28623}" dt="2021-03-13T19:16:13.518" v="162" actId="478"/>
          <ac:picMkLst>
            <pc:docMk/>
            <pc:sldMk cId="265588257" sldId="300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FE3C2171-07F1-4EFA-9DEB-56753FC28623}" dt="2021-03-13T19:16:13.518" v="162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addSp delSp modSp mod delAnim">
        <pc:chgData name="Tegischer Lukas" userId="f78daebb-0565-485c-bd0e-1cd035e796ff" providerId="ADAL" clId="{FE3C2171-07F1-4EFA-9DEB-56753FC28623}" dt="2021-03-13T19:13:27.538" v="93" actId="1076"/>
        <pc:sldMkLst>
          <pc:docMk/>
          <pc:sldMk cId="1019489719" sldId="343"/>
        </pc:sldMkLst>
        <pc:spChg chg="mod">
          <ac:chgData name="Tegischer Lukas" userId="f78daebb-0565-485c-bd0e-1cd035e796ff" providerId="ADAL" clId="{FE3C2171-07F1-4EFA-9DEB-56753FC28623}" dt="2021-03-13T19:13:27.538" v="93" actId="1076"/>
          <ac:spMkLst>
            <pc:docMk/>
            <pc:sldMk cId="101948971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FE3C2171-07F1-4EFA-9DEB-56753FC28623}" dt="2021-03-13T19:12:54.412" v="76" actId="478"/>
          <ac:spMkLst>
            <pc:docMk/>
            <pc:sldMk cId="1019489719" sldId="343"/>
            <ac:spMk id="3" creationId="{F48F0C8A-805B-460C-81AC-6DF0C26581AE}"/>
          </ac:spMkLst>
        </pc:spChg>
        <pc:spChg chg="del">
          <ac:chgData name="Tegischer Lukas" userId="f78daebb-0565-485c-bd0e-1cd035e796ff" providerId="ADAL" clId="{FE3C2171-07F1-4EFA-9DEB-56753FC28623}" dt="2021-03-13T19:12:52.836" v="74" actId="478"/>
          <ac:spMkLst>
            <pc:docMk/>
            <pc:sldMk cId="1019489719" sldId="343"/>
            <ac:spMk id="4" creationId="{4F7C423A-C5ED-4851-A33C-2E3154A6E777}"/>
          </ac:spMkLst>
        </pc:spChg>
        <pc:spChg chg="del">
          <ac:chgData name="Tegischer Lukas" userId="f78daebb-0565-485c-bd0e-1cd035e796ff" providerId="ADAL" clId="{FE3C2171-07F1-4EFA-9DEB-56753FC28623}" dt="2021-03-13T19:12:53.620" v="75" actId="478"/>
          <ac:spMkLst>
            <pc:docMk/>
            <pc:sldMk cId="1019489719" sldId="343"/>
            <ac:spMk id="5" creationId="{5F285E24-3F73-4550-B377-945525D5A0BF}"/>
          </ac:spMkLst>
        </pc:spChg>
        <pc:spChg chg="del mod">
          <ac:chgData name="Tegischer Lukas" userId="f78daebb-0565-485c-bd0e-1cd035e796ff" providerId="ADAL" clId="{FE3C2171-07F1-4EFA-9DEB-56753FC28623}" dt="2021-03-13T19:12:56.416" v="80" actId="478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FE3C2171-07F1-4EFA-9DEB-56753FC28623}" dt="2021-03-13T19:13:24.893" v="92" actId="1076"/>
          <ac:spMkLst>
            <pc:docMk/>
            <pc:sldMk cId="1019489719" sldId="343"/>
            <ac:spMk id="7" creationId="{F10BA1E6-C563-440E-898E-A5E6237A94E6}"/>
          </ac:spMkLst>
        </pc:spChg>
        <pc:spChg chg="del mod">
          <ac:chgData name="Tegischer Lukas" userId="f78daebb-0565-485c-bd0e-1cd035e796ff" providerId="ADAL" clId="{FE3C2171-07F1-4EFA-9DEB-56753FC28623}" dt="2021-03-13T19:12:55.296" v="78" actId="478"/>
          <ac:spMkLst>
            <pc:docMk/>
            <pc:sldMk cId="1019489719" sldId="343"/>
            <ac:spMk id="8" creationId="{3E303E58-1DC2-45C7-88F8-0DEB3688F5DD}"/>
          </ac:spMkLst>
        </pc:spChg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1349328298" sldId="344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095686451" sldId="345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3755453555" sldId="346"/>
        </pc:sldMkLst>
      </pc:sldChg>
      <pc:sldChg chg="del">
        <pc:chgData name="Tegischer Lukas" userId="f78daebb-0565-485c-bd0e-1cd035e796ff" providerId="ADAL" clId="{FE3C2171-07F1-4EFA-9DEB-56753FC28623}" dt="2021-03-13T19:18:22.470" v="203" actId="47"/>
        <pc:sldMkLst>
          <pc:docMk/>
          <pc:sldMk cId="4122395049" sldId="347"/>
        </pc:sldMkLst>
      </pc:sldChg>
      <pc:sldChg chg="addSp delSp modSp add mod modAnim">
        <pc:chgData name="Tegischer Lukas" userId="f78daebb-0565-485c-bd0e-1cd035e796ff" providerId="ADAL" clId="{FE3C2171-07F1-4EFA-9DEB-56753FC28623}" dt="2021-03-13T19:16:09.586" v="161"/>
        <pc:sldMkLst>
          <pc:docMk/>
          <pc:sldMk cId="111838217" sldId="348"/>
        </pc:sldMkLst>
        <pc:spChg chg="del">
          <ac:chgData name="Tegischer Lukas" userId="f78daebb-0565-485c-bd0e-1cd035e796ff" providerId="ADAL" clId="{FE3C2171-07F1-4EFA-9DEB-56753FC28623}" dt="2021-03-13T19:13:32.948" v="95" actId="478"/>
          <ac:spMkLst>
            <pc:docMk/>
            <pc:sldMk cId="111838217" sldId="34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E3C2171-07F1-4EFA-9DEB-56753FC28623}" dt="2021-03-13T19:13:53" v="118" actId="403"/>
          <ac:spMkLst>
            <pc:docMk/>
            <pc:sldMk cId="111838217" sldId="348"/>
            <ac:spMk id="3" creationId="{D6A12BB2-77A7-4100-8825-8B8A80DFAA4E}"/>
          </ac:spMkLst>
        </pc:spChg>
        <pc:spChg chg="add mod">
          <ac:chgData name="Tegischer Lukas" userId="f78daebb-0565-485c-bd0e-1cd035e796ff" providerId="ADAL" clId="{FE3C2171-07F1-4EFA-9DEB-56753FC28623}" dt="2021-03-13T19:14:51.545" v="137" actId="1076"/>
          <ac:spMkLst>
            <pc:docMk/>
            <pc:sldMk cId="111838217" sldId="348"/>
            <ac:spMk id="4" creationId="{7A0C69F7-A4F1-4EA2-9721-820745348126}"/>
          </ac:spMkLst>
        </pc:spChg>
        <pc:spChg chg="add mod">
          <ac:chgData name="Tegischer Lukas" userId="f78daebb-0565-485c-bd0e-1cd035e796ff" providerId="ADAL" clId="{FE3C2171-07F1-4EFA-9DEB-56753FC28623}" dt="2021-03-13T19:15:24.056" v="147" actId="113"/>
          <ac:spMkLst>
            <pc:docMk/>
            <pc:sldMk cId="111838217" sldId="348"/>
            <ac:spMk id="5" creationId="{FB2FDD2B-9431-4732-8DCB-9E4F304AE2DF}"/>
          </ac:spMkLst>
        </pc:spChg>
        <pc:spChg chg="add mod">
          <ac:chgData name="Tegischer Lukas" userId="f78daebb-0565-485c-bd0e-1cd035e796ff" providerId="ADAL" clId="{FE3C2171-07F1-4EFA-9DEB-56753FC28623}" dt="2021-03-13T19:16:07.532" v="160" actId="1076"/>
          <ac:spMkLst>
            <pc:docMk/>
            <pc:sldMk cId="111838217" sldId="348"/>
            <ac:spMk id="6" creationId="{337FB592-5ABF-44FB-A641-7A8ED74CDFA3}"/>
          </ac:spMkLst>
        </pc:spChg>
        <pc:spChg chg="del">
          <ac:chgData name="Tegischer Lukas" userId="f78daebb-0565-485c-bd0e-1cd035e796ff" providerId="ADAL" clId="{FE3C2171-07F1-4EFA-9DEB-56753FC28623}" dt="2021-03-13T19:13:33.492" v="96" actId="478"/>
          <ac:spMkLst>
            <pc:docMk/>
            <pc:sldMk cId="111838217" sldId="348"/>
            <ac:spMk id="7" creationId="{F10BA1E6-C563-440E-898E-A5E6237A94E6}"/>
          </ac:spMkLst>
        </pc:spChg>
      </pc:sldChg>
      <pc:sldChg chg="addSp delSp modSp add mod">
        <pc:chgData name="Tegischer Lukas" userId="f78daebb-0565-485c-bd0e-1cd035e796ff" providerId="ADAL" clId="{FE3C2171-07F1-4EFA-9DEB-56753FC28623}" dt="2021-03-13T19:17:42.401" v="192" actId="1076"/>
        <pc:sldMkLst>
          <pc:docMk/>
          <pc:sldMk cId="53648361" sldId="349"/>
        </pc:sldMkLst>
        <pc:spChg chg="add mod">
          <ac:chgData name="Tegischer Lukas" userId="f78daebb-0565-485c-bd0e-1cd035e796ff" providerId="ADAL" clId="{FE3C2171-07F1-4EFA-9DEB-56753FC28623}" dt="2021-03-13T19:17:42.401" v="192" actId="1076"/>
          <ac:spMkLst>
            <pc:docMk/>
            <pc:sldMk cId="53648361" sldId="349"/>
            <ac:spMk id="3" creationId="{7FD80DF4-7177-44D1-B75A-EB1677E7D0B6}"/>
          </ac:spMkLst>
        </pc:spChg>
        <pc:spChg chg="del">
          <ac:chgData name="Tegischer Lukas" userId="f78daebb-0565-485c-bd0e-1cd035e796ff" providerId="ADAL" clId="{FE3C2171-07F1-4EFA-9DEB-56753FC28623}" dt="2021-03-13T19:17:24.825" v="184" actId="478"/>
          <ac:spMkLst>
            <pc:docMk/>
            <pc:sldMk cId="53648361" sldId="349"/>
            <ac:spMk id="4" creationId="{178D2C40-C458-4CBE-A4FB-3BD37D9D484A}"/>
          </ac:spMkLst>
        </pc:spChg>
      </pc:sldChg>
      <pc:sldChg chg="addSp delSp modSp add mod">
        <pc:chgData name="Tegischer Lukas" userId="f78daebb-0565-485c-bd0e-1cd035e796ff" providerId="ADAL" clId="{FE3C2171-07F1-4EFA-9DEB-56753FC28623}" dt="2021-03-13T19:18:18.913" v="202" actId="1076"/>
        <pc:sldMkLst>
          <pc:docMk/>
          <pc:sldMk cId="1268085194" sldId="350"/>
        </pc:sldMkLst>
        <pc:spChg chg="del">
          <ac:chgData name="Tegischer Lukas" userId="f78daebb-0565-485c-bd0e-1cd035e796ff" providerId="ADAL" clId="{FE3C2171-07F1-4EFA-9DEB-56753FC28623}" dt="2021-03-13T19:18:07.450" v="194" actId="478"/>
          <ac:spMkLst>
            <pc:docMk/>
            <pc:sldMk cId="1268085194" sldId="350"/>
            <ac:spMk id="3" creationId="{7FD80DF4-7177-44D1-B75A-EB1677E7D0B6}"/>
          </ac:spMkLst>
        </pc:spChg>
        <pc:spChg chg="add mod">
          <ac:chgData name="Tegischer Lukas" userId="f78daebb-0565-485c-bd0e-1cd035e796ff" providerId="ADAL" clId="{FE3C2171-07F1-4EFA-9DEB-56753FC28623}" dt="2021-03-13T19:18:18.913" v="202" actId="1076"/>
          <ac:spMkLst>
            <pc:docMk/>
            <pc:sldMk cId="1268085194" sldId="350"/>
            <ac:spMk id="4" creationId="{954E7729-8EE4-4189-8926-A55744A812D6}"/>
          </ac:spMkLst>
        </pc:spChg>
      </pc:sldChg>
    </pc:docChg>
  </pc:docChgLst>
  <pc:docChgLst>
    <pc:chgData name="Tegischer Lukas" userId="f78daebb-0565-485c-bd0e-1cd035e796ff" providerId="ADAL" clId="{E08AF460-649E-4245-9D98-5D4FE9DC76F8}"/>
    <pc:docChg chg="custSel addSld delSld modSld sldOrd">
      <pc:chgData name="Tegischer Lukas" userId="f78daebb-0565-485c-bd0e-1cd035e796ff" providerId="ADAL" clId="{E08AF460-649E-4245-9D98-5D4FE9DC76F8}" dt="2021-03-13T18:52:14.982" v="107" actId="47"/>
      <pc:docMkLst>
        <pc:docMk/>
      </pc:docMkLst>
      <pc:sldChg chg="modSp mod">
        <pc:chgData name="Tegischer Lukas" userId="f78daebb-0565-485c-bd0e-1cd035e796ff" providerId="ADAL" clId="{E08AF460-649E-4245-9D98-5D4FE9DC76F8}" dt="2021-03-13T18:48:12.34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8AF460-649E-4245-9D98-5D4FE9DC76F8}" dt="2021-03-13T18:48:12.34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08AF460-649E-4245-9D98-5D4FE9DC76F8}" dt="2021-03-13T18:50:05.140" v="72"/>
        <pc:sldMkLst>
          <pc:docMk/>
          <pc:sldMk cId="442268101" sldId="295"/>
        </pc:sldMkLst>
        <pc:spChg chg="mod">
          <ac:chgData name="Tegischer Lukas" userId="f78daebb-0565-485c-bd0e-1cd035e796ff" providerId="ADAL" clId="{E08AF460-649E-4245-9D98-5D4FE9DC76F8}" dt="2021-03-13T18:48:43.572" v="45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E08AF460-649E-4245-9D98-5D4FE9DC76F8}" dt="2021-03-13T18:48:28.290" v="43" actId="478"/>
          <ac:spMkLst>
            <pc:docMk/>
            <pc:sldMk cId="442268101" sldId="295"/>
            <ac:spMk id="3" creationId="{7B43FD0F-D888-4593-8ACD-A99F95264DCB}"/>
          </ac:spMkLst>
        </pc:spChg>
        <pc:spChg chg="del">
          <ac:chgData name="Tegischer Lukas" userId="f78daebb-0565-485c-bd0e-1cd035e796ff" providerId="ADAL" clId="{E08AF460-649E-4245-9D98-5D4FE9DC76F8}" dt="2021-03-13T18:48:26.538" v="41" actId="478"/>
          <ac:spMkLst>
            <pc:docMk/>
            <pc:sldMk cId="442268101" sldId="295"/>
            <ac:spMk id="4" creationId="{7EF8E3C6-86B3-4427-AE6E-DC250A67EEE1}"/>
          </ac:spMkLst>
        </pc:spChg>
        <pc:spChg chg="add mod">
          <ac:chgData name="Tegischer Lukas" userId="f78daebb-0565-485c-bd0e-1cd035e796ff" providerId="ADAL" clId="{E08AF460-649E-4245-9D98-5D4FE9DC76F8}" dt="2021-03-13T18:48:55.490" v="51" actId="1076"/>
          <ac:spMkLst>
            <pc:docMk/>
            <pc:sldMk cId="442268101" sldId="295"/>
            <ac:spMk id="5" creationId="{16E2E674-389E-45D0-A341-DE28115EFEC9}"/>
          </ac:spMkLst>
        </pc:spChg>
        <pc:spChg chg="add mod">
          <ac:chgData name="Tegischer Lukas" userId="f78daebb-0565-485c-bd0e-1cd035e796ff" providerId="ADAL" clId="{E08AF460-649E-4245-9D98-5D4FE9DC76F8}" dt="2021-03-13T18:49:49.635" v="68" actId="1076"/>
          <ac:spMkLst>
            <pc:docMk/>
            <pc:sldMk cId="442268101" sldId="295"/>
            <ac:spMk id="6" creationId="{BE743603-59B6-48C4-9574-739D9F3754D7}"/>
          </ac:spMkLst>
        </pc:spChg>
        <pc:picChg chg="add mod">
          <ac:chgData name="Tegischer Lukas" userId="f78daebb-0565-485c-bd0e-1cd035e796ff" providerId="ADAL" clId="{E08AF460-649E-4245-9D98-5D4FE9DC76F8}" dt="2021-03-13T18:49:15.483" v="56" actId="1076"/>
          <ac:picMkLst>
            <pc:docMk/>
            <pc:sldMk cId="442268101" sldId="295"/>
            <ac:picMk id="8" creationId="{DC38CCB3-2EB2-4CF0-AB37-AFB72DD9FB70}"/>
          </ac:picMkLst>
        </pc:picChg>
        <pc:picChg chg="del">
          <ac:chgData name="Tegischer Lukas" userId="f78daebb-0565-485c-bd0e-1cd035e796ff" providerId="ADAL" clId="{E08AF460-649E-4245-9D98-5D4FE9DC76F8}" dt="2021-03-13T18:48:26.841" v="42" actId="478"/>
          <ac:picMkLst>
            <pc:docMk/>
            <pc:sldMk cId="442268101" sldId="295"/>
            <ac:picMk id="9" creationId="{11F85900-8294-443E-AAC0-1733C2CC4007}"/>
          </ac:picMkLst>
        </pc:picChg>
      </pc:sldChg>
      <pc:sldChg chg="addSp delSp modSp mod delAnim modAnim">
        <pc:chgData name="Tegischer Lukas" userId="f78daebb-0565-485c-bd0e-1cd035e796ff" providerId="ADAL" clId="{E08AF460-649E-4245-9D98-5D4FE9DC76F8}" dt="2021-03-13T18:52:08.411" v="106" actId="14100"/>
        <pc:sldMkLst>
          <pc:docMk/>
          <pc:sldMk cId="4078227055" sldId="336"/>
        </pc:sldMkLst>
        <pc:spChg chg="del">
          <ac:chgData name="Tegischer Lukas" userId="f78daebb-0565-485c-bd0e-1cd035e796ff" providerId="ADAL" clId="{E08AF460-649E-4245-9D98-5D4FE9DC76F8}" dt="2021-03-13T18:50:17.247" v="73" actId="478"/>
          <ac:spMkLst>
            <pc:docMk/>
            <pc:sldMk cId="4078227055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08AF460-649E-4245-9D98-5D4FE9DC76F8}" dt="2021-03-13T18:51:12.510" v="91" actId="20577"/>
          <ac:spMkLst>
            <pc:docMk/>
            <pc:sldMk cId="4078227055" sldId="336"/>
            <ac:spMk id="3" creationId="{6D6A8759-2E50-40C3-A766-28A999744703}"/>
          </ac:spMkLst>
        </pc:spChg>
        <pc:spChg chg="del">
          <ac:chgData name="Tegischer Lukas" userId="f78daebb-0565-485c-bd0e-1cd035e796ff" providerId="ADAL" clId="{E08AF460-649E-4245-9D98-5D4FE9DC76F8}" dt="2021-03-13T18:50:19.259" v="74" actId="478"/>
          <ac:spMkLst>
            <pc:docMk/>
            <pc:sldMk cId="4078227055" sldId="336"/>
            <ac:spMk id="5" creationId="{2C20A1F9-CF37-4D40-BBE4-16810B167D7C}"/>
          </ac:spMkLst>
        </pc:spChg>
        <pc:picChg chg="add del mod">
          <ac:chgData name="Tegischer Lukas" userId="f78daebb-0565-485c-bd0e-1cd035e796ff" providerId="ADAL" clId="{E08AF460-649E-4245-9D98-5D4FE9DC76F8}" dt="2021-03-13T18:51:13.673" v="93" actId="478"/>
          <ac:picMkLst>
            <pc:docMk/>
            <pc:sldMk cId="4078227055" sldId="336"/>
            <ac:picMk id="6" creationId="{ACE35651-8D05-4457-867D-F28A07A62788}"/>
          </ac:picMkLst>
        </pc:picChg>
        <pc:picChg chg="add mod">
          <ac:chgData name="Tegischer Lukas" userId="f78daebb-0565-485c-bd0e-1cd035e796ff" providerId="ADAL" clId="{E08AF460-649E-4245-9D98-5D4FE9DC76F8}" dt="2021-03-13T18:51:23.483" v="98" actId="1076"/>
          <ac:picMkLst>
            <pc:docMk/>
            <pc:sldMk cId="4078227055" sldId="336"/>
            <ac:picMk id="7" creationId="{227263A0-1939-47F1-993D-AF8779AEB63C}"/>
          </ac:picMkLst>
        </pc:picChg>
        <pc:cxnChg chg="add mod">
          <ac:chgData name="Tegischer Lukas" userId="f78daebb-0565-485c-bd0e-1cd035e796ff" providerId="ADAL" clId="{E08AF460-649E-4245-9D98-5D4FE9DC76F8}" dt="2021-03-13T18:52:08.411" v="106" actId="14100"/>
          <ac:cxnSpMkLst>
            <pc:docMk/>
            <pc:sldMk cId="4078227055" sldId="336"/>
            <ac:cxnSpMk id="8" creationId="{7A68C3B4-FAF1-4BC2-984E-2E1D31515A46}"/>
          </ac:cxnSpMkLst>
        </pc:cxnChg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20639928" sldId="337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688985938" sldId="338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4262910170" sldId="339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023850615" sldId="340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85784672" sldId="341"/>
        </pc:sldMkLst>
      </pc:sldChg>
      <pc:sldChg chg="addSp modSp add mod ord modAnim">
        <pc:chgData name="Tegischer Lukas" userId="f78daebb-0565-485c-bd0e-1cd035e796ff" providerId="ADAL" clId="{E08AF460-649E-4245-9D98-5D4FE9DC76F8}" dt="2021-03-13T18:51:46.463" v="101"/>
        <pc:sldMkLst>
          <pc:docMk/>
          <pc:sldMk cId="154477767" sldId="342"/>
        </pc:sldMkLst>
        <pc:spChg chg="mod">
          <ac:chgData name="Tegischer Lukas" userId="f78daebb-0565-485c-bd0e-1cd035e796ff" providerId="ADAL" clId="{E08AF460-649E-4245-9D98-5D4FE9DC76F8}" dt="2021-03-13T18:51:06.220" v="88" actId="20577"/>
          <ac:spMkLst>
            <pc:docMk/>
            <pc:sldMk cId="154477767" sldId="342"/>
            <ac:spMk id="3" creationId="{6D6A8759-2E50-40C3-A766-28A999744703}"/>
          </ac:spMkLst>
        </pc:spChg>
        <pc:cxnChg chg="add mod">
          <ac:chgData name="Tegischer Lukas" userId="f78daebb-0565-485c-bd0e-1cd035e796ff" providerId="ADAL" clId="{E08AF460-649E-4245-9D98-5D4FE9DC76F8}" dt="2021-03-13T18:51:43.708" v="100" actId="1582"/>
          <ac:cxnSpMkLst>
            <pc:docMk/>
            <pc:sldMk cId="154477767" sldId="342"/>
            <ac:cxnSpMk id="4" creationId="{85E6D23A-F04A-4957-BDFA-9EA32CDEF4BB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84447866-6E69-4ED6-845E-42FB28DCEC10}"/>
    <pc:docChg chg="custSel delSld modSld">
      <pc:chgData name="Tegischer Lukas" userId="f78daebb-0565-485c-bd0e-1cd035e796ff" providerId="ADAL" clId="{84447866-6E69-4ED6-845E-42FB28DCEC10}" dt="2022-11-04T11:07:09.114" v="4" actId="47"/>
      <pc:docMkLst>
        <pc:docMk/>
      </pc:docMkLst>
      <pc:sldChg chg="delSp mod">
        <pc:chgData name="Tegischer Lukas" userId="f78daebb-0565-485c-bd0e-1cd035e796ff" providerId="ADAL" clId="{84447866-6E69-4ED6-845E-42FB28DCEC10}" dt="2022-11-04T11:07:04.03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84447866-6E69-4ED6-845E-42FB28DCEC10}" dt="2022-11-04T11:07:04.03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4447866-6E69-4ED6-845E-42FB28DCEC10}" dt="2022-11-04T11:07:09.114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4447866-6E69-4ED6-845E-42FB28DCEC10}" dt="2022-11-04T11:07:06.241" v="2" actId="478"/>
        <pc:sldMkLst>
          <pc:docMk/>
          <pc:sldMk cId="265588257" sldId="300"/>
        </pc:sldMkLst>
        <pc:picChg chg="del">
          <ac:chgData name="Tegischer Lukas" userId="f78daebb-0565-485c-bd0e-1cd035e796ff" providerId="ADAL" clId="{84447866-6E69-4ED6-845E-42FB28DCEC10}" dt="2022-11-04T11:07:06.241" v="2" actId="478"/>
          <ac:picMkLst>
            <pc:docMk/>
            <pc:sldMk cId="265588257" sldId="300"/>
            <ac:picMk id="10" creationId="{4C572AAA-A3AF-464E-8C66-905A8D4DB817}"/>
          </ac:picMkLst>
        </pc:picChg>
      </pc:sldChg>
      <pc:sldChg chg="delSp mod">
        <pc:chgData name="Tegischer Lukas" userId="f78daebb-0565-485c-bd0e-1cd035e796ff" providerId="ADAL" clId="{84447866-6E69-4ED6-845E-42FB28DCEC10}" dt="2022-11-04T11:07:04.845" v="1" actId="478"/>
        <pc:sldMkLst>
          <pc:docMk/>
          <pc:sldMk cId="1019489719" sldId="343"/>
        </pc:sldMkLst>
        <pc:picChg chg="del">
          <ac:chgData name="Tegischer Lukas" userId="f78daebb-0565-485c-bd0e-1cd035e796ff" providerId="ADAL" clId="{84447866-6E69-4ED6-845E-42FB28DCEC10}" dt="2022-11-04T11:07:04.845" v="1" actId="478"/>
          <ac:picMkLst>
            <pc:docMk/>
            <pc:sldMk cId="1019489719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4447866-6E69-4ED6-845E-42FB28DCEC10}" dt="2022-11-04T11:07:07.687" v="3" actId="478"/>
        <pc:sldMkLst>
          <pc:docMk/>
          <pc:sldMk cId="357542664" sldId="352"/>
        </pc:sldMkLst>
        <pc:picChg chg="del">
          <ac:chgData name="Tegischer Lukas" userId="f78daebb-0565-485c-bd0e-1cd035e796ff" providerId="ADAL" clId="{84447866-6E69-4ED6-845E-42FB28DCEC10}" dt="2022-11-04T11:07:07.687" v="3" actId="478"/>
          <ac:picMkLst>
            <pc:docMk/>
            <pc:sldMk cId="357542664" sldId="352"/>
            <ac:picMk id="4" creationId="{6BF2461C-540A-4126-B87B-FF34765264DC}"/>
          </ac:picMkLst>
        </pc:picChg>
      </pc:sldChg>
    </pc:docChg>
  </pc:docChgLst>
  <pc:docChgLst>
    <pc:chgData name="Tegischer Lukas" userId="f78daebb-0565-485c-bd0e-1cd035e796ff" providerId="ADAL" clId="{3EEF1AB1-E926-4D43-97AC-F245EF534FCA}"/>
    <pc:docChg chg="undo custSel addSld delSld modSld">
      <pc:chgData name="Tegischer Lukas" userId="f78daebb-0565-485c-bd0e-1cd035e796ff" providerId="ADAL" clId="{3EEF1AB1-E926-4D43-97AC-F245EF534FCA}" dt="2021-03-13T19:12:01.360" v="399" actId="20577"/>
      <pc:docMkLst>
        <pc:docMk/>
      </pc:docMkLst>
      <pc:sldChg chg="modSp mod">
        <pc:chgData name="Tegischer Lukas" userId="f78daebb-0565-485c-bd0e-1cd035e796ff" providerId="ADAL" clId="{3EEF1AB1-E926-4D43-97AC-F245EF534FCA}" dt="2021-03-13T18:53:13.702" v="62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EF1AB1-E926-4D43-97AC-F245EF534FCA}" dt="2021-03-13T18:53:13.702" v="6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EEF1AB1-E926-4D43-97AC-F245EF534FCA}" dt="2021-03-13T18:53:55.216" v="72" actId="47"/>
        <pc:sldMkLst>
          <pc:docMk/>
          <pc:sldMk cId="442268101" sldId="295"/>
        </pc:sldMkLst>
      </pc:sldChg>
      <pc:sldChg chg="addSp delSp modSp add del mod modAnim">
        <pc:chgData name="Tegischer Lukas" userId="f78daebb-0565-485c-bd0e-1cd035e796ff" providerId="ADAL" clId="{3EEF1AB1-E926-4D43-97AC-F245EF534FCA}" dt="2021-03-13T18:58:51.894" v="219"/>
        <pc:sldMkLst>
          <pc:docMk/>
          <pc:sldMk cId="265588257" sldId="300"/>
        </pc:sldMkLst>
        <pc:spChg chg="del">
          <ac:chgData name="Tegischer Lukas" userId="f78daebb-0565-485c-bd0e-1cd035e796ff" providerId="ADAL" clId="{3EEF1AB1-E926-4D43-97AC-F245EF534FCA}" dt="2021-03-13T18:58:17.026" v="190" actId="478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8:49.546" v="218" actId="1076"/>
          <ac:spMkLst>
            <pc:docMk/>
            <pc:sldMk cId="265588257" sldId="300"/>
            <ac:spMk id="3" creationId="{27A29B8E-80A8-405F-BF94-52AAD8650B09}"/>
          </ac:spMkLst>
        </pc:spChg>
        <pc:spChg chg="del">
          <ac:chgData name="Tegischer Lukas" userId="f78daebb-0565-485c-bd0e-1cd035e796ff" providerId="ADAL" clId="{3EEF1AB1-E926-4D43-97AC-F245EF534FCA}" dt="2021-03-13T18:58:15.188" v="189" actId="478"/>
          <ac:spMkLst>
            <pc:docMk/>
            <pc:sldMk cId="265588257" sldId="300"/>
            <ac:spMk id="6" creationId="{31827750-3F8B-4A2A-BCB2-CDB28AE0BF2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7" creationId="{3047EC14-D619-4CDF-895F-757F47911397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8" creationId="{C05C8E54-33D9-4552-BD86-10BBE0C70ABE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9" creationId="{468BF434-7188-4DA2-A8EC-CF4BD7EBC4F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0" creationId="{AF2F9332-9416-4C6D-BA1E-2D0888D1E62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1" creationId="{3B259861-B264-4F4C-A5DB-B80671A260B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2" creationId="{069ADEA3-5283-4E50-8200-A225C216DFC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3" creationId="{F3D3BEDC-B3D4-4F8A-9BDD-BF17228E6583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5" creationId="{5AD212BF-F5E9-4843-9212-21D442491A1A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6" creationId="{17E2C15A-D463-4B4A-B29D-DD90CDA7DD9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7" creationId="{B6927A32-F1C1-47D3-86CA-A331F0E0589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8" creationId="{629D7069-543B-4EC0-9634-3BE415259FF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9" creationId="{66DA3A26-0A1A-457F-97D1-244A207D8D5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0" creationId="{18691A22-136D-4D55-9D22-386E8348664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1" creationId="{E7E0C26E-CB0D-481F-A626-BC727FFB6B18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2" creationId="{1E94C45A-588C-4D32-80DD-28C05DB9D9C6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3" creationId="{0E83C1B9-A352-4E6A-B64B-28F36B1B1862}"/>
          </ac:spMkLst>
        </pc:sp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4" creationId="{593FC5A8-B997-4930-A54C-14CA1CB241D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5" creationId="{3F39D527-3A96-4E51-97B3-4440F11A7B0B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6" creationId="{FEE201E8-C83F-4159-B216-3777FE1379EE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7" creationId="{A4840B53-07AC-4834-B2BB-C2B5E694089C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8" creationId="{5EF1E038-9EF6-4581-812E-1EFFDCD949C8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9" creationId="{FFAFDD93-B235-411B-8020-844A10D96B4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3EEF1AB1-E926-4D43-97AC-F245EF534FCA}" dt="2021-03-13T18:53:56.019" v="74" actId="47"/>
        <pc:sldMkLst>
          <pc:docMk/>
          <pc:sldMk cId="4078227055" sldId="336"/>
        </pc:sldMkLst>
      </pc:sldChg>
      <pc:sldChg chg="del">
        <pc:chgData name="Tegischer Lukas" userId="f78daebb-0565-485c-bd0e-1cd035e796ff" providerId="ADAL" clId="{3EEF1AB1-E926-4D43-97AC-F245EF534FCA}" dt="2021-03-13T18:53:55.530" v="73" actId="47"/>
        <pc:sldMkLst>
          <pc:docMk/>
          <pc:sldMk cId="154477767" sldId="342"/>
        </pc:sldMkLst>
      </pc:sldChg>
      <pc:sldChg chg="addSp modSp add mod modAnim">
        <pc:chgData name="Tegischer Lukas" userId="f78daebb-0565-485c-bd0e-1cd035e796ff" providerId="ADAL" clId="{3EEF1AB1-E926-4D43-97AC-F245EF534FCA}" dt="2021-03-13T18:56:39.287" v="148"/>
        <pc:sldMkLst>
          <pc:docMk/>
          <pc:sldMk cId="1019489719" sldId="343"/>
        </pc:sldMkLst>
        <pc:spChg chg="mod">
          <ac:chgData name="Tegischer Lukas" userId="f78daebb-0565-485c-bd0e-1cd035e796ff" providerId="ADAL" clId="{3EEF1AB1-E926-4D43-97AC-F245EF534FCA}" dt="2021-03-13T18:53:39.405" v="64" actId="1076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5:01.019" v="94" actId="1582"/>
          <ac:spMkLst>
            <pc:docMk/>
            <pc:sldMk cId="1019489719" sldId="343"/>
            <ac:spMk id="3" creationId="{F48F0C8A-805B-460C-81AC-6DF0C26581AE}"/>
          </ac:spMkLst>
        </pc:spChg>
        <pc:spChg chg="mod">
          <ac:chgData name="Tegischer Lukas" userId="f78daebb-0565-485c-bd0e-1cd035e796ff" providerId="ADAL" clId="{3EEF1AB1-E926-4D43-97AC-F245EF534FCA}" dt="2021-03-13T18:53:42.193" v="65" actId="1076"/>
          <ac:spMkLst>
            <pc:docMk/>
            <pc:sldMk cId="1019489719" sldId="343"/>
            <ac:spMk id="4" creationId="{4F7C423A-C5ED-4851-A33C-2E3154A6E777}"/>
          </ac:spMkLst>
        </pc:spChg>
        <pc:spChg chg="add mod">
          <ac:chgData name="Tegischer Lukas" userId="f78daebb-0565-485c-bd0e-1cd035e796ff" providerId="ADAL" clId="{3EEF1AB1-E926-4D43-97AC-F245EF534FCA}" dt="2021-03-13T18:54:29.982" v="87" actId="14100"/>
          <ac:spMkLst>
            <pc:docMk/>
            <pc:sldMk cId="1019489719" sldId="343"/>
            <ac:spMk id="5" creationId="{5F285E24-3F73-4550-B377-945525D5A0BF}"/>
          </ac:spMkLst>
        </pc:spChg>
        <pc:spChg chg="add mod">
          <ac:chgData name="Tegischer Lukas" userId="f78daebb-0565-485c-bd0e-1cd035e796ff" providerId="ADAL" clId="{3EEF1AB1-E926-4D43-97AC-F245EF534FCA}" dt="2021-03-13T18:56:24.892" v="146" actId="403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5:40.851" v="128" actId="1076"/>
          <ac:spMkLst>
            <pc:docMk/>
            <pc:sldMk cId="1019489719" sldId="343"/>
            <ac:spMk id="8" creationId="{3E303E58-1DC2-45C7-88F8-0DEB3688F5DD}"/>
          </ac:spMkLst>
        </pc:spChg>
      </pc:sldChg>
      <pc:sldChg chg="addSp delSp modSp add mod delAnim modAnim">
        <pc:chgData name="Tegischer Lukas" userId="f78daebb-0565-485c-bd0e-1cd035e796ff" providerId="ADAL" clId="{3EEF1AB1-E926-4D43-97AC-F245EF534FCA}" dt="2021-03-13T19:09:46.886" v="374"/>
        <pc:sldMkLst>
          <pc:docMk/>
          <pc:sldMk cId="1349328298" sldId="344"/>
        </pc:sldMkLst>
        <pc:spChg chg="mod">
          <ac:chgData name="Tegischer Lukas" userId="f78daebb-0565-485c-bd0e-1cd035e796ff" providerId="ADAL" clId="{3EEF1AB1-E926-4D43-97AC-F245EF534FCA}" dt="2021-03-13T18:57:38.187" v="184" actId="1076"/>
          <ac:spMkLst>
            <pc:docMk/>
            <pc:sldMk cId="1349328298" sldId="344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7:09.122" v="153" actId="478"/>
          <ac:spMkLst>
            <pc:docMk/>
            <pc:sldMk cId="1349328298" sldId="344"/>
            <ac:spMk id="3" creationId="{F48F0C8A-805B-460C-81AC-6DF0C26581AE}"/>
          </ac:spMkLst>
        </pc:spChg>
        <pc:spChg chg="del">
          <ac:chgData name="Tegischer Lukas" userId="f78daebb-0565-485c-bd0e-1cd035e796ff" providerId="ADAL" clId="{3EEF1AB1-E926-4D43-97AC-F245EF534FCA}" dt="2021-03-13T18:57:06.541" v="150" actId="478"/>
          <ac:spMkLst>
            <pc:docMk/>
            <pc:sldMk cId="1349328298" sldId="344"/>
            <ac:spMk id="4" creationId="{4F7C423A-C5ED-4851-A33C-2E3154A6E777}"/>
          </ac:spMkLst>
        </pc:spChg>
        <pc:spChg chg="del">
          <ac:chgData name="Tegischer Lukas" userId="f78daebb-0565-485c-bd0e-1cd035e796ff" providerId="ADAL" clId="{3EEF1AB1-E926-4D43-97AC-F245EF534FCA}" dt="2021-03-13T18:57:07.774" v="151" actId="478"/>
          <ac:spMkLst>
            <pc:docMk/>
            <pc:sldMk cId="1349328298" sldId="344"/>
            <ac:spMk id="5" creationId="{5F285E24-3F73-4550-B377-945525D5A0BF}"/>
          </ac:spMkLst>
        </pc:spChg>
        <pc:spChg chg="del">
          <ac:chgData name="Tegischer Lukas" userId="f78daebb-0565-485c-bd0e-1cd035e796ff" providerId="ADAL" clId="{3EEF1AB1-E926-4D43-97AC-F245EF534FCA}" dt="2021-03-13T18:57:09.953" v="154" actId="478"/>
          <ac:spMkLst>
            <pc:docMk/>
            <pc:sldMk cId="1349328298" sldId="344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7:39.563" v="185" actId="1076"/>
          <ac:spMkLst>
            <pc:docMk/>
            <pc:sldMk cId="1349328298" sldId="344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7:08.441" v="152" actId="478"/>
          <ac:spMkLst>
            <pc:docMk/>
            <pc:sldMk cId="1349328298" sldId="344"/>
            <ac:spMk id="8" creationId="{3E303E58-1DC2-45C7-88F8-0DEB3688F5DD}"/>
          </ac:spMkLst>
        </pc:spChg>
        <pc:spChg chg="add mod">
          <ac:chgData name="Tegischer Lukas" userId="f78daebb-0565-485c-bd0e-1cd035e796ff" providerId="ADAL" clId="{3EEF1AB1-E926-4D43-97AC-F245EF534FCA}" dt="2021-03-13T19:09:00.210" v="265" actId="1076"/>
          <ac:spMkLst>
            <pc:docMk/>
            <pc:sldMk cId="1349328298" sldId="344"/>
            <ac:spMk id="9" creationId="{8CA198C8-B670-42A4-B754-DAAF86D7E22D}"/>
          </ac:spMkLst>
        </pc:spChg>
        <pc:spChg chg="add mod">
          <ac:chgData name="Tegischer Lukas" userId="f78daebb-0565-485c-bd0e-1cd035e796ff" providerId="ADAL" clId="{3EEF1AB1-E926-4D43-97AC-F245EF534FCA}" dt="2021-03-13T19:09:44.785" v="373" actId="207"/>
          <ac:spMkLst>
            <pc:docMk/>
            <pc:sldMk cId="1349328298" sldId="344"/>
            <ac:spMk id="10" creationId="{2DF0B6D3-155B-49E8-A476-0F579E1D86D9}"/>
          </ac:spMkLst>
        </pc:spChg>
      </pc:sldChg>
      <pc:sldChg chg="addSp delSp modSp add mod delAnim">
        <pc:chgData name="Tegischer Lukas" userId="f78daebb-0565-485c-bd0e-1cd035e796ff" providerId="ADAL" clId="{3EEF1AB1-E926-4D43-97AC-F245EF534FCA}" dt="2021-03-13T19:06:54.802" v="263" actId="1076"/>
        <pc:sldMkLst>
          <pc:docMk/>
          <pc:sldMk cId="4095686451" sldId="345"/>
        </pc:sldMkLst>
        <pc:spChg chg="mod">
          <ac:chgData name="Tegischer Lukas" userId="f78daebb-0565-485c-bd0e-1cd035e796ff" providerId="ADAL" clId="{3EEF1AB1-E926-4D43-97AC-F245EF534FCA}" dt="2021-03-13T19:05:24.098" v="251" actId="1076"/>
          <ac:spMkLst>
            <pc:docMk/>
            <pc:sldMk cId="4095686451" sldId="345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9:52.539" v="230" actId="478"/>
          <ac:spMkLst>
            <pc:docMk/>
            <pc:sldMk cId="4095686451" sldId="345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9:51.770" v="229" actId="478"/>
          <ac:spMkLst>
            <pc:docMk/>
            <pc:sldMk cId="4095686451" sldId="345"/>
            <ac:spMk id="9" creationId="{8CA198C8-B670-42A4-B754-DAAF86D7E22D}"/>
          </ac:spMkLst>
        </pc:spChg>
        <pc:picChg chg="add del mod modCrop">
          <ac:chgData name="Tegischer Lukas" userId="f78daebb-0565-485c-bd0e-1cd035e796ff" providerId="ADAL" clId="{3EEF1AB1-E926-4D43-97AC-F245EF534FCA}" dt="2021-03-13T19:06:39.452" v="257" actId="478"/>
          <ac:picMkLst>
            <pc:docMk/>
            <pc:sldMk cId="4095686451" sldId="345"/>
            <ac:picMk id="3" creationId="{E0E74A29-3079-43D7-B2FD-C1C38B648764}"/>
          </ac:picMkLst>
        </pc:picChg>
        <pc:picChg chg="add mod modCrop">
          <ac:chgData name="Tegischer Lukas" userId="f78daebb-0565-485c-bd0e-1cd035e796ff" providerId="ADAL" clId="{3EEF1AB1-E926-4D43-97AC-F245EF534FCA}" dt="2021-03-13T19:06:54.802" v="263" actId="1076"/>
          <ac:picMkLst>
            <pc:docMk/>
            <pc:sldMk cId="4095686451" sldId="345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1:57.914" v="398" actId="20577"/>
        <pc:sldMkLst>
          <pc:docMk/>
          <pc:sldMk cId="3755453555" sldId="346"/>
        </pc:sldMkLst>
        <pc:spChg chg="del">
          <ac:chgData name="Tegischer Lukas" userId="f78daebb-0565-485c-bd0e-1cd035e796ff" providerId="ADAL" clId="{3EEF1AB1-E926-4D43-97AC-F245EF534FCA}" dt="2021-03-13T19:10:00.322" v="377" actId="478"/>
          <ac:spMkLst>
            <pc:docMk/>
            <pc:sldMk cId="3755453555" sldId="34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9:11:57.914" v="398" actId="20577"/>
          <ac:spMkLst>
            <pc:docMk/>
            <pc:sldMk cId="3755453555" sldId="346"/>
            <ac:spMk id="3" creationId="{F4D1DBF9-733C-441C-A0DE-635233DD0C27}"/>
          </ac:spMkLst>
        </pc:spChg>
        <pc:spChg chg="add mod">
          <ac:chgData name="Tegischer Lukas" userId="f78daebb-0565-485c-bd0e-1cd035e796ff" providerId="ADAL" clId="{3EEF1AB1-E926-4D43-97AC-F245EF534FCA}" dt="2021-03-13T19:11:04.218" v="389" actId="1076"/>
          <ac:spMkLst>
            <pc:docMk/>
            <pc:sldMk cId="3755453555" sldId="346"/>
            <ac:spMk id="5" creationId="{C242F0A4-719F-49BB-8899-10F9CF8DC0CE}"/>
          </ac:spMkLst>
        </pc:spChg>
        <pc:picChg chg="del">
          <ac:chgData name="Tegischer Lukas" userId="f78daebb-0565-485c-bd0e-1cd035e796ff" providerId="ADAL" clId="{3EEF1AB1-E926-4D43-97AC-F245EF534FCA}" dt="2021-03-13T19:09:59.002" v="376" actId="478"/>
          <ac:picMkLst>
            <pc:docMk/>
            <pc:sldMk cId="3755453555" sldId="346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2:01.360" v="399" actId="20577"/>
        <pc:sldMkLst>
          <pc:docMk/>
          <pc:sldMk cId="4122395049" sldId="347"/>
        </pc:sldMkLst>
        <pc:spChg chg="add mod">
          <ac:chgData name="Tegischer Lukas" userId="f78daebb-0565-485c-bd0e-1cd035e796ff" providerId="ADAL" clId="{3EEF1AB1-E926-4D43-97AC-F245EF534FCA}" dt="2021-03-13T19:11:34.442" v="397" actId="1076"/>
          <ac:spMkLst>
            <pc:docMk/>
            <pc:sldMk cId="4122395049" sldId="347"/>
            <ac:spMk id="2" creationId="{A0AA0326-5CFA-4F20-AC9E-DD746B681C62}"/>
          </ac:spMkLst>
        </pc:spChg>
        <pc:spChg chg="mod">
          <ac:chgData name="Tegischer Lukas" userId="f78daebb-0565-485c-bd0e-1cd035e796ff" providerId="ADAL" clId="{3EEF1AB1-E926-4D43-97AC-F245EF534FCA}" dt="2021-03-13T19:12:01.360" v="399" actId="20577"/>
          <ac:spMkLst>
            <pc:docMk/>
            <pc:sldMk cId="4122395049" sldId="347"/>
            <ac:spMk id="3" creationId="{F4D1DBF9-733C-441C-A0DE-635233DD0C27}"/>
          </ac:spMkLst>
        </pc:spChg>
        <pc:spChg chg="del">
          <ac:chgData name="Tegischer Lukas" userId="f78daebb-0565-485c-bd0e-1cd035e796ff" providerId="ADAL" clId="{3EEF1AB1-E926-4D43-97AC-F245EF534FCA}" dt="2021-03-13T19:11:08.395" v="391" actId="478"/>
          <ac:spMkLst>
            <pc:docMk/>
            <pc:sldMk cId="4122395049" sldId="347"/>
            <ac:spMk id="5" creationId="{C242F0A4-719F-49BB-8899-10F9CF8DC0CE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5A66BFA-5589-4160-9BBB-0574032931D7}"/>
    <pc:docChg chg="custSel addSld delSld modSld sldOrd">
      <pc:chgData name="Tegischer Lukas" userId="f78daebb-0565-485c-bd0e-1cd035e796ff" providerId="ADAL" clId="{75A66BFA-5589-4160-9BBB-0574032931D7}" dt="2021-03-31T17:41:36.723" v="117"/>
      <pc:docMkLst>
        <pc:docMk/>
      </pc:docMkLst>
      <pc:sldChg chg="modSp mod">
        <pc:chgData name="Tegischer Lukas" userId="f78daebb-0565-485c-bd0e-1cd035e796ff" providerId="ADAL" clId="{75A66BFA-5589-4160-9BBB-0574032931D7}" dt="2021-03-14T15:01:22.573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5A66BFA-5589-4160-9BBB-0574032931D7}" dt="2021-03-14T15:01:22.573" v="1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75A66BFA-5589-4160-9BBB-0574032931D7}" dt="2021-03-31T17:41:36.723" v="117"/>
        <pc:sldMkLst>
          <pc:docMk/>
          <pc:sldMk cId="3932101437" sldId="291"/>
        </pc:sldMkLst>
      </pc:sldChg>
      <pc:sldChg chg="addSp delSp modSp mod delAnim">
        <pc:chgData name="Tegischer Lukas" userId="f78daebb-0565-485c-bd0e-1cd035e796ff" providerId="ADAL" clId="{75A66BFA-5589-4160-9BBB-0574032931D7}" dt="2021-03-31T17:24:10.062" v="110" actId="20577"/>
        <pc:sldMkLst>
          <pc:docMk/>
          <pc:sldMk cId="265588257" sldId="300"/>
        </pc:sldMkLst>
        <pc:spChg chg="add mod">
          <ac:chgData name="Tegischer Lukas" userId="f78daebb-0565-485c-bd0e-1cd035e796ff" providerId="ADAL" clId="{75A66BFA-5589-4160-9BBB-0574032931D7}" dt="2021-03-31T17:24:10.062" v="110" actId="20577"/>
          <ac:spMkLst>
            <pc:docMk/>
            <pc:sldMk cId="265588257" sldId="300"/>
            <ac:spMk id="2" creationId="{2369D558-86F4-4B78-A4BF-329F5BE91E7C}"/>
          </ac:spMkLst>
        </pc:spChg>
        <pc:spChg chg="add mod">
          <ac:chgData name="Tegischer Lukas" userId="f78daebb-0565-485c-bd0e-1cd035e796ff" providerId="ADAL" clId="{75A66BFA-5589-4160-9BBB-0574032931D7}" dt="2021-03-14T15:06:37.580" v="89" actId="1076"/>
          <ac:spMkLst>
            <pc:docMk/>
            <pc:sldMk cId="265588257" sldId="300"/>
            <ac:spMk id="3" creationId="{0059BC41-A0BC-40A4-A191-00A2EB8DEE7E}"/>
          </ac:spMkLst>
        </pc:spChg>
        <pc:spChg chg="del">
          <ac:chgData name="Tegischer Lukas" userId="f78daebb-0565-485c-bd0e-1cd035e796ff" providerId="ADAL" clId="{75A66BFA-5589-4160-9BBB-0574032931D7}" dt="2021-03-14T15:05:00.623" v="56" actId="478"/>
          <ac:spMkLst>
            <pc:docMk/>
            <pc:sldMk cId="265588257" sldId="300"/>
            <ac:spMk id="6" creationId="{675FF5C4-2909-4C34-8637-39569D892B67}"/>
          </ac:spMkLst>
        </pc:spChg>
        <pc:spChg chg="del">
          <ac:chgData name="Tegischer Lukas" userId="f78daebb-0565-485c-bd0e-1cd035e796ff" providerId="ADAL" clId="{75A66BFA-5589-4160-9BBB-0574032931D7}" dt="2021-03-14T15:05:05.772" v="59" actId="478"/>
          <ac:spMkLst>
            <pc:docMk/>
            <pc:sldMk cId="265588257" sldId="300"/>
            <ac:spMk id="7" creationId="{601BDDA0-CAC6-4203-9FE6-E217553599C3}"/>
          </ac:spMkLst>
        </pc:spChg>
        <pc:spChg chg="del">
          <ac:chgData name="Tegischer Lukas" userId="f78daebb-0565-485c-bd0e-1cd035e796ff" providerId="ADAL" clId="{75A66BFA-5589-4160-9BBB-0574032931D7}" dt="2021-03-14T15:05:06.814" v="60" actId="478"/>
          <ac:spMkLst>
            <pc:docMk/>
            <pc:sldMk cId="265588257" sldId="300"/>
            <ac:spMk id="8" creationId="{8F362E0A-2D74-4D25-9775-58162B2821A1}"/>
          </ac:spMkLst>
        </pc:spChg>
        <pc:spChg chg="add del mod">
          <ac:chgData name="Tegischer Lukas" userId="f78daebb-0565-485c-bd0e-1cd035e796ff" providerId="ADAL" clId="{75A66BFA-5589-4160-9BBB-0574032931D7}" dt="2021-03-14T15:06:17.564" v="81" actId="478"/>
          <ac:spMkLst>
            <pc:docMk/>
            <pc:sldMk cId="265588257" sldId="300"/>
            <ac:spMk id="9" creationId="{4934120D-A65C-4180-BACB-C214D43714C4}"/>
          </ac:spMkLst>
        </pc:spChg>
        <pc:picChg chg="add mod">
          <ac:chgData name="Tegischer Lukas" userId="f78daebb-0565-485c-bd0e-1cd035e796ff" providerId="ADAL" clId="{75A66BFA-5589-4160-9BBB-0574032931D7}" dt="2021-03-14T15:07:14.226" v="100"/>
          <ac:picMkLst>
            <pc:docMk/>
            <pc:sldMk cId="265588257" sldId="300"/>
            <ac:picMk id="10" creationId="{4C572AAA-A3AF-464E-8C66-905A8D4DB817}"/>
          </ac:picMkLst>
        </pc:picChg>
      </pc:sldChg>
      <pc:sldChg chg="addSp delSp modSp mod ord modAnim">
        <pc:chgData name="Tegischer Lukas" userId="f78daebb-0565-485c-bd0e-1cd035e796ff" providerId="ADAL" clId="{75A66BFA-5589-4160-9BBB-0574032931D7}" dt="2021-03-14T15:05:02.668" v="58"/>
        <pc:sldMkLst>
          <pc:docMk/>
          <pc:sldMk cId="1019489719" sldId="343"/>
        </pc:sldMkLst>
        <pc:spChg chg="mod">
          <ac:chgData name="Tegischer Lukas" userId="f78daebb-0565-485c-bd0e-1cd035e796ff" providerId="ADAL" clId="{75A66BFA-5589-4160-9BBB-0574032931D7}" dt="2021-03-14T15:01:46.241" v="30" actId="1076"/>
          <ac:spMkLst>
            <pc:docMk/>
            <pc:sldMk cId="1019489719" sldId="343"/>
            <ac:spMk id="2" creationId="{00000000-0000-0000-0000-000000000000}"/>
          </ac:spMkLst>
        </pc:spChg>
        <pc:spChg chg="del">
          <ac:chgData name="Tegischer Lukas" userId="f78daebb-0565-485c-bd0e-1cd035e796ff" providerId="ADAL" clId="{75A66BFA-5589-4160-9BBB-0574032931D7}" dt="2021-03-14T15:01:37.820" v="14" actId="478"/>
          <ac:spMkLst>
            <pc:docMk/>
            <pc:sldMk cId="1019489719" sldId="343"/>
            <ac:spMk id="3" creationId="{A8D5547E-1E43-4234-B5D9-945743C49121}"/>
          </ac:spMkLst>
        </pc:spChg>
        <pc:spChg chg="add mod">
          <ac:chgData name="Tegischer Lukas" userId="f78daebb-0565-485c-bd0e-1cd035e796ff" providerId="ADAL" clId="{75A66BFA-5589-4160-9BBB-0574032931D7}" dt="2021-03-14T15:04:29.548" v="55" actId="20577"/>
          <ac:spMkLst>
            <pc:docMk/>
            <pc:sldMk cId="1019489719" sldId="343"/>
            <ac:spMk id="4" creationId="{9CA6C3BF-7A86-4F12-8900-807F12141CB4}"/>
          </ac:spMkLst>
        </pc:spChg>
      </pc:sldChg>
      <pc:sldChg chg="del">
        <pc:chgData name="Tegischer Lukas" userId="f78daebb-0565-485c-bd0e-1cd035e796ff" providerId="ADAL" clId="{75A66BFA-5589-4160-9BBB-0574032931D7}" dt="2021-03-14T15:07:10.724" v="99" actId="47"/>
        <pc:sldMkLst>
          <pc:docMk/>
          <pc:sldMk cId="53648361" sldId="349"/>
        </pc:sldMkLst>
      </pc:sldChg>
      <pc:sldChg chg="del">
        <pc:chgData name="Tegischer Lukas" userId="f78daebb-0565-485c-bd0e-1cd035e796ff" providerId="ADAL" clId="{75A66BFA-5589-4160-9BBB-0574032931D7}" dt="2021-03-14T15:07:10.724" v="99" actId="47"/>
        <pc:sldMkLst>
          <pc:docMk/>
          <pc:sldMk cId="1268085194" sldId="350"/>
        </pc:sldMkLst>
      </pc:sldChg>
      <pc:sldChg chg="del">
        <pc:chgData name="Tegischer Lukas" userId="f78daebb-0565-485c-bd0e-1cd035e796ff" providerId="ADAL" clId="{75A66BFA-5589-4160-9BBB-0574032931D7}" dt="2021-03-14T15:07:10.724" v="99" actId="47"/>
        <pc:sldMkLst>
          <pc:docMk/>
          <pc:sldMk cId="325451594" sldId="351"/>
        </pc:sldMkLst>
      </pc:sldChg>
      <pc:sldChg chg="addSp modSp add mod">
        <pc:chgData name="Tegischer Lukas" userId="f78daebb-0565-485c-bd0e-1cd035e796ff" providerId="ADAL" clId="{75A66BFA-5589-4160-9BBB-0574032931D7}" dt="2021-03-31T17:24:15.833" v="115" actId="20577"/>
        <pc:sldMkLst>
          <pc:docMk/>
          <pc:sldMk cId="357542664" sldId="352"/>
        </pc:sldMkLst>
        <pc:spChg chg="mod">
          <ac:chgData name="Tegischer Lukas" userId="f78daebb-0565-485c-bd0e-1cd035e796ff" providerId="ADAL" clId="{75A66BFA-5589-4160-9BBB-0574032931D7}" dt="2021-03-31T17:24:15.833" v="115" actId="20577"/>
          <ac:spMkLst>
            <pc:docMk/>
            <pc:sldMk cId="357542664" sldId="352"/>
            <ac:spMk id="2" creationId="{2369D558-86F4-4B78-A4BF-329F5BE91E7C}"/>
          </ac:spMkLst>
        </pc:spChg>
        <pc:spChg chg="mod">
          <ac:chgData name="Tegischer Lukas" userId="f78daebb-0565-485c-bd0e-1cd035e796ff" providerId="ADAL" clId="{75A66BFA-5589-4160-9BBB-0574032931D7}" dt="2021-03-14T15:06:56.866" v="98" actId="1076"/>
          <ac:spMkLst>
            <pc:docMk/>
            <pc:sldMk cId="357542664" sldId="352"/>
            <ac:spMk id="3" creationId="{0059BC41-A0BC-40A4-A191-00A2EB8DEE7E}"/>
          </ac:spMkLst>
        </pc:spChg>
        <pc:picChg chg="add mod">
          <ac:chgData name="Tegischer Lukas" userId="f78daebb-0565-485c-bd0e-1cd035e796ff" providerId="ADAL" clId="{75A66BFA-5589-4160-9BBB-0574032931D7}" dt="2021-03-14T15:07:15.287" v="101"/>
          <ac:picMkLst>
            <pc:docMk/>
            <pc:sldMk cId="357542664" sldId="352"/>
            <ac:picMk id="4" creationId="{6BF2461C-540A-4126-B87B-FF34765264DC}"/>
          </ac:picMkLst>
        </pc:picChg>
      </pc:sldChg>
    </pc:docChg>
  </pc:docChgLst>
  <pc:docChgLst>
    <pc:chgData name="Tegischer Lukas" userId="f78daebb-0565-485c-bd0e-1cd035e796ff" providerId="ADAL" clId="{8893A1FF-6715-4294-91F2-24FF01C6095E}"/>
    <pc:docChg chg="undo custSel addSld delSld modSld">
      <pc:chgData name="Tegischer Lukas" userId="f78daebb-0565-485c-bd0e-1cd035e796ff" providerId="ADAL" clId="{8893A1FF-6715-4294-91F2-24FF01C6095E}" dt="2021-03-13T18:47:39.982" v="339" actId="20577"/>
      <pc:docMkLst>
        <pc:docMk/>
      </pc:docMkLst>
      <pc:sldChg chg="modSp mod">
        <pc:chgData name="Tegischer Lukas" userId="f78daebb-0565-485c-bd0e-1cd035e796ff" providerId="ADAL" clId="{8893A1FF-6715-4294-91F2-24FF01C6095E}" dt="2021-03-13T18:47:39.982" v="3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93A1FF-6715-4294-91F2-24FF01C6095E}" dt="2021-03-13T18:47:39.982" v="3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893A1FF-6715-4294-91F2-24FF01C6095E}" dt="2021-03-13T18:39:24.637" v="131"/>
        <pc:sldMkLst>
          <pc:docMk/>
          <pc:sldMk cId="442268101" sldId="295"/>
        </pc:sldMkLst>
        <pc:spChg chg="mod">
          <ac:chgData name="Tegischer Lukas" userId="f78daebb-0565-485c-bd0e-1cd035e796ff" providerId="ADAL" clId="{8893A1FF-6715-4294-91F2-24FF01C6095E}" dt="2021-03-13T18:38:04.443" v="57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39:13.180" v="127" actId="1076"/>
          <ac:spMkLst>
            <pc:docMk/>
            <pc:sldMk cId="442268101" sldId="295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39:03.235" v="12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8893A1FF-6715-4294-91F2-24FF01C6095E}" dt="2021-03-13T18:38:22.347" v="102" actId="478"/>
          <ac:spMkLst>
            <pc:docMk/>
            <pc:sldMk cId="442268101" sldId="295"/>
            <ac:spMk id="7" creationId="{521A9C0E-AD67-41B0-9CD2-2515FAA91C37}"/>
          </ac:spMkLst>
        </pc:spChg>
        <pc:spChg chg="del mod">
          <ac:chgData name="Tegischer Lukas" userId="f78daebb-0565-485c-bd0e-1cd035e796ff" providerId="ADAL" clId="{8893A1FF-6715-4294-91F2-24FF01C6095E}" dt="2021-03-13T18:38:23.374" v="104" actId="478"/>
          <ac:spMkLst>
            <pc:docMk/>
            <pc:sldMk cId="442268101" sldId="295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8893A1FF-6715-4294-91F2-24FF01C6095E}" dt="2021-03-13T18:39:14.364" v="128" actId="1076"/>
          <ac:picMkLst>
            <pc:docMk/>
            <pc:sldMk cId="442268101" sldId="295"/>
            <ac:picMk id="9" creationId="{11F85900-8294-443E-AAC0-1733C2CC4007}"/>
          </ac:picMkLst>
        </pc:picChg>
        <pc:picChg chg="del">
          <ac:chgData name="Tegischer Lukas" userId="f78daebb-0565-485c-bd0e-1cd035e796ff" providerId="ADAL" clId="{8893A1FF-6715-4294-91F2-24FF01C6095E}" dt="2021-03-13T18:38:24.013" v="105" actId="478"/>
          <ac:picMkLst>
            <pc:docMk/>
            <pc:sldMk cId="442268101" sldId="295"/>
            <ac:picMk id="10" creationId="{B0F4F126-3696-4E84-B8DA-0EEA2776E778}"/>
          </ac:picMkLst>
        </pc:picChg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27826114" sldId="334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867747789" sldId="335"/>
        </pc:sldMkLst>
      </pc:sldChg>
      <pc:sldChg chg="addSp delSp modSp add mod delAnim modAnim">
        <pc:chgData name="Tegischer Lukas" userId="f78daebb-0565-485c-bd0e-1cd035e796ff" providerId="ADAL" clId="{8893A1FF-6715-4294-91F2-24FF01C6095E}" dt="2021-03-13T18:42:12.551" v="175"/>
        <pc:sldMkLst>
          <pc:docMk/>
          <pc:sldMk cId="4078227055" sldId="336"/>
        </pc:sldMkLst>
        <pc:spChg chg="mod">
          <ac:chgData name="Tegischer Lukas" userId="f78daebb-0565-485c-bd0e-1cd035e796ff" providerId="ADAL" clId="{8893A1FF-6715-4294-91F2-24FF01C6095E}" dt="2021-03-13T18:40:07.268" v="145" actId="1076"/>
          <ac:spMkLst>
            <pc:docMk/>
            <pc:sldMk cId="4078227055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8893A1FF-6715-4294-91F2-24FF01C6095E}" dt="2021-03-13T18:39:38.307" v="133" actId="478"/>
          <ac:spMkLst>
            <pc:docMk/>
            <pc:sldMk cId="4078227055" sldId="336"/>
            <ac:spMk id="3" creationId="{7B43FD0F-D888-4593-8ACD-A99F95264DCB}"/>
          </ac:spMkLst>
        </pc:spChg>
        <pc:spChg chg="del">
          <ac:chgData name="Tegischer Lukas" userId="f78daebb-0565-485c-bd0e-1cd035e796ff" providerId="ADAL" clId="{8893A1FF-6715-4294-91F2-24FF01C6095E}" dt="2021-03-13T18:40:01.292" v="142" actId="478"/>
          <ac:spMkLst>
            <pc:docMk/>
            <pc:sldMk cId="4078227055" sldId="336"/>
            <ac:spMk id="4" creationId="{7EF8E3C6-86B3-4427-AE6E-DC250A67EEE1}"/>
          </ac:spMkLst>
        </pc:spChg>
        <pc:spChg chg="add mod">
          <ac:chgData name="Tegischer Lukas" userId="f78daebb-0565-485c-bd0e-1cd035e796ff" providerId="ADAL" clId="{8893A1FF-6715-4294-91F2-24FF01C6095E}" dt="2021-03-13T18:41:13.970" v="165" actId="404"/>
          <ac:spMkLst>
            <pc:docMk/>
            <pc:sldMk cId="4078227055" sldId="336"/>
            <ac:spMk id="5" creationId="{2C20A1F9-CF37-4D40-BBE4-16810B167D7C}"/>
          </ac:spMkLst>
        </pc:spChg>
        <pc:picChg chg="del">
          <ac:chgData name="Tegischer Lukas" userId="f78daebb-0565-485c-bd0e-1cd035e796ff" providerId="ADAL" clId="{8893A1FF-6715-4294-91F2-24FF01C6095E}" dt="2021-03-13T18:39:38.464" v="134" actId="478"/>
          <ac:picMkLst>
            <pc:docMk/>
            <pc:sldMk cId="4078227055" sldId="336"/>
            <ac:picMk id="9" creationId="{11F85900-8294-443E-AAC0-1733C2CC4007}"/>
          </ac:picMkLst>
        </pc:picChg>
      </pc:sldChg>
      <pc:sldChg chg="addSp delSp modSp add mod delAnim">
        <pc:chgData name="Tegischer Lukas" userId="f78daebb-0565-485c-bd0e-1cd035e796ff" providerId="ADAL" clId="{8893A1FF-6715-4294-91F2-24FF01C6095E}" dt="2021-03-13T18:46:08.979" v="293" actId="1076"/>
        <pc:sldMkLst>
          <pc:docMk/>
          <pc:sldMk cId="2920639928" sldId="337"/>
        </pc:sldMkLst>
        <pc:spChg chg="del">
          <ac:chgData name="Tegischer Lukas" userId="f78daebb-0565-485c-bd0e-1cd035e796ff" providerId="ADAL" clId="{8893A1FF-6715-4294-91F2-24FF01C6095E}" dt="2021-03-13T18:42:27.248" v="178" actId="478"/>
          <ac:spMkLst>
            <pc:docMk/>
            <pc:sldMk cId="2920639928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45.487" v="284" actId="20577"/>
          <ac:spMkLst>
            <pc:docMk/>
            <pc:sldMk cId="2920639928" sldId="337"/>
            <ac:spMk id="3" creationId="{CC539D0E-7F7B-4D1D-920E-C51CC8CF8B31}"/>
          </ac:spMkLst>
        </pc:spChg>
        <pc:spChg chg="add mod">
          <ac:chgData name="Tegischer Lukas" userId="f78daebb-0565-485c-bd0e-1cd035e796ff" providerId="ADAL" clId="{8893A1FF-6715-4294-91F2-24FF01C6095E}" dt="2021-03-13T18:46:08.979" v="293" actId="1076"/>
          <ac:spMkLst>
            <pc:docMk/>
            <pc:sldMk cId="2920639928" sldId="337"/>
            <ac:spMk id="4" creationId="{C243329E-EF3E-496F-A21A-C9AA8A705DDD}"/>
          </ac:spMkLst>
        </pc:spChg>
        <pc:spChg chg="del">
          <ac:chgData name="Tegischer Lukas" userId="f78daebb-0565-485c-bd0e-1cd035e796ff" providerId="ADAL" clId="{8893A1FF-6715-4294-91F2-24FF01C6095E}" dt="2021-03-13T18:42:25.605" v="177" actId="478"/>
          <ac:spMkLst>
            <pc:docMk/>
            <pc:sldMk cId="2920639928" sldId="337"/>
            <ac:spMk id="5" creationId="{2C20A1F9-CF37-4D40-BBE4-16810B167D7C}"/>
          </ac:spMkLst>
        </pc:spChg>
      </pc:sldChg>
      <pc:sldChg chg="addSp delSp modSp add mod delAnim modAnim">
        <pc:chgData name="Tegischer Lukas" userId="f78daebb-0565-485c-bd0e-1cd035e796ff" providerId="ADAL" clId="{8893A1FF-6715-4294-91F2-24FF01C6095E}" dt="2021-03-13T18:43:27.623" v="234"/>
        <pc:sldMkLst>
          <pc:docMk/>
          <pc:sldMk cId="2688985938" sldId="338"/>
        </pc:sldMkLst>
        <pc:spChg chg="mod">
          <ac:chgData name="Tegischer Lukas" userId="f78daebb-0565-485c-bd0e-1cd035e796ff" providerId="ADAL" clId="{8893A1FF-6715-4294-91F2-24FF01C6095E}" dt="2021-03-13T18:42:38.996" v="183" actId="20577"/>
          <ac:spMkLst>
            <pc:docMk/>
            <pc:sldMk cId="2688985938" sldId="338"/>
            <ac:spMk id="2" creationId="{00000000-0000-0000-0000-000000000000}"/>
          </ac:spMkLst>
        </pc:spChg>
        <pc:spChg chg="mod">
          <ac:chgData name="Tegischer Lukas" userId="f78daebb-0565-485c-bd0e-1cd035e796ff" providerId="ADAL" clId="{8893A1FF-6715-4294-91F2-24FF01C6095E}" dt="2021-03-13T18:43:06.853" v="224" actId="20577"/>
          <ac:spMkLst>
            <pc:docMk/>
            <pc:sldMk cId="2688985938" sldId="338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43:00.611" v="222" actId="1076"/>
          <ac:spMkLst>
            <pc:docMk/>
            <pc:sldMk cId="2688985938" sldId="338"/>
            <ac:spMk id="4" creationId="{7EF8E3C6-86B3-4427-AE6E-DC250A67EEE1}"/>
          </ac:spMkLst>
        </pc:spChg>
        <pc:picChg chg="add mod">
          <ac:chgData name="Tegischer Lukas" userId="f78daebb-0565-485c-bd0e-1cd035e796ff" providerId="ADAL" clId="{8893A1FF-6715-4294-91F2-24FF01C6095E}" dt="2021-03-13T18:43:24.564" v="232" actId="1076"/>
          <ac:picMkLst>
            <pc:docMk/>
            <pc:sldMk cId="2688985938" sldId="338"/>
            <ac:picMk id="7" creationId="{9E25F7E7-017F-4808-8765-9A5491395E1E}"/>
          </ac:picMkLst>
        </pc:picChg>
        <pc:picChg chg="del">
          <ac:chgData name="Tegischer Lukas" userId="f78daebb-0565-485c-bd0e-1cd035e796ff" providerId="ADAL" clId="{8893A1FF-6715-4294-91F2-24FF01C6095E}" dt="2021-03-13T18:43:02.024" v="223" actId="478"/>
          <ac:picMkLst>
            <pc:docMk/>
            <pc:sldMk cId="2688985938" sldId="338"/>
            <ac:picMk id="9" creationId="{11F85900-8294-443E-AAC0-1733C2CC4007}"/>
          </ac:picMkLst>
        </pc:picChg>
      </pc:sldChg>
      <pc:sldChg chg="addSp delSp modSp add mod delAnim modAnim">
        <pc:chgData name="Tegischer Lukas" userId="f78daebb-0565-485c-bd0e-1cd035e796ff" providerId="ADAL" clId="{8893A1FF-6715-4294-91F2-24FF01C6095E}" dt="2021-03-13T18:45:24.348" v="275"/>
        <pc:sldMkLst>
          <pc:docMk/>
          <pc:sldMk cId="4262910170" sldId="339"/>
        </pc:sldMkLst>
        <pc:spChg chg="mod">
          <ac:chgData name="Tegischer Lukas" userId="f78daebb-0565-485c-bd0e-1cd035e796ff" providerId="ADAL" clId="{8893A1FF-6715-4294-91F2-24FF01C6095E}" dt="2021-03-13T18:43:32.429" v="237" actId="20577"/>
          <ac:spMkLst>
            <pc:docMk/>
            <pc:sldMk cId="4262910170" sldId="33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16.133" v="273" actId="404"/>
          <ac:spMkLst>
            <pc:docMk/>
            <pc:sldMk cId="4262910170" sldId="339"/>
            <ac:spMk id="3" creationId="{C3859535-9E5A-421D-B55E-99F0FCAFC397}"/>
          </ac:spMkLst>
        </pc:spChg>
        <pc:spChg chg="del">
          <ac:chgData name="Tegischer Lukas" userId="f78daebb-0565-485c-bd0e-1cd035e796ff" providerId="ADAL" clId="{8893A1FF-6715-4294-91F2-24FF01C6095E}" dt="2021-03-13T18:43:34.421" v="238" actId="478"/>
          <ac:spMkLst>
            <pc:docMk/>
            <pc:sldMk cId="4262910170" sldId="339"/>
            <ac:spMk id="5" creationId="{2C20A1F9-CF37-4D40-BBE4-16810B167D7C}"/>
          </ac:spMkLst>
        </pc:spChg>
      </pc:sldChg>
      <pc:sldChg chg="modSp add">
        <pc:chgData name="Tegischer Lukas" userId="f78daebb-0565-485c-bd0e-1cd035e796ff" providerId="ADAL" clId="{8893A1FF-6715-4294-91F2-24FF01C6095E}" dt="2021-03-13T18:46:27.691" v="313" actId="20577"/>
        <pc:sldMkLst>
          <pc:docMk/>
          <pc:sldMk cId="2023850615" sldId="340"/>
        </pc:sldMkLst>
        <pc:spChg chg="mod">
          <ac:chgData name="Tegischer Lukas" userId="f78daebb-0565-485c-bd0e-1cd035e796ff" providerId="ADAL" clId="{8893A1FF-6715-4294-91F2-24FF01C6095E}" dt="2021-03-13T18:46:27.691" v="313" actId="20577"/>
          <ac:spMkLst>
            <pc:docMk/>
            <pc:sldMk cId="2023850615" sldId="340"/>
            <ac:spMk id="4" creationId="{C243329E-EF3E-496F-A21A-C9AA8A705DDD}"/>
          </ac:spMkLst>
        </pc:spChg>
      </pc:sldChg>
      <pc:sldChg chg="addSp delSp modSp add mod">
        <pc:chgData name="Tegischer Lukas" userId="f78daebb-0565-485c-bd0e-1cd035e796ff" providerId="ADAL" clId="{8893A1FF-6715-4294-91F2-24FF01C6095E}" dt="2021-03-13T18:47:21.259" v="336" actId="1076"/>
        <pc:sldMkLst>
          <pc:docMk/>
          <pc:sldMk cId="2985784672" sldId="341"/>
        </pc:sldMkLst>
        <pc:spChg chg="add mod">
          <ac:chgData name="Tegischer Lukas" userId="f78daebb-0565-485c-bd0e-1cd035e796ff" providerId="ADAL" clId="{8893A1FF-6715-4294-91F2-24FF01C6095E}" dt="2021-03-13T18:46:48.654" v="323" actId="403"/>
          <ac:spMkLst>
            <pc:docMk/>
            <pc:sldMk cId="2985784672" sldId="341"/>
            <ac:spMk id="2" creationId="{AB1E7532-BDFA-4B45-8B4A-7A326945D093}"/>
          </ac:spMkLst>
        </pc:spChg>
        <pc:spChg chg="del">
          <ac:chgData name="Tegischer Lukas" userId="f78daebb-0565-485c-bd0e-1cd035e796ff" providerId="ADAL" clId="{8893A1FF-6715-4294-91F2-24FF01C6095E}" dt="2021-03-13T18:46:39.955" v="316" actId="478"/>
          <ac:spMkLst>
            <pc:docMk/>
            <pc:sldMk cId="2985784672" sldId="341"/>
            <ac:spMk id="3" creationId="{CC539D0E-7F7B-4D1D-920E-C51CC8CF8B31}"/>
          </ac:spMkLst>
        </pc:spChg>
        <pc:spChg chg="del">
          <ac:chgData name="Tegischer Lukas" userId="f78daebb-0565-485c-bd0e-1cd035e796ff" providerId="ADAL" clId="{8893A1FF-6715-4294-91F2-24FF01C6095E}" dt="2021-03-13T18:46:39.241" v="315" actId="478"/>
          <ac:spMkLst>
            <pc:docMk/>
            <pc:sldMk cId="2985784672" sldId="341"/>
            <ac:spMk id="4" creationId="{C243329E-EF3E-496F-A21A-C9AA8A705DDD}"/>
          </ac:spMkLst>
        </pc:spChg>
        <pc:picChg chg="add mod">
          <ac:chgData name="Tegischer Lukas" userId="f78daebb-0565-485c-bd0e-1cd035e796ff" providerId="ADAL" clId="{8893A1FF-6715-4294-91F2-24FF01C6095E}" dt="2021-03-13T18:47:19.355" v="335" actId="1076"/>
          <ac:picMkLst>
            <pc:docMk/>
            <pc:sldMk cId="2985784672" sldId="341"/>
            <ac:picMk id="6" creationId="{BCDC025B-7AB5-4B0C-BB0B-223FD30BE728}"/>
          </ac:picMkLst>
        </pc:picChg>
        <pc:picChg chg="add mod">
          <ac:chgData name="Tegischer Lukas" userId="f78daebb-0565-485c-bd0e-1cd035e796ff" providerId="ADAL" clId="{8893A1FF-6715-4294-91F2-24FF01C6095E}" dt="2021-03-13T18:47:21.259" v="336" actId="1076"/>
          <ac:picMkLst>
            <pc:docMk/>
            <pc:sldMk cId="2985784672" sldId="341"/>
            <ac:picMk id="7" creationId="{3409D457-D94E-4A2C-A66D-C979234ED6B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F8D0EF1-F918-4139-A016-DBF3F5BBF44B}"/>
    <pc:docChg chg="custSel addSld delSld modSld">
      <pc:chgData name="Tegischer Lukas" userId="f78daebb-0565-485c-bd0e-1cd035e796ff" providerId="ADAL" clId="{EF8D0EF1-F918-4139-A016-DBF3F5BBF44B}" dt="2021-03-13T19:27:49.698" v="297" actId="6549"/>
      <pc:docMkLst>
        <pc:docMk/>
      </pc:docMkLst>
      <pc:sldChg chg="modSp mod">
        <pc:chgData name="Tegischer Lukas" userId="f78daebb-0565-485c-bd0e-1cd035e796ff" providerId="ADAL" clId="{EF8D0EF1-F918-4139-A016-DBF3F5BBF44B}" dt="2021-03-13T19:27:49.698" v="297" actId="6549"/>
        <pc:sldMkLst>
          <pc:docMk/>
          <pc:sldMk cId="336392357" sldId="256"/>
        </pc:sldMkLst>
        <pc:spChg chg="mod">
          <ac:chgData name="Tegischer Lukas" userId="f78daebb-0565-485c-bd0e-1cd035e796ff" providerId="ADAL" clId="{EF8D0EF1-F918-4139-A016-DBF3F5BBF44B}" dt="2021-03-13T19:27:49.698" v="297" actId="6549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F8D0EF1-F918-4139-A016-DBF3F5BBF44B}" dt="2021-03-13T19:25:14.638" v="235"/>
        <pc:sldMkLst>
          <pc:docMk/>
          <pc:sldMk cId="265588257" sldId="300"/>
        </pc:sldMkLst>
        <pc:spChg chg="del">
          <ac:chgData name="Tegischer Lukas" userId="f78daebb-0565-485c-bd0e-1cd035e796ff" providerId="ADAL" clId="{EF8D0EF1-F918-4139-A016-DBF3F5BBF44B}" dt="2021-03-13T19:24:03.736" v="204" actId="478"/>
          <ac:spMkLst>
            <pc:docMk/>
            <pc:sldMk cId="265588257" sldId="300"/>
            <ac:spMk id="2" creationId="{28351D07-3FCE-4EF0-976D-BBCBB16DFDE5}"/>
          </ac:spMkLst>
        </pc:spChg>
        <pc:spChg chg="del">
          <ac:chgData name="Tegischer Lukas" userId="f78daebb-0565-485c-bd0e-1cd035e796ff" providerId="ADAL" clId="{EF8D0EF1-F918-4139-A016-DBF3F5BBF44B}" dt="2021-03-13T19:24:02.765" v="203" actId="478"/>
          <ac:spMkLst>
            <pc:docMk/>
            <pc:sldMk cId="265588257" sldId="300"/>
            <ac:spMk id="4" creationId="{178D2C40-C458-4CBE-A4FB-3BD37D9D484A}"/>
          </ac:spMkLst>
        </pc:spChg>
        <pc:spChg chg="add del mod">
          <ac:chgData name="Tegischer Lukas" userId="f78daebb-0565-485c-bd0e-1cd035e796ff" providerId="ADAL" clId="{EF8D0EF1-F918-4139-A016-DBF3F5BBF44B}" dt="2021-03-13T19:24:19.297" v="206"/>
          <ac:spMkLst>
            <pc:docMk/>
            <pc:sldMk cId="265588257" sldId="300"/>
            <ac:spMk id="5" creationId="{532BC300-8512-4D4E-BA76-CCCD6CE8F814}"/>
          </ac:spMkLst>
        </pc:spChg>
        <pc:spChg chg="add mod">
          <ac:chgData name="Tegischer Lukas" userId="f78daebb-0565-485c-bd0e-1cd035e796ff" providerId="ADAL" clId="{EF8D0EF1-F918-4139-A016-DBF3F5BBF44B}" dt="2021-03-13T19:24:45.942" v="218" actId="20577"/>
          <ac:spMkLst>
            <pc:docMk/>
            <pc:sldMk cId="265588257" sldId="300"/>
            <ac:spMk id="6" creationId="{675FF5C4-2909-4C34-8637-39569D892B67}"/>
          </ac:spMkLst>
        </pc:spChg>
        <pc:spChg chg="add mod">
          <ac:chgData name="Tegischer Lukas" userId="f78daebb-0565-485c-bd0e-1cd035e796ff" providerId="ADAL" clId="{EF8D0EF1-F918-4139-A016-DBF3F5BBF44B}" dt="2021-03-13T19:24:59.699" v="224" actId="1076"/>
          <ac:spMkLst>
            <pc:docMk/>
            <pc:sldMk cId="265588257" sldId="300"/>
            <ac:spMk id="7" creationId="{601BDDA0-CAC6-4203-9FE6-E217553599C3}"/>
          </ac:spMkLst>
        </pc:spChg>
        <pc:spChg chg="add mod">
          <ac:chgData name="Tegischer Lukas" userId="f78daebb-0565-485c-bd0e-1cd035e796ff" providerId="ADAL" clId="{EF8D0EF1-F918-4139-A016-DBF3F5BBF44B}" dt="2021-03-13T19:25:07.770" v="233" actId="20577"/>
          <ac:spMkLst>
            <pc:docMk/>
            <pc:sldMk cId="265588257" sldId="300"/>
            <ac:spMk id="8" creationId="{8F362E0A-2D74-4D25-9775-58162B2821A1}"/>
          </ac:spMkLst>
        </pc:spChg>
        <pc:graphicFrameChg chg="add del mod">
          <ac:chgData name="Tegischer Lukas" userId="f78daebb-0565-485c-bd0e-1cd035e796ff" providerId="ADAL" clId="{EF8D0EF1-F918-4139-A016-DBF3F5BBF44B}" dt="2021-03-13T19:24:19.297" v="206"/>
          <ac:graphicFrameMkLst>
            <pc:docMk/>
            <pc:sldMk cId="265588257" sldId="300"/>
            <ac:graphicFrameMk id="3" creationId="{4EC78210-DA67-4C65-B5DD-0EA3DE0921E0}"/>
          </ac:graphicFrameMkLst>
        </pc:graphicFrameChg>
      </pc:sldChg>
      <pc:sldChg chg="addSp delSp modSp mod">
        <pc:chgData name="Tegischer Lukas" userId="f78daebb-0565-485c-bd0e-1cd035e796ff" providerId="ADAL" clId="{EF8D0EF1-F918-4139-A016-DBF3F5BBF44B}" dt="2021-03-13T19:23:52.818" v="201" actId="207"/>
        <pc:sldMkLst>
          <pc:docMk/>
          <pc:sldMk cId="1019489719" sldId="343"/>
        </pc:sldMkLst>
        <pc:spChg chg="mod">
          <ac:chgData name="Tegischer Lukas" userId="f78daebb-0565-485c-bd0e-1cd035e796ff" providerId="ADAL" clId="{EF8D0EF1-F918-4139-A016-DBF3F5BBF44B}" dt="2021-03-13T19:20:01.852" v="76" actId="20577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F8D0EF1-F918-4139-A016-DBF3F5BBF44B}" dt="2021-03-13T19:23:52.818" v="201" actId="207"/>
          <ac:spMkLst>
            <pc:docMk/>
            <pc:sldMk cId="1019489719" sldId="343"/>
            <ac:spMk id="3" creationId="{A8D5547E-1E43-4234-B5D9-945743C49121}"/>
          </ac:spMkLst>
        </pc:spChg>
        <pc:spChg chg="del">
          <ac:chgData name="Tegischer Lukas" userId="f78daebb-0565-485c-bd0e-1cd035e796ff" providerId="ADAL" clId="{EF8D0EF1-F918-4139-A016-DBF3F5BBF44B}" dt="2021-03-13T19:20:03.531" v="77" actId="478"/>
          <ac:spMkLst>
            <pc:docMk/>
            <pc:sldMk cId="1019489719" sldId="343"/>
            <ac:spMk id="7" creationId="{F10BA1E6-C563-440E-898E-A5E6237A94E6}"/>
          </ac:spMkLst>
        </pc:spChg>
      </pc:sldChg>
      <pc:sldChg chg="del">
        <pc:chgData name="Tegischer Lukas" userId="f78daebb-0565-485c-bd0e-1cd035e796ff" providerId="ADAL" clId="{EF8D0EF1-F918-4139-A016-DBF3F5BBF44B}" dt="2021-03-13T19:23:56.711" v="202" actId="47"/>
        <pc:sldMkLst>
          <pc:docMk/>
          <pc:sldMk cId="111838217" sldId="348"/>
        </pc:sldMkLst>
      </pc:sldChg>
      <pc:sldChg chg="addSp delSp modSp mod modAnim">
        <pc:chgData name="Tegischer Lukas" userId="f78daebb-0565-485c-bd0e-1cd035e796ff" providerId="ADAL" clId="{EF8D0EF1-F918-4139-A016-DBF3F5BBF44B}" dt="2021-03-13T19:27:41.895" v="295" actId="404"/>
        <pc:sldMkLst>
          <pc:docMk/>
          <pc:sldMk cId="53648361" sldId="349"/>
        </pc:sldMkLst>
        <pc:spChg chg="del">
          <ac:chgData name="Tegischer Lukas" userId="f78daebb-0565-485c-bd0e-1cd035e796ff" providerId="ADAL" clId="{EF8D0EF1-F918-4139-A016-DBF3F5BBF44B}" dt="2021-03-13T19:25:16.575" v="236" actId="478"/>
          <ac:spMkLst>
            <pc:docMk/>
            <pc:sldMk cId="53648361" sldId="349"/>
            <ac:spMk id="2" creationId="{28351D07-3FCE-4EF0-976D-BBCBB16DFDE5}"/>
          </ac:spMkLst>
        </pc:spChg>
        <pc:spChg chg="del">
          <ac:chgData name="Tegischer Lukas" userId="f78daebb-0565-485c-bd0e-1cd035e796ff" providerId="ADAL" clId="{EF8D0EF1-F918-4139-A016-DBF3F5BBF44B}" dt="2021-03-13T19:25:17.953" v="237" actId="478"/>
          <ac:spMkLst>
            <pc:docMk/>
            <pc:sldMk cId="53648361" sldId="349"/>
            <ac:spMk id="3" creationId="{7FD80DF4-7177-44D1-B75A-EB1677E7D0B6}"/>
          </ac:spMkLst>
        </pc:spChg>
        <pc:spChg chg="add mod">
          <ac:chgData name="Tegischer Lukas" userId="f78daebb-0565-485c-bd0e-1cd035e796ff" providerId="ADAL" clId="{EF8D0EF1-F918-4139-A016-DBF3F5BBF44B}" dt="2021-03-13T19:27:41.895" v="295" actId="404"/>
          <ac:spMkLst>
            <pc:docMk/>
            <pc:sldMk cId="53648361" sldId="349"/>
            <ac:spMk id="4" creationId="{9105F08B-19EF-4BB7-8EED-674691FE945B}"/>
          </ac:spMkLst>
        </pc:spChg>
      </pc:sldChg>
      <pc:sldChg chg="addSp delSp modSp mod modAnim">
        <pc:chgData name="Tegischer Lukas" userId="f78daebb-0565-485c-bd0e-1cd035e796ff" providerId="ADAL" clId="{EF8D0EF1-F918-4139-A016-DBF3F5BBF44B}" dt="2021-03-13T19:27:26.400" v="293" actId="20577"/>
        <pc:sldMkLst>
          <pc:docMk/>
          <pc:sldMk cId="1268085194" sldId="350"/>
        </pc:sldMkLst>
        <pc:spChg chg="del">
          <ac:chgData name="Tegischer Lukas" userId="f78daebb-0565-485c-bd0e-1cd035e796ff" providerId="ADAL" clId="{EF8D0EF1-F918-4139-A016-DBF3F5BBF44B}" dt="2021-03-13T19:26:48.750" v="271" actId="478"/>
          <ac:spMkLst>
            <pc:docMk/>
            <pc:sldMk cId="1268085194" sldId="350"/>
            <ac:spMk id="2" creationId="{28351D07-3FCE-4EF0-976D-BBCBB16DFDE5}"/>
          </ac:spMkLst>
        </pc:spChg>
        <pc:spChg chg="add mod">
          <ac:chgData name="Tegischer Lukas" userId="f78daebb-0565-485c-bd0e-1cd035e796ff" providerId="ADAL" clId="{EF8D0EF1-F918-4139-A016-DBF3F5BBF44B}" dt="2021-03-13T19:27:26.400" v="293" actId="20577"/>
          <ac:spMkLst>
            <pc:docMk/>
            <pc:sldMk cId="1268085194" sldId="350"/>
            <ac:spMk id="3" creationId="{BA967794-900F-441A-B917-0050F811D833}"/>
          </ac:spMkLst>
        </pc:spChg>
        <pc:spChg chg="del">
          <ac:chgData name="Tegischer Lukas" userId="f78daebb-0565-485c-bd0e-1cd035e796ff" providerId="ADAL" clId="{EF8D0EF1-F918-4139-A016-DBF3F5BBF44B}" dt="2021-03-13T19:26:47.995" v="270" actId="478"/>
          <ac:spMkLst>
            <pc:docMk/>
            <pc:sldMk cId="1268085194" sldId="350"/>
            <ac:spMk id="4" creationId="{954E7729-8EE4-4189-8926-A55744A812D6}"/>
          </ac:spMkLst>
        </pc:spChg>
      </pc:sldChg>
      <pc:sldChg chg="modSp add mod modAnim">
        <pc:chgData name="Tegischer Lukas" userId="f78daebb-0565-485c-bd0e-1cd035e796ff" providerId="ADAL" clId="{EF8D0EF1-F918-4139-A016-DBF3F5BBF44B}" dt="2021-03-13T19:27:38.191" v="294" actId="404"/>
        <pc:sldMkLst>
          <pc:docMk/>
          <pc:sldMk cId="325451594" sldId="351"/>
        </pc:sldMkLst>
        <pc:spChg chg="mod">
          <ac:chgData name="Tegischer Lukas" userId="f78daebb-0565-485c-bd0e-1cd035e796ff" providerId="ADAL" clId="{EF8D0EF1-F918-4139-A016-DBF3F5BBF44B}" dt="2021-03-13T19:27:38.191" v="294" actId="404"/>
          <ac:spMkLst>
            <pc:docMk/>
            <pc:sldMk cId="325451594" sldId="351"/>
            <ac:spMk id="4" creationId="{9105F08B-19EF-4BB7-8EED-674691FE945B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72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Änderungsmaße</a:t>
            </a:r>
            <a:endParaRPr lang="de-AT" sz="12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8809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Änderungsmaße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CA6C3BF-7A86-4F12-8900-807F12141CB4}"/>
                  </a:ext>
                </a:extLst>
              </p:cNvPr>
              <p:cNvSpPr/>
              <p:nvPr/>
            </p:nvSpPr>
            <p:spPr>
              <a:xfrm>
                <a:off x="1000124" y="1339159"/>
                <a:ext cx="10315575" cy="4357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 f eine reelle Funktion. Für ein Intervall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 der Definitionsmenge definiert man: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B050"/>
                  </a:buClr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absolute Änderung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f in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829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B050"/>
                  </a:buClr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...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Änderungsrate (Differenzenquotient)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f in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829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B050"/>
                  </a:buClr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...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relative Änderung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f 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  <a:buClr>
                    <a:srgbClr val="00B050"/>
                  </a:buClr>
                </a:pPr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Clr>
                    <a:srgbClr val="00B050"/>
                  </a:buClr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∙100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...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prozentuelle Änderung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f in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CA6C3BF-7A86-4F12-8900-807F12141C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124" y="1339159"/>
                <a:ext cx="10315575" cy="4357347"/>
              </a:xfrm>
              <a:prstGeom prst="rect">
                <a:avLst/>
              </a:prstGeom>
              <a:blipFill>
                <a:blip r:embed="rId4"/>
                <a:stretch>
                  <a:fillRect l="-532" t="-7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48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369D558-86F4-4B78-A4BF-329F5BE91E7C}"/>
                  </a:ext>
                </a:extLst>
              </p:cNvPr>
              <p:cNvSpPr/>
              <p:nvPr/>
            </p:nvSpPr>
            <p:spPr>
              <a:xfrm>
                <a:off x="600075" y="290810"/>
                <a:ext cx="102489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1a)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Funktion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jeweils die (1)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absolute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Änderung, </a:t>
                </a:r>
                <a:b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Änderung, (3)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 und (4)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prozentuelle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 im Intervall [2;5].</a:t>
                </a:r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369D558-86F4-4B78-A4BF-329F5BE91E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290810"/>
                <a:ext cx="10248900" cy="707886"/>
              </a:xfrm>
              <a:prstGeom prst="rect">
                <a:avLst/>
              </a:prstGeom>
              <a:blipFill>
                <a:blip r:embed="rId3"/>
                <a:stretch>
                  <a:fillRect l="-595" t="-5172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59BC41-A0BC-40A4-A191-00A2EB8DEE7E}"/>
                  </a:ext>
                </a:extLst>
              </p:cNvPr>
              <p:cNvSpPr/>
              <p:nvPr/>
            </p:nvSpPr>
            <p:spPr>
              <a:xfrm>
                <a:off x="5014133" y="1082159"/>
                <a:ext cx="21637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59BC41-A0BC-40A4-A191-00A2EB8DE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133" y="1082159"/>
                <a:ext cx="2163734" cy="461665"/>
              </a:xfrm>
              <a:prstGeom prst="rect">
                <a:avLst/>
              </a:prstGeom>
              <a:blipFill>
                <a:blip r:embed="rId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369D558-86F4-4B78-A4BF-329F5BE91E7C}"/>
                  </a:ext>
                </a:extLst>
              </p:cNvPr>
              <p:cNvSpPr/>
              <p:nvPr/>
            </p:nvSpPr>
            <p:spPr>
              <a:xfrm>
                <a:off x="600075" y="290810"/>
                <a:ext cx="102489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1b)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Funktion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jeweils die (1)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absolute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Änderung, </a:t>
                </a:r>
                <a:b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Änderung, (3)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relative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 und (4)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prozentuelle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Änderung im Intervall [1;8].</a:t>
                </a:r>
                <a:endParaRPr lang="de-AT" sz="20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369D558-86F4-4B78-A4BF-329F5BE91E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290810"/>
                <a:ext cx="10248900" cy="707886"/>
              </a:xfrm>
              <a:prstGeom prst="rect">
                <a:avLst/>
              </a:prstGeom>
              <a:blipFill>
                <a:blip r:embed="rId3"/>
                <a:stretch>
                  <a:fillRect l="-595" t="-5172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59BC41-A0BC-40A4-A191-00A2EB8DEE7E}"/>
                  </a:ext>
                </a:extLst>
              </p:cNvPr>
              <p:cNvSpPr/>
              <p:nvPr/>
            </p:nvSpPr>
            <p:spPr>
              <a:xfrm>
                <a:off x="4669391" y="1110734"/>
                <a:ext cx="28532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AT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de-AT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sz="2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2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059BC41-A0BC-40A4-A191-00A2EB8DE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391" y="1110734"/>
                <a:ext cx="2853217" cy="461665"/>
              </a:xfrm>
              <a:prstGeom prst="rect">
                <a:avLst/>
              </a:prstGeom>
              <a:blipFill>
                <a:blip r:embed="rId4"/>
                <a:stretch>
                  <a:fillRect l="-1923" t="-10526" r="-2137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4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190</Words>
  <Application>Microsoft Office PowerPoint</Application>
  <PresentationFormat>Breitbild</PresentationFormat>
  <Paragraphs>19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Änderungsmaße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2022-11-04T11:07:09Z</dcterms:modified>
</cp:coreProperties>
</file>