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7" r:id="rId4"/>
    <p:sldId id="298" r:id="rId5"/>
    <p:sldId id="29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2T18:02:00.967" v="367"/>
      <pc:docMkLst>
        <pc:docMk/>
      </pc:docMkLst>
      <pc:sldChg chg="modSp">
        <pc:chgData name="Tegischer Lukas" userId="f78daebb-0565-485c-bd0e-1cd035e796ff" providerId="ADAL" clId="{8467C3DE-EEA4-48F8-8B28-708B2CBD62D1}" dt="2020-05-22T15:58:43.247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2T18:02:00.967" v="367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0.905" v="307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2T16:00:40.310" v="148" actId="1076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mod">
          <ac:chgData name="Tegischer Lukas" userId="f78daebb-0565-485c-bd0e-1cd035e796ff" providerId="ADAL" clId="{8467C3DE-EEA4-48F8-8B28-708B2CBD62D1}" dt="2020-05-22T18:01:42.099" v="362" actId="14100"/>
          <ac:picMkLst>
            <pc:docMk/>
            <pc:sldMk cId="4068653008" sldId="278"/>
            <ac:picMk id="11" creationId="{54B2FEA0-2804-495C-BD5B-2F6299FB6BB1}"/>
          </ac:picMkLst>
        </pc:picChg>
      </pc:sldChg>
      <pc:sldChg chg="modSp">
        <pc:chgData name="Tegischer Lukas" userId="f78daebb-0565-485c-bd0e-1cd035e796ff" providerId="ADAL" clId="{8467C3DE-EEA4-48F8-8B28-708B2CBD62D1}" dt="2020-05-22T18:01:30.052" v="36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mod">
          <ac:chgData name="Tegischer Lukas" userId="f78daebb-0565-485c-bd0e-1cd035e796ff" providerId="ADAL" clId="{8467C3DE-EEA4-48F8-8B28-708B2CBD62D1}" dt="2020-05-22T16:04:56.769" v="310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2T16:05:44.817" v="313" actId="14100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2T17:59:49.234" v="354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2.748" v="308" actId="20577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modSp add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4279436802" sldId="298"/>
        </pc:sldMkLst>
        <pc:spChg chg="mod">
          <ac:chgData name="Tegischer Lukas" userId="f78daebb-0565-485c-bd0e-1cd035e796ff" providerId="ADAL" clId="{8467C3DE-EEA4-48F8-8B28-708B2CBD62D1}" dt="2020-05-22T16:04:54.302" v="30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E6ED36B2-E87E-4714-AA03-C3F6F07566CB}"/>
    <pc:docChg chg="custSel delSld modSld">
      <pc:chgData name="Tegischer Lukas" userId="f78daebb-0565-485c-bd0e-1cd035e796ff" providerId="ADAL" clId="{E6ED36B2-E87E-4714-AA03-C3F6F07566CB}" dt="2022-11-04T15:41:24.843" v="10" actId="47"/>
      <pc:docMkLst>
        <pc:docMk/>
      </pc:docMkLst>
      <pc:sldChg chg="delSp modSp mod">
        <pc:chgData name="Tegischer Lukas" userId="f78daebb-0565-485c-bd0e-1cd035e796ff" providerId="ADAL" clId="{E6ED36B2-E87E-4714-AA03-C3F6F07566CB}" dt="2022-11-04T15:41:14.021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E6ED36B2-E87E-4714-AA03-C3F6F07566CB}" dt="2022-11-04T15:41:13.624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E6ED36B2-E87E-4714-AA03-C3F6F07566CB}" dt="2022-11-04T15:41:14.021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E6ED36B2-E87E-4714-AA03-C3F6F07566CB}" dt="2022-11-04T15:41:16.885" v="3" actId="478"/>
        <pc:sldMkLst>
          <pc:docMk/>
          <pc:sldMk cId="4068653008" sldId="278"/>
        </pc:sldMkLst>
        <pc:spChg chg="del">
          <ac:chgData name="Tegischer Lukas" userId="f78daebb-0565-485c-bd0e-1cd035e796ff" providerId="ADAL" clId="{E6ED36B2-E87E-4714-AA03-C3F6F07566CB}" dt="2022-11-04T15:41:16.885" v="3" actId="478"/>
          <ac:spMkLst>
            <pc:docMk/>
            <pc:sldMk cId="4068653008" sldId="278"/>
            <ac:spMk id="8" creationId="{077DF32B-3C0F-4766-B277-9E47D6BB7E7C}"/>
          </ac:spMkLst>
        </pc:spChg>
        <pc:picChg chg="del">
          <ac:chgData name="Tegischer Lukas" userId="f78daebb-0565-485c-bd0e-1cd035e796ff" providerId="ADAL" clId="{E6ED36B2-E87E-4714-AA03-C3F6F07566CB}" dt="2022-11-04T15:41:15.470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E6ED36B2-E87E-4714-AA03-C3F6F07566CB}" dt="2022-11-04T15:41:24.843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6ED36B2-E87E-4714-AA03-C3F6F07566CB}" dt="2022-11-04T15:41:23.164" v="9" actId="478"/>
        <pc:sldMkLst>
          <pc:docMk/>
          <pc:sldMk cId="127089651" sldId="296"/>
        </pc:sldMkLst>
        <pc:spChg chg="del">
          <ac:chgData name="Tegischer Lukas" userId="f78daebb-0565-485c-bd0e-1cd035e796ff" providerId="ADAL" clId="{E6ED36B2-E87E-4714-AA03-C3F6F07566CB}" dt="2022-11-04T15:41:23.164" v="9" actId="478"/>
          <ac:spMkLst>
            <pc:docMk/>
            <pc:sldMk cId="127089651" sldId="296"/>
            <ac:spMk id="4" creationId="{5268B6C7-39CF-4D22-804C-AE918C5572F4}"/>
          </ac:spMkLst>
        </pc:spChg>
        <pc:picChg chg="del">
          <ac:chgData name="Tegischer Lukas" userId="f78daebb-0565-485c-bd0e-1cd035e796ff" providerId="ADAL" clId="{E6ED36B2-E87E-4714-AA03-C3F6F07566CB}" dt="2022-11-04T15:41:22.627" v="8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6ED36B2-E87E-4714-AA03-C3F6F07566CB}" dt="2022-11-04T15:41:19.142" v="5" actId="478"/>
        <pc:sldMkLst>
          <pc:docMk/>
          <pc:sldMk cId="2726261230" sldId="297"/>
        </pc:sldMkLst>
        <pc:spChg chg="del">
          <ac:chgData name="Tegischer Lukas" userId="f78daebb-0565-485c-bd0e-1cd035e796ff" providerId="ADAL" clId="{E6ED36B2-E87E-4714-AA03-C3F6F07566CB}" dt="2022-11-04T15:41:19.142" v="5" actId="478"/>
          <ac:spMkLst>
            <pc:docMk/>
            <pc:sldMk cId="2726261230" sldId="297"/>
            <ac:spMk id="5" creationId="{72BF33A2-03CC-41CA-826E-73A6504E84FE}"/>
          </ac:spMkLst>
        </pc:spChg>
        <pc:picChg chg="del">
          <ac:chgData name="Tegischer Lukas" userId="f78daebb-0565-485c-bd0e-1cd035e796ff" providerId="ADAL" clId="{E6ED36B2-E87E-4714-AA03-C3F6F07566CB}" dt="2022-11-04T15:41:18.520" v="4" actId="478"/>
          <ac:picMkLst>
            <pc:docMk/>
            <pc:sldMk cId="2726261230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6ED36B2-E87E-4714-AA03-C3F6F07566CB}" dt="2022-11-04T15:41:21.598" v="7" actId="478"/>
        <pc:sldMkLst>
          <pc:docMk/>
          <pc:sldMk cId="4279436802" sldId="298"/>
        </pc:sldMkLst>
        <pc:spChg chg="del">
          <ac:chgData name="Tegischer Lukas" userId="f78daebb-0565-485c-bd0e-1cd035e796ff" providerId="ADAL" clId="{E6ED36B2-E87E-4714-AA03-C3F6F07566CB}" dt="2022-11-04T15:41:21.598" v="7" actId="478"/>
          <ac:spMkLst>
            <pc:docMk/>
            <pc:sldMk cId="4279436802" sldId="298"/>
            <ac:spMk id="7" creationId="{10276C46-CE85-4AE9-AD30-6B313DF2EAF3}"/>
          </ac:spMkLst>
        </pc:spChg>
        <pc:picChg chg="del">
          <ac:chgData name="Tegischer Lukas" userId="f78daebb-0565-485c-bd0e-1cd035e796ff" providerId="ADAL" clId="{E6ED36B2-E87E-4714-AA03-C3F6F07566CB}" dt="2022-11-04T15:41:20.169" v="6" actId="478"/>
          <ac:picMkLst>
            <pc:docMk/>
            <pc:sldMk cId="4279436802" sldId="29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BFB992-39A4-4998-A5D6-B11A08A6ADE3}"/>
    <pc:docChg chg="custSel addSld modSld">
      <pc:chgData name="Tegischer Lukas" userId="f78daebb-0565-485c-bd0e-1cd035e796ff" providerId="ADAL" clId="{1DBFB992-39A4-4998-A5D6-B11A08A6ADE3}" dt="2020-05-22T18:11:19.233" v="179" actId="20577"/>
      <pc:docMkLst>
        <pc:docMk/>
      </pc:docMkLst>
      <pc:sldChg chg="addSp delSp modSp delAnim modAnim">
        <pc:chgData name="Tegischer Lukas" userId="f78daebb-0565-485c-bd0e-1cd035e796ff" providerId="ADAL" clId="{1DBFB992-39A4-4998-A5D6-B11A08A6ADE3}" dt="2020-05-22T18:05:24.544" v="43"/>
        <pc:sldMkLst>
          <pc:docMk/>
          <pc:sldMk cId="4068653008" sldId="278"/>
        </pc:sldMkLst>
        <pc:spChg chg="mod">
          <ac:chgData name="Tegischer Lukas" userId="f78daebb-0565-485c-bd0e-1cd035e796ff" providerId="ADAL" clId="{1DBFB992-39A4-4998-A5D6-B11A08A6ADE3}" dt="2020-05-22T18:02:30.040" v="1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2:23.447" v="0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4" creationId="{1D9C57F1-1B59-43DB-BF9E-A5ADB6F288CE}"/>
          </ac:spMkLst>
        </pc:spChg>
        <pc:spChg chg="del">
          <ac:chgData name="Tegischer Lukas" userId="f78daebb-0565-485c-bd0e-1cd035e796ff" providerId="ADAL" clId="{1DBFB992-39A4-4998-A5D6-B11A08A6ADE3}" dt="2020-05-22T18:04:37.061" v="30" actId="478"/>
          <ac:spMkLst>
            <pc:docMk/>
            <pc:sldMk cId="4068653008" sldId="278"/>
            <ac:spMk id="5" creationId="{C69B657C-5573-4812-ACC1-D7CF277635DC}"/>
          </ac:spMkLst>
        </pc:spChg>
        <pc:spChg chg="del">
          <ac:chgData name="Tegischer Lukas" userId="f78daebb-0565-485c-bd0e-1cd035e796ff" providerId="ADAL" clId="{1DBFB992-39A4-4998-A5D6-B11A08A6ADE3}" dt="2020-05-22T18:04:36.373" v="29" actId="478"/>
          <ac:spMkLst>
            <pc:docMk/>
            <pc:sldMk cId="4068653008" sldId="278"/>
            <ac:spMk id="6" creationId="{E5EDA467-FB33-4198-908B-E6B914C78BA5}"/>
          </ac:spMkLst>
        </pc:spChg>
        <pc:spChg chg="del">
          <ac:chgData name="Tegischer Lukas" userId="f78daebb-0565-485c-bd0e-1cd035e796ff" providerId="ADAL" clId="{1DBFB992-39A4-4998-A5D6-B11A08A6ADE3}" dt="2020-05-22T18:04:35.572" v="28" actId="478"/>
          <ac:spMkLst>
            <pc:docMk/>
            <pc:sldMk cId="4068653008" sldId="278"/>
            <ac:spMk id="7" creationId="{99AC0499-BE82-4076-8C70-D24C79E71FED}"/>
          </ac:spMkLst>
        </pc:spChg>
        <pc:spChg chg="del mod">
          <ac:chgData name="Tegischer Lukas" userId="f78daebb-0565-485c-bd0e-1cd035e796ff" providerId="ADAL" clId="{1DBFB992-39A4-4998-A5D6-B11A08A6ADE3}" dt="2020-05-22T18:04:34.696" v="27" actId="478"/>
          <ac:spMkLst>
            <pc:docMk/>
            <pc:sldMk cId="4068653008" sldId="278"/>
            <ac:spMk id="8" creationId="{AC041B61-2B12-43BC-B638-678CCBA97EC6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9" creationId="{98DA7AC3-00EB-4118-B995-8772CF9738D7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1DBFB992-39A4-4998-A5D6-B11A08A6ADE3}" dt="2020-05-22T18:04:32.453" v="25" actId="478"/>
          <ac:spMkLst>
            <pc:docMk/>
            <pc:sldMk cId="4068653008" sldId="278"/>
            <ac:spMk id="13" creationId="{73F41481-12AA-41B4-B5D0-7E56F60B21CC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5" creationId="{FFFC46E6-83FE-4B23-B13C-6CFF569A1CD3}"/>
          </ac:spMkLst>
        </pc:spChg>
        <pc:picChg chg="del">
          <ac:chgData name="Tegischer Lukas" userId="f78daebb-0565-485c-bd0e-1cd035e796ff" providerId="ADAL" clId="{1DBFB992-39A4-4998-A5D6-B11A08A6ADE3}" dt="2020-05-22T18:02:36.272" v="18" actId="478"/>
          <ac:picMkLst>
            <pc:docMk/>
            <pc:sldMk cId="4068653008" sldId="278"/>
            <ac:picMk id="11" creationId="{54B2FEA0-2804-495C-BD5B-2F6299FB6BB1}"/>
          </ac:picMkLst>
        </pc:picChg>
        <pc:picChg chg="add mod">
          <ac:chgData name="Tegischer Lukas" userId="f78daebb-0565-485c-bd0e-1cd035e796ff" providerId="ADAL" clId="{1DBFB992-39A4-4998-A5D6-B11A08A6ADE3}" dt="2020-05-22T18:03:00.099" v="24" actId="14100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1DBFB992-39A4-4998-A5D6-B11A08A6ADE3}" dt="2020-05-22T18:11:19.233" v="17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DBFB992-39A4-4998-A5D6-B11A08A6ADE3}" dt="2020-05-22T18:11:19.233" v="179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DBFB992-39A4-4998-A5D6-B11A08A6ADE3}" dt="2020-05-22T18:11:08.312" v="172" actId="403"/>
        <pc:sldMkLst>
          <pc:docMk/>
          <pc:sldMk cId="127089651" sldId="296"/>
        </pc:sldMkLst>
        <pc:spChg chg="add mod">
          <ac:chgData name="Tegischer Lukas" userId="f78daebb-0565-485c-bd0e-1cd035e796ff" providerId="ADAL" clId="{1DBFB992-39A4-4998-A5D6-B11A08A6ADE3}" dt="2020-05-22T18:10:23.036" v="159" actId="14100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1DBFB992-39A4-4998-A5D6-B11A08A6ADE3}" dt="2020-05-22T18:10:10.653" v="156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11:08.312" v="172" actId="403"/>
          <ac:spMkLst>
            <pc:docMk/>
            <pc:sldMk cId="127089651" sldId="296"/>
            <ac:spMk id="4" creationId="{5B2C22F0-3201-4519-8A5B-81DDF0B891C6}"/>
          </ac:spMkLst>
        </pc:spChg>
        <pc:spChg chg="del">
          <ac:chgData name="Tegischer Lukas" userId="f78daebb-0565-485c-bd0e-1cd035e796ff" providerId="ADAL" clId="{1DBFB992-39A4-4998-A5D6-B11A08A6ADE3}" dt="2020-05-22T18:10:05.812" v="152" actId="478"/>
          <ac:spMkLst>
            <pc:docMk/>
            <pc:sldMk cId="127089651" sldId="296"/>
            <ac:spMk id="5" creationId="{08B98C67-63C0-4296-984C-7B74D1215CD7}"/>
          </ac:spMkLst>
        </pc:spChg>
        <pc:spChg chg="del mod">
          <ac:chgData name="Tegischer Lukas" userId="f78daebb-0565-485c-bd0e-1cd035e796ff" providerId="ADAL" clId="{1DBFB992-39A4-4998-A5D6-B11A08A6ADE3}" dt="2020-05-22T18:10:07.458" v="154" actId="478"/>
          <ac:spMkLst>
            <pc:docMk/>
            <pc:sldMk cId="127089651" sldId="296"/>
            <ac:spMk id="6" creationId="{FDDF4808-AD46-4A53-B057-9F3413C0F580}"/>
          </ac:spMkLst>
        </pc:spChg>
        <pc:spChg chg="del">
          <ac:chgData name="Tegischer Lukas" userId="f78daebb-0565-485c-bd0e-1cd035e796ff" providerId="ADAL" clId="{1DBFB992-39A4-4998-A5D6-B11A08A6ADE3}" dt="2020-05-22T18:10:08.384" v="155" actId="478"/>
          <ac:spMkLst>
            <pc:docMk/>
            <pc:sldMk cId="127089651" sldId="296"/>
            <ac:spMk id="7" creationId="{F6A7755C-E105-4692-BAB8-BC747C266997}"/>
          </ac:spMkLst>
        </pc:spChg>
      </pc:sldChg>
      <pc:sldChg chg="modSp">
        <pc:chgData name="Tegischer Lukas" userId="f78daebb-0565-485c-bd0e-1cd035e796ff" providerId="ADAL" clId="{1DBFB992-39A4-4998-A5D6-B11A08A6ADE3}" dt="2020-05-22T18:05:27.838" v="4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1DBFB992-39A4-4998-A5D6-B11A08A6ADE3}" dt="2020-05-22T18:05:27.838" v="4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2T18:09:59.017" v="151"/>
        <pc:sldMkLst>
          <pc:docMk/>
          <pc:sldMk cId="4279436802" sldId="298"/>
        </pc:sldMkLst>
        <pc:spChg chg="mod">
          <ac:chgData name="Tegischer Lukas" userId="f78daebb-0565-485c-bd0e-1cd035e796ff" providerId="ADAL" clId="{1DBFB992-39A4-4998-A5D6-B11A08A6ADE3}" dt="2020-05-22T18:07:23.683" v="69" actId="1076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5:37.044" v="4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06:00.964" v="56" actId="478"/>
          <ac:spMkLst>
            <pc:docMk/>
            <pc:sldMk cId="4279436802" sldId="298"/>
            <ac:spMk id="4" creationId="{E02BCF73-239E-4D2D-89D7-81BF525AD941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5" creationId="{C32D1650-C923-49CF-8A9B-B2B798533875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1DBFB992-39A4-4998-A5D6-B11A08A6ADE3}" dt="2020-05-22T18:09:40.900" v="149" actId="113"/>
          <ac:spMkLst>
            <pc:docMk/>
            <pc:sldMk cId="4279436802" sldId="298"/>
            <ac:spMk id="7" creationId="{9A22C7B2-9040-430B-AFF5-91B15A6A78A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9" creationId="{9A98C2D6-BD86-4EF6-A4B5-07D1301D79D6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10" creationId="{AA07A815-1377-4691-9F86-AAF305E4ABF3}"/>
          </ac:spMkLst>
        </pc:spChg>
        <pc:spChg chg="add mod">
          <ac:chgData name="Tegischer Lukas" userId="f78daebb-0565-485c-bd0e-1cd035e796ff" providerId="ADAL" clId="{1DBFB992-39A4-4998-A5D6-B11A08A6ADE3}" dt="2020-05-22T18:07:54.843" v="143" actId="1076"/>
          <ac:spMkLst>
            <pc:docMk/>
            <pc:sldMk cId="4279436802" sldId="298"/>
            <ac:spMk id="11" creationId="{6E23E02C-F96E-4697-AEE0-E9C5137710FE}"/>
          </ac:spMkLst>
        </pc:spChg>
        <pc:picChg chg="add mod">
          <ac:chgData name="Tegischer Lukas" userId="f78daebb-0565-485c-bd0e-1cd035e796ff" providerId="ADAL" clId="{1DBFB992-39A4-4998-A5D6-B11A08A6ADE3}" dt="2020-05-22T18:07:05.738" v="64" actId="1076"/>
          <ac:picMkLst>
            <pc:docMk/>
            <pc:sldMk cId="4279436802" sldId="298"/>
            <ac:picMk id="8" creationId="{B3D2867B-0D43-441C-B358-7C03EE34D7C4}"/>
          </ac:picMkLst>
        </pc:picChg>
        <pc:picChg chg="del">
          <ac:chgData name="Tegischer Lukas" userId="f78daebb-0565-485c-bd0e-1cd035e796ff" providerId="ADAL" clId="{1DBFB992-39A4-4998-A5D6-B11A08A6ADE3}" dt="2020-05-22T18:05:54.586" v="51" actId="478"/>
          <ac:picMkLst>
            <pc:docMk/>
            <pc:sldMk cId="4279436802" sldId="298"/>
            <ac:picMk id="15" creationId="{8815998B-0C65-418C-8345-4264D16E6B5B}"/>
          </ac:picMkLst>
        </pc:picChg>
      </pc:sldChg>
      <pc:sldChg chg="addSp delSp modSp add">
        <pc:chgData name="Tegischer Lukas" userId="f78daebb-0565-485c-bd0e-1cd035e796ff" providerId="ADAL" clId="{1DBFB992-39A4-4998-A5D6-B11A08A6ADE3}" dt="2020-05-22T18:11:05.359" v="171" actId="403"/>
        <pc:sldMkLst>
          <pc:docMk/>
          <pc:sldMk cId="2978395479" sldId="299"/>
        </pc:sldMkLst>
        <pc:spChg chg="del">
          <ac:chgData name="Tegischer Lukas" userId="f78daebb-0565-485c-bd0e-1cd035e796ff" providerId="ADAL" clId="{1DBFB992-39A4-4998-A5D6-B11A08A6ADE3}" dt="2020-05-22T18:10:35.053" v="163" actId="478"/>
          <ac:spMkLst>
            <pc:docMk/>
            <pc:sldMk cId="2978395479" sldId="299"/>
            <ac:spMk id="2" creationId="{32E53390-0797-497E-8341-3958D267B771}"/>
          </ac:spMkLst>
        </pc:spChg>
        <pc:spChg chg="del">
          <ac:chgData name="Tegischer Lukas" userId="f78daebb-0565-485c-bd0e-1cd035e796ff" providerId="ADAL" clId="{1DBFB992-39A4-4998-A5D6-B11A08A6ADE3}" dt="2020-05-22T18:10:36.080" v="164" actId="478"/>
          <ac:spMkLst>
            <pc:docMk/>
            <pc:sldMk cId="2978395479" sldId="299"/>
            <ac:spMk id="4" creationId="{5B2C22F0-3201-4519-8A5B-81DDF0B891C6}"/>
          </ac:spMkLst>
        </pc:spChg>
        <pc:spChg chg="add mod">
          <ac:chgData name="Tegischer Lukas" userId="f78daebb-0565-485c-bd0e-1cd035e796ff" providerId="ADAL" clId="{1DBFB992-39A4-4998-A5D6-B11A08A6ADE3}" dt="2020-05-22T18:10:48.791" v="168" actId="14100"/>
          <ac:spMkLst>
            <pc:docMk/>
            <pc:sldMk cId="2978395479" sldId="299"/>
            <ac:spMk id="5" creationId="{DB24FF0D-133A-4B77-8BE8-5CBC6B71BA09}"/>
          </ac:spMkLst>
        </pc:spChg>
        <pc:spChg chg="add mod">
          <ac:chgData name="Tegischer Lukas" userId="f78daebb-0565-485c-bd0e-1cd035e796ff" providerId="ADAL" clId="{1DBFB992-39A4-4998-A5D6-B11A08A6ADE3}" dt="2020-05-22T18:11:05.359" v="171" actId="403"/>
          <ac:spMkLst>
            <pc:docMk/>
            <pc:sldMk cId="2978395479" sldId="299"/>
            <ac:spMk id="6" creationId="{71101CFE-FBEC-4AF8-A4B3-F8FBA13905D9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8D69477-1EC6-4859-ACAC-493F08F330CD}"/>
    <pc:docChg chg="custSel delSld modSld">
      <pc:chgData name="Tegischer Lukas" userId="f78daebb-0565-485c-bd0e-1cd035e796ff" providerId="ADAL" clId="{C8D69477-1EC6-4859-ACAC-493F08F330CD}" dt="2020-05-27T12:04:51.677" v="249" actId="1076"/>
      <pc:docMkLst>
        <pc:docMk/>
      </pc:docMkLst>
      <pc:sldChg chg="delSp modSp">
        <pc:chgData name="Tegischer Lukas" userId="f78daebb-0565-485c-bd0e-1cd035e796ff" providerId="ADAL" clId="{C8D69477-1EC6-4859-ACAC-493F08F330CD}" dt="2020-05-22T18:48:33.984" v="193" actId="478"/>
        <pc:sldMkLst>
          <pc:docMk/>
          <pc:sldMk cId="336392357" sldId="256"/>
        </pc:sldMkLst>
        <pc:spChg chg="mod">
          <ac:chgData name="Tegischer Lukas" userId="f78daebb-0565-485c-bd0e-1cd035e796ff" providerId="ADAL" clId="{C8D69477-1EC6-4859-ACAC-493F08F330CD}" dt="2020-05-22T18:12:56.505" v="6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48:33.984" v="19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7T11:56:08.017" v="195" actId="478"/>
        <pc:sldMkLst>
          <pc:docMk/>
          <pc:sldMk cId="4068653008" sldId="278"/>
        </pc:sldMkLst>
        <pc:spChg chg="mod">
          <ac:chgData name="Tegischer Lukas" userId="f78daebb-0565-485c-bd0e-1cd035e796ff" providerId="ADAL" clId="{C8D69477-1EC6-4859-ACAC-493F08F330CD}" dt="2020-05-22T18:14:55.507" v="30" actId="1076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C8D69477-1EC6-4859-ACAC-493F08F330CD}" dt="2020-05-27T11:56:08.017" v="195" actId="478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3:09.622" v="17" actId="478"/>
          <ac:spMkLst>
            <pc:docMk/>
            <pc:sldMk cId="4068653008" sldId="278"/>
            <ac:spMk id="4" creationId="{1D9C57F1-1B59-43DB-BF9E-A5ADB6F288CE}"/>
          </ac:spMkLst>
        </pc:spChg>
        <pc:spChg chg="add mod">
          <ac:chgData name="Tegischer Lukas" userId="f78daebb-0565-485c-bd0e-1cd035e796ff" providerId="ADAL" clId="{C8D69477-1EC6-4859-ACAC-493F08F330CD}" dt="2020-05-22T18:14:33.237" v="24" actId="1076"/>
          <ac:spMkLst>
            <pc:docMk/>
            <pc:sldMk cId="4068653008" sldId="278"/>
            <ac:spMk id="5" creationId="{0C031868-9D21-4003-A264-CD62880CA8F1}"/>
          </ac:spMkLst>
        </pc:spChg>
        <pc:spChg chg="add mod">
          <ac:chgData name="Tegischer Lukas" userId="f78daebb-0565-485c-bd0e-1cd035e796ff" providerId="ADAL" clId="{C8D69477-1EC6-4859-ACAC-493F08F330CD}" dt="2020-05-22T18:14:39.549" v="26" actId="1076"/>
          <ac:spMkLst>
            <pc:docMk/>
            <pc:sldMk cId="4068653008" sldId="278"/>
            <ac:spMk id="6" creationId="{E67F4F7C-BC5D-429F-9C20-6C54215A906D}"/>
          </ac:spMkLst>
        </pc:spChg>
        <pc:spChg chg="add mod">
          <ac:chgData name="Tegischer Lukas" userId="f78daebb-0565-485c-bd0e-1cd035e796ff" providerId="ADAL" clId="{C8D69477-1EC6-4859-ACAC-493F08F330CD}" dt="2020-05-22T18:14:49.722" v="28" actId="1076"/>
          <ac:spMkLst>
            <pc:docMk/>
            <pc:sldMk cId="4068653008" sldId="278"/>
            <ac:spMk id="7" creationId="{941C5744-D370-4768-866F-6144DBF1C2DB}"/>
          </ac:spMkLst>
        </pc:spChg>
        <pc:spChg chg="add mod">
          <ac:chgData name="Tegischer Lukas" userId="f78daebb-0565-485c-bd0e-1cd035e796ff" providerId="ADAL" clId="{C8D69477-1EC6-4859-ACAC-493F08F330CD}" dt="2020-05-27T11:56:08.017" v="195" actId="478"/>
          <ac:spMkLst>
            <pc:docMk/>
            <pc:sldMk cId="4068653008" sldId="278"/>
            <ac:spMk id="8" creationId="{077DF32B-3C0F-4766-B277-9E47D6BB7E7C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9" creationId="{98DA7AC3-00EB-4118-B995-8772CF9738D7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5" creationId="{FFFC46E6-83FE-4B23-B13C-6CFF569A1CD3}"/>
          </ac:spMkLst>
        </pc:spChg>
        <pc:picChg chg="add mod">
          <ac:chgData name="Tegischer Lukas" userId="f78daebb-0565-485c-bd0e-1cd035e796ff" providerId="ADAL" clId="{C8D69477-1EC6-4859-ACAC-493F08F330CD}" dt="2020-05-22T18:14:53.196" v="29" actId="1076"/>
          <ac:picMkLst>
            <pc:docMk/>
            <pc:sldMk cId="4068653008" sldId="278"/>
            <ac:picMk id="11" creationId="{25D1E871-7759-4651-B626-669F58E5970D}"/>
          </ac:picMkLst>
        </pc:picChg>
        <pc:picChg chg="del">
          <ac:chgData name="Tegischer Lukas" userId="f78daebb-0565-485c-bd0e-1cd035e796ff" providerId="ADAL" clId="{C8D69477-1EC6-4859-ACAC-493F08F330CD}" dt="2020-05-22T18:13:06.154" v="14" actId="478"/>
          <ac:picMkLst>
            <pc:docMk/>
            <pc:sldMk cId="4068653008" sldId="278"/>
            <ac:picMk id="12" creationId="{D105BFE2-91D2-42F2-8353-23485E11BF39}"/>
          </ac:picMkLst>
        </pc:picChg>
      </pc:sldChg>
      <pc:sldChg chg="addSp delSp modSp">
        <pc:chgData name="Tegischer Lukas" userId="f78daebb-0565-485c-bd0e-1cd035e796ff" providerId="ADAL" clId="{C8D69477-1EC6-4859-ACAC-493F08F330CD}" dt="2020-05-27T12:04:51.677" v="24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C8D69477-1EC6-4859-ACAC-493F08F330CD}" dt="2020-05-27T12:04:15.332" v="203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48:36.323" v="194" actId="478"/>
          <ac:spMkLst>
            <pc:docMk/>
            <pc:sldMk cId="3932101437" sldId="291"/>
            <ac:spMk id="6" creationId="{00000000-0000-0000-0000-000000000000}"/>
          </ac:spMkLst>
        </pc:spChg>
        <pc:spChg chg="add mod">
          <ac:chgData name="Tegischer Lukas" userId="f78daebb-0565-485c-bd0e-1cd035e796ff" providerId="ADAL" clId="{C8D69477-1EC6-4859-ACAC-493F08F330CD}" dt="2020-05-27T12:04:49.496" v="248" actId="1076"/>
          <ac:spMkLst>
            <pc:docMk/>
            <pc:sldMk cId="3932101437" sldId="291"/>
            <ac:spMk id="6" creationId="{4D313EDF-AC5A-4ACA-8ED4-25257AB8F36A}"/>
          </ac:spMkLst>
        </pc:spChg>
        <pc:spChg chg="add mod">
          <ac:chgData name="Tegischer Lukas" userId="f78daebb-0565-485c-bd0e-1cd035e796ff" providerId="ADAL" clId="{C8D69477-1EC6-4859-ACAC-493F08F330CD}" dt="2020-05-27T12:04:51.677" v="249" actId="1076"/>
          <ac:spMkLst>
            <pc:docMk/>
            <pc:sldMk cId="3932101437" sldId="291"/>
            <ac:spMk id="7" creationId="{80EC77D6-DFB6-4E74-89AB-CC9F91C39BB1}"/>
          </ac:spMkLst>
        </pc:spChg>
      </pc:sldChg>
      <pc:sldChg chg="addSp delSp modSp">
        <pc:chgData name="Tegischer Lukas" userId="f78daebb-0565-485c-bd0e-1cd035e796ff" providerId="ADAL" clId="{C8D69477-1EC6-4859-ACAC-493F08F330CD}" dt="2020-05-27T11:56:21.371" v="202" actId="20577"/>
        <pc:sldMkLst>
          <pc:docMk/>
          <pc:sldMk cId="127089651" sldId="296"/>
        </pc:sldMkLst>
        <pc:spChg chg="del">
          <ac:chgData name="Tegischer Lukas" userId="f78daebb-0565-485c-bd0e-1cd035e796ff" providerId="ADAL" clId="{C8D69477-1EC6-4859-ACAC-493F08F330CD}" dt="2020-05-22T18:17:40.693" v="168" actId="478"/>
          <ac:spMkLst>
            <pc:docMk/>
            <pc:sldMk cId="127089651" sldId="296"/>
            <ac:spMk id="2" creationId="{32E53390-0797-497E-8341-3958D267B771}"/>
          </ac:spMkLst>
        </pc:spChg>
        <pc:spChg chg="del mod">
          <ac:chgData name="Tegischer Lukas" userId="f78daebb-0565-485c-bd0e-1cd035e796ff" providerId="ADAL" clId="{C8D69477-1EC6-4859-ACAC-493F08F330CD}" dt="2020-05-27T11:56:15.554" v="198" actId="478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C8D69477-1EC6-4859-ACAC-493F08F330CD}" dt="2020-05-27T11:56:15.554" v="198" actId="478"/>
          <ac:spMkLst>
            <pc:docMk/>
            <pc:sldMk cId="127089651" sldId="296"/>
            <ac:spMk id="4" creationId="{5268B6C7-39CF-4D22-804C-AE918C5572F4}"/>
          </ac:spMkLst>
        </pc:spChg>
        <pc:spChg chg="del">
          <ac:chgData name="Tegischer Lukas" userId="f78daebb-0565-485c-bd0e-1cd035e796ff" providerId="ADAL" clId="{C8D69477-1EC6-4859-ACAC-493F08F330CD}" dt="2020-05-22T18:17:41.450" v="169" actId="478"/>
          <ac:spMkLst>
            <pc:docMk/>
            <pc:sldMk cId="127089651" sldId="296"/>
            <ac:spMk id="4" creationId="{5B2C22F0-3201-4519-8A5B-81DDF0B891C6}"/>
          </ac:spMkLst>
        </pc:spChg>
        <pc:spChg chg="add mod">
          <ac:chgData name="Tegischer Lukas" userId="f78daebb-0565-485c-bd0e-1cd035e796ff" providerId="ADAL" clId="{C8D69477-1EC6-4859-ACAC-493F08F330CD}" dt="2020-05-27T11:56:21.371" v="202" actId="20577"/>
          <ac:spMkLst>
            <pc:docMk/>
            <pc:sldMk cId="127089651" sldId="296"/>
            <ac:spMk id="5" creationId="{4BDF9D53-49D8-4E74-A51E-AAE628B2D45D}"/>
          </ac:spMkLst>
        </pc:spChg>
      </pc:sldChg>
      <pc:sldChg chg="addSp delSp modSp">
        <pc:chgData name="Tegischer Lukas" userId="f78daebb-0565-485c-bd0e-1cd035e796ff" providerId="ADAL" clId="{C8D69477-1EC6-4859-ACAC-493F08F330CD}" dt="2020-05-27T11:56:10.182" v="196" actId="478"/>
        <pc:sldMkLst>
          <pc:docMk/>
          <pc:sldMk cId="2726261230" sldId="297"/>
        </pc:sldMkLst>
        <pc:spChg chg="del mod">
          <ac:chgData name="Tegischer Lukas" userId="f78daebb-0565-485c-bd0e-1cd035e796ff" providerId="ADAL" clId="{C8D69477-1EC6-4859-ACAC-493F08F330CD}" dt="2020-05-27T11:56:10.182" v="196" actId="478"/>
          <ac:spMkLst>
            <pc:docMk/>
            <pc:sldMk cId="2726261230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C8D69477-1EC6-4859-ACAC-493F08F330CD}" dt="2020-05-27T11:56:10.182" v="196" actId="478"/>
          <ac:spMkLst>
            <pc:docMk/>
            <pc:sldMk cId="2726261230" sldId="297"/>
            <ac:spMk id="5" creationId="{72BF33A2-03CC-41CA-826E-73A6504E84FE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7T11:56:13.167" v="197" actId="478"/>
        <pc:sldMkLst>
          <pc:docMk/>
          <pc:sldMk cId="4279436802" sldId="298"/>
        </pc:sldMkLst>
        <pc:spChg chg="mod">
          <ac:chgData name="Tegischer Lukas" userId="f78daebb-0565-485c-bd0e-1cd035e796ff" providerId="ADAL" clId="{C8D69477-1EC6-4859-ACAC-493F08F330CD}" dt="2020-05-22T18:15:25.059" v="41" actId="20577"/>
          <ac:spMkLst>
            <pc:docMk/>
            <pc:sldMk cId="4279436802" sldId="29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C8D69477-1EC6-4859-ACAC-493F08F330CD}" dt="2020-05-27T11:56:13.167" v="197" actId="478"/>
          <ac:spMkLst>
            <pc:docMk/>
            <pc:sldMk cId="427943680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8D69477-1EC6-4859-ACAC-493F08F330CD}" dt="2020-05-22T18:16:36.863" v="152" actId="478"/>
          <ac:spMkLst>
            <pc:docMk/>
            <pc:sldMk cId="4279436802" sldId="298"/>
            <ac:spMk id="4" creationId="{12F16644-D084-4684-B78E-D9705326E464}"/>
          </ac:spMkLst>
        </pc:spChg>
        <pc:spChg chg="add mod">
          <ac:chgData name="Tegischer Lukas" userId="f78daebb-0565-485c-bd0e-1cd035e796ff" providerId="ADAL" clId="{C8D69477-1EC6-4859-ACAC-493F08F330CD}" dt="2020-05-22T18:17:12.764" v="163" actId="1076"/>
          <ac:spMkLst>
            <pc:docMk/>
            <pc:sldMk cId="4279436802" sldId="298"/>
            <ac:spMk id="5" creationId="{197D4B26-BEF1-4DE1-B9F4-0C8303E8455B}"/>
          </ac:spMkLst>
        </pc:spChg>
        <pc:spChg chg="add mod">
          <ac:chgData name="Tegischer Lukas" userId="f78daebb-0565-485c-bd0e-1cd035e796ff" providerId="ADAL" clId="{C8D69477-1EC6-4859-ACAC-493F08F330CD}" dt="2020-05-22T18:17:24.135" v="167" actId="113"/>
          <ac:spMkLst>
            <pc:docMk/>
            <pc:sldMk cId="4279436802" sldId="298"/>
            <ac:spMk id="6" creationId="{D9C747C8-27AD-4442-8B28-04436A5F5E4B}"/>
          </ac:spMkLst>
        </pc:spChg>
        <pc:spChg chg="add mod">
          <ac:chgData name="Tegischer Lukas" userId="f78daebb-0565-485c-bd0e-1cd035e796ff" providerId="ADAL" clId="{C8D69477-1EC6-4859-ACAC-493F08F330CD}" dt="2020-05-27T11:56:13.167" v="197" actId="478"/>
          <ac:spMkLst>
            <pc:docMk/>
            <pc:sldMk cId="4279436802" sldId="298"/>
            <ac:spMk id="7" creationId="{10276C46-CE85-4AE9-AD30-6B313DF2EAF3}"/>
          </ac:spMkLst>
        </pc:spChg>
        <pc:spChg chg="del">
          <ac:chgData name="Tegischer Lukas" userId="f78daebb-0565-485c-bd0e-1cd035e796ff" providerId="ADAL" clId="{C8D69477-1EC6-4859-ACAC-493F08F330CD}" dt="2020-05-22T18:15:38.167" v="45" actId="478"/>
          <ac:spMkLst>
            <pc:docMk/>
            <pc:sldMk cId="4279436802" sldId="298"/>
            <ac:spMk id="7" creationId="{9A22C7B2-9040-430B-AFF5-91B15A6A78AB}"/>
          </ac:spMkLst>
        </pc:spChg>
        <pc:spChg chg="del mod">
          <ac:chgData name="Tegischer Lukas" userId="f78daebb-0565-485c-bd0e-1cd035e796ff" providerId="ADAL" clId="{C8D69477-1EC6-4859-ACAC-493F08F330CD}" dt="2020-05-22T18:15:36.947" v="44" actId="478"/>
          <ac:spMkLst>
            <pc:docMk/>
            <pc:sldMk cId="4279436802" sldId="298"/>
            <ac:spMk id="11" creationId="{6E23E02C-F96E-4697-AEE0-E9C5137710FE}"/>
          </ac:spMkLst>
        </pc:spChg>
        <pc:picChg chg="del">
          <ac:chgData name="Tegischer Lukas" userId="f78daebb-0565-485c-bd0e-1cd035e796ff" providerId="ADAL" clId="{C8D69477-1EC6-4859-ACAC-493F08F330CD}" dt="2020-05-22T18:15:31.780" v="42" actId="478"/>
          <ac:picMkLst>
            <pc:docMk/>
            <pc:sldMk cId="4279436802" sldId="298"/>
            <ac:picMk id="8" creationId="{B3D2867B-0D43-441C-B358-7C03EE34D7C4}"/>
          </ac:picMkLst>
        </pc:picChg>
        <pc:picChg chg="add mod">
          <ac:chgData name="Tegischer Lukas" userId="f78daebb-0565-485c-bd0e-1cd035e796ff" providerId="ADAL" clId="{C8D69477-1EC6-4859-ACAC-493F08F330CD}" dt="2020-05-22T18:17:17.019" v="165" actId="1076"/>
          <ac:picMkLst>
            <pc:docMk/>
            <pc:sldMk cId="4279436802" sldId="298"/>
            <ac:picMk id="9" creationId="{04B48498-F595-443B-8B4E-F662535C7CEF}"/>
          </ac:picMkLst>
        </pc:picChg>
      </pc:sldChg>
      <pc:sldChg chg="del">
        <pc:chgData name="Tegischer Lukas" userId="f78daebb-0565-485c-bd0e-1cd035e796ff" providerId="ADAL" clId="{C8D69477-1EC6-4859-ACAC-493F08F330CD}" dt="2020-05-22T18:18:30.456" v="182" actId="2696"/>
        <pc:sldMkLst>
          <pc:docMk/>
          <pc:sldMk cId="2978395479" sldId="299"/>
        </pc:sldMkLst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260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411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431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024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288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Trapez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86849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Eigenschaften: Trapez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5D1E871-7759-4651-B626-669F58E5970D}"/>
              </a:ext>
            </a:extLst>
          </p:cNvPr>
          <p:cNvPicPr/>
          <p:nvPr/>
        </p:nvPicPr>
        <p:blipFill rotWithShape="1">
          <a:blip r:embed="rId3"/>
          <a:srcRect l="16649" t="16280" r="17200" b="43084"/>
          <a:stretch/>
        </p:blipFill>
        <p:spPr bwMode="auto">
          <a:xfrm>
            <a:off x="182879" y="2048621"/>
            <a:ext cx="5709546" cy="2886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031868-9D21-4003-A264-CD62880CA8F1}"/>
                  </a:ext>
                </a:extLst>
              </p:cNvPr>
              <p:cNvSpPr/>
              <p:nvPr/>
            </p:nvSpPr>
            <p:spPr>
              <a:xfrm>
                <a:off x="5509810" y="1866297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 Paar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Seiten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(d.h. 2 Seiten sind parallel)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031868-9D21-4003-A264-CD62880CA8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10" y="1866297"/>
                <a:ext cx="6096000" cy="768287"/>
              </a:xfrm>
              <a:prstGeom prst="rect">
                <a:avLst/>
              </a:prstGeom>
              <a:blipFill>
                <a:blip r:embed="rId5"/>
                <a:stretch>
                  <a:fillRect t="-3175" b="-7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67F4F7C-BC5D-429F-9C20-6C54215A906D}"/>
                  </a:ext>
                </a:extLst>
              </p:cNvPr>
              <p:cNvSpPr/>
              <p:nvPr/>
            </p:nvSpPr>
            <p:spPr>
              <a:xfrm>
                <a:off x="5418240" y="3044855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parallele Seiten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heißen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Schenkel.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𝑆𝑐h𝑒𝑛𝑘𝑒𝑙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67F4F7C-BC5D-429F-9C20-6C54215A9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40" y="3044855"/>
                <a:ext cx="6096000" cy="768287"/>
              </a:xfrm>
              <a:prstGeom prst="rect">
                <a:avLst/>
              </a:prstGeom>
              <a:blipFill>
                <a:blip r:embed="rId6"/>
                <a:stretch>
                  <a:fillRect t="-31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41C5744-D370-4768-866F-6144DBF1C2DB}"/>
                  </a:ext>
                </a:extLst>
              </p:cNvPr>
              <p:cNvSpPr/>
              <p:nvPr/>
            </p:nvSpPr>
            <p:spPr>
              <a:xfrm>
                <a:off x="5913121" y="4226171"/>
                <a:ext cx="6096000" cy="7655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6000"/>
                  </a:lnSpc>
                  <a:spcAft>
                    <a:spcPts val="800"/>
                  </a:spcAft>
                  <a:tabLst>
                    <a:tab pos="4333240" algn="l"/>
                  </a:tabLs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Winkel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an einem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Schenkel anliegen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sind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supplementär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=180°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=180°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41C5744-D370-4768-866F-6144DBF1C2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121" y="4226171"/>
                <a:ext cx="6096000" cy="765531"/>
              </a:xfrm>
              <a:prstGeom prst="rect">
                <a:avLst/>
              </a:prstGeom>
              <a:blipFill>
                <a:blip r:embed="rId7"/>
                <a:stretch>
                  <a:fillRect t="-3175" b="-71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1854" y="3429000"/>
            <a:ext cx="11206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Herleitung Flächeninhalt: GeoGebra</a:t>
            </a:r>
          </a:p>
        </p:txBody>
      </p:sp>
    </p:spTree>
    <p:extLst>
      <p:ext uri="{BB962C8B-B14F-4D97-AF65-F5344CB8AC3E}">
        <p14:creationId xmlns:p14="http://schemas.microsoft.com/office/powerpoint/2010/main" val="272626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13513" y="5252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Trapez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4B48498-F595-443B-8B4E-F662535C7CEF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24310" r="20066" b="27648"/>
          <a:stretch/>
        </p:blipFill>
        <p:spPr bwMode="auto">
          <a:xfrm>
            <a:off x="2458085" y="1341211"/>
            <a:ext cx="7275830" cy="2599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97D4B26-BEF1-4DE1-B9F4-0C8303E8455B}"/>
                  </a:ext>
                </a:extLst>
              </p:cNvPr>
              <p:cNvSpPr/>
              <p:nvPr/>
            </p:nvSpPr>
            <p:spPr>
              <a:xfrm>
                <a:off x="2265368" y="4217261"/>
                <a:ext cx="76612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Flächeninhalt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des großen Parallelogramms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97D4B26-BEF1-4DE1-B9F4-0C8303E84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368" y="4217261"/>
                <a:ext cx="7661264" cy="461665"/>
              </a:xfrm>
              <a:prstGeom prst="rect">
                <a:avLst/>
              </a:prstGeom>
              <a:blipFill>
                <a:blip r:embed="rId5"/>
                <a:stretch>
                  <a:fillRect l="-1274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9C747C8-27AD-4442-8B28-04436A5F5E4B}"/>
                  </a:ext>
                </a:extLst>
              </p:cNvPr>
              <p:cNvSpPr/>
              <p:nvPr/>
            </p:nvSpPr>
            <p:spPr>
              <a:xfrm>
                <a:off x="3536036" y="4993089"/>
                <a:ext cx="5119928" cy="640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Flächeninhalt des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Trapezes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de-AT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  <m:r>
                              <a:rPr lang="de-AT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</m:e>
                        </m:d>
                        <m: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𝒉</m:t>
                        </m:r>
                      </m:num>
                      <m:den>
                        <m: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9C747C8-27AD-4442-8B28-04436A5F5E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036" y="4993089"/>
                <a:ext cx="5119928" cy="640753"/>
              </a:xfrm>
              <a:prstGeom prst="rect">
                <a:avLst/>
              </a:prstGeom>
              <a:blipFill>
                <a:blip r:embed="rId6"/>
                <a:stretch>
                  <a:fillRect l="-1786" b="-95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4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4BDF9D53-49D8-4E74-A51E-AAE628B2D45D}"/>
                  </a:ext>
                </a:extLst>
              </p:cNvPr>
              <p:cNvSpPr/>
              <p:nvPr/>
            </p:nvSpPr>
            <p:spPr>
              <a:xfrm>
                <a:off x="203574" y="482767"/>
                <a:ext cx="6863976" cy="7804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Trapez ABCD hat den Flächeninhalt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Forme mittels </a:t>
                </a:r>
                <a:r>
                  <a:rPr lang="de-AT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Äquivalenzumformungen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Formel auf </a:t>
                </a:r>
                <a14:m>
                  <m:oMath xmlns:m="http://schemas.openxmlformats.org/officeDocument/2006/math"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um. </a:t>
                </a:r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4BDF9D53-49D8-4E74-A51E-AAE628B2D4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482767"/>
                <a:ext cx="6863976" cy="780470"/>
              </a:xfrm>
              <a:prstGeom prst="rect">
                <a:avLst/>
              </a:prstGeom>
              <a:blipFill>
                <a:blip r:embed="rId4"/>
                <a:stretch>
                  <a:fillRect l="-710" b="-117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117</Words>
  <Application>Microsoft Office PowerPoint</Application>
  <PresentationFormat>Breitbild</PresentationFormat>
  <Paragraphs>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Trapez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2022-11-04T15:41:25Z</dcterms:modified>
</cp:coreProperties>
</file>