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96" r:id="rId3"/>
    <p:sldId id="297" r:id="rId4"/>
    <p:sldId id="29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8467C3DE-EEA4-48F8-8B28-708B2CBD62D1}"/>
    <pc:docChg chg="undo custSel addSld modSld">
      <pc:chgData name="Tegischer Lukas" userId="f78daebb-0565-485c-bd0e-1cd035e796ff" providerId="ADAL" clId="{8467C3DE-EEA4-48F8-8B28-708B2CBD62D1}" dt="2020-05-22T18:02:00.967" v="367"/>
      <pc:docMkLst>
        <pc:docMk/>
      </pc:docMkLst>
      <pc:sldChg chg="modSp">
        <pc:chgData name="Tegischer Lukas" userId="f78daebb-0565-485c-bd0e-1cd035e796ff" providerId="ADAL" clId="{8467C3DE-EEA4-48F8-8B28-708B2CBD62D1}" dt="2020-05-22T15:58:43.247" v="3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467C3DE-EEA4-48F8-8B28-708B2CBD62D1}" dt="2020-05-22T15:58:43.247" v="3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467C3DE-EEA4-48F8-8B28-708B2CBD62D1}" dt="2020-05-22T18:02:00.967" v="367"/>
        <pc:sldMkLst>
          <pc:docMk/>
          <pc:sldMk cId="4068653008" sldId="278"/>
        </pc:sldMkLst>
        <pc:spChg chg="mod">
          <ac:chgData name="Tegischer Lukas" userId="f78daebb-0565-485c-bd0e-1cd035e796ff" providerId="ADAL" clId="{8467C3DE-EEA4-48F8-8B28-708B2CBD62D1}" dt="2020-05-22T16:04:31.838" v="302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0.905" v="307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4" creationId="{8DA971FA-E467-41FB-9665-E9AD049484FD}"/>
          </ac:spMkLst>
        </pc:spChg>
        <pc:spChg chg="add mod">
          <ac:chgData name="Tegischer Lukas" userId="f78daebb-0565-485c-bd0e-1cd035e796ff" providerId="ADAL" clId="{8467C3DE-EEA4-48F8-8B28-708B2CBD62D1}" dt="2020-05-22T16:00:40.310" v="148" actId="1076"/>
          <ac:spMkLst>
            <pc:docMk/>
            <pc:sldMk cId="4068653008" sldId="278"/>
            <ac:spMk id="5" creationId="{C69B657C-5573-4812-ACC1-D7CF277635DC}"/>
          </ac:spMkLst>
        </pc:spChg>
        <pc:spChg chg="add mod">
          <ac:chgData name="Tegischer Lukas" userId="f78daebb-0565-485c-bd0e-1cd035e796ff" providerId="ADAL" clId="{8467C3DE-EEA4-48F8-8B28-708B2CBD62D1}" dt="2020-05-22T16:00:38.217" v="147" actId="1076"/>
          <ac:spMkLst>
            <pc:docMk/>
            <pc:sldMk cId="4068653008" sldId="278"/>
            <ac:spMk id="6" creationId="{E5EDA467-FB33-4198-908B-E6B914C78BA5}"/>
          </ac:spMkLst>
        </pc:spChg>
        <pc:spChg chg="add mod">
          <ac:chgData name="Tegischer Lukas" userId="f78daebb-0565-485c-bd0e-1cd035e796ff" providerId="ADAL" clId="{8467C3DE-EEA4-48F8-8B28-708B2CBD62D1}" dt="2020-05-22T16:00:00.894" v="138" actId="1076"/>
          <ac:spMkLst>
            <pc:docMk/>
            <pc:sldMk cId="4068653008" sldId="278"/>
            <ac:spMk id="7" creationId="{99AC0499-BE82-4076-8C70-D24C79E71FED}"/>
          </ac:spMkLst>
        </pc:spChg>
        <pc:spChg chg="add mod">
          <ac:chgData name="Tegischer Lukas" userId="f78daebb-0565-485c-bd0e-1cd035e796ff" providerId="ADAL" clId="{8467C3DE-EEA4-48F8-8B28-708B2CBD62D1}" dt="2020-05-22T16:00:23.542" v="144" actId="1076"/>
          <ac:spMkLst>
            <pc:docMk/>
            <pc:sldMk cId="4068653008" sldId="278"/>
            <ac:spMk id="8" creationId="{AC041B61-2B12-43BC-B638-678CCBA97EC6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8467C3DE-EEA4-48F8-8B28-708B2CBD62D1}" dt="2020-05-22T15:58:59.470" v="123" actId="478"/>
          <ac:spMkLst>
            <pc:docMk/>
            <pc:sldMk cId="4068653008" sldId="27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8467C3DE-EEA4-48F8-8B28-708B2CBD62D1}" dt="2020-05-22T16:00:25.774" v="145" actId="1076"/>
          <ac:spMkLst>
            <pc:docMk/>
            <pc:sldMk cId="4068653008" sldId="278"/>
            <ac:spMk id="13" creationId="{73F41481-12AA-41B4-B5D0-7E56F60B21CC}"/>
          </ac:spMkLst>
        </pc:spChg>
        <pc:picChg chg="del">
          <ac:chgData name="Tegischer Lukas" userId="f78daebb-0565-485c-bd0e-1cd035e796ff" providerId="ADAL" clId="{8467C3DE-EEA4-48F8-8B28-708B2CBD62D1}" dt="2020-05-22T15:58:58.354" v="122" actId="478"/>
          <ac:picMkLst>
            <pc:docMk/>
            <pc:sldMk cId="4068653008" sldId="278"/>
            <ac:picMk id="9" creationId="{B6664AE1-A681-4B79-B877-4B7009116217}"/>
          </ac:picMkLst>
        </pc:picChg>
        <pc:picChg chg="add mod">
          <ac:chgData name="Tegischer Lukas" userId="f78daebb-0565-485c-bd0e-1cd035e796ff" providerId="ADAL" clId="{8467C3DE-EEA4-48F8-8B28-708B2CBD62D1}" dt="2020-05-22T18:01:42.099" v="362" actId="14100"/>
          <ac:picMkLst>
            <pc:docMk/>
            <pc:sldMk cId="4068653008" sldId="278"/>
            <ac:picMk id="11" creationId="{54B2FEA0-2804-495C-BD5B-2F6299FB6BB1}"/>
          </ac:picMkLst>
        </pc:picChg>
      </pc:sldChg>
      <pc:sldChg chg="modSp">
        <pc:chgData name="Tegischer Lukas" userId="f78daebb-0565-485c-bd0e-1cd035e796ff" providerId="ADAL" clId="{8467C3DE-EEA4-48F8-8B28-708B2CBD62D1}" dt="2020-05-22T18:01:30.052" v="36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7C3DE-EEA4-48F8-8B28-708B2CBD62D1}" dt="2020-05-22T18:01:30.052" v="36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127089651" sldId="296"/>
        </pc:sldMkLst>
        <pc:spChg chg="del">
          <ac:chgData name="Tegischer Lukas" userId="f78daebb-0565-485c-bd0e-1cd035e796ff" providerId="ADAL" clId="{8467C3DE-EEA4-48F8-8B28-708B2CBD62D1}" dt="2020-05-22T16:04:27.473" v="300" actId="478"/>
          <ac:spMkLst>
            <pc:docMk/>
            <pc:sldMk cId="127089651" sldId="296"/>
            <ac:spMk id="2" creationId="{5D3FC3A2-1C22-44A9-B785-8980FCE99AC1}"/>
          </ac:spMkLst>
        </pc:spChg>
        <pc:spChg chg="mod">
          <ac:chgData name="Tegischer Lukas" userId="f78daebb-0565-485c-bd0e-1cd035e796ff" providerId="ADAL" clId="{8467C3DE-EEA4-48F8-8B28-708B2CBD62D1}" dt="2020-05-22T16:04:56.769" v="310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6:04:28.414" v="301" actId="478"/>
          <ac:spMkLst>
            <pc:docMk/>
            <pc:sldMk cId="127089651" sldId="296"/>
            <ac:spMk id="4" creationId="{C1CF1AC0-B00F-4BA4-A075-01C3266EE2D8}"/>
          </ac:spMkLst>
        </pc:spChg>
        <pc:spChg chg="add mod">
          <ac:chgData name="Tegischer Lukas" userId="f78daebb-0565-485c-bd0e-1cd035e796ff" providerId="ADAL" clId="{8467C3DE-EEA4-48F8-8B28-708B2CBD62D1}" dt="2020-05-22T16:05:44.817" v="313" actId="14100"/>
          <ac:spMkLst>
            <pc:docMk/>
            <pc:sldMk cId="127089651" sldId="296"/>
            <ac:spMk id="5" creationId="{08B98C67-63C0-4296-984C-7B74D1215CD7}"/>
          </ac:spMkLst>
        </pc:spChg>
        <pc:spChg chg="add mod">
          <ac:chgData name="Tegischer Lukas" userId="f78daebb-0565-485c-bd0e-1cd035e796ff" providerId="ADAL" clId="{8467C3DE-EEA4-48F8-8B28-708B2CBD62D1}" dt="2020-05-22T17:59:30.665" v="349" actId="120"/>
          <ac:spMkLst>
            <pc:docMk/>
            <pc:sldMk cId="127089651" sldId="296"/>
            <ac:spMk id="6" creationId="{FDDF4808-AD46-4A53-B057-9F3413C0F580}"/>
          </ac:spMkLst>
        </pc:spChg>
        <pc:spChg chg="add mod">
          <ac:chgData name="Tegischer Lukas" userId="f78daebb-0565-485c-bd0e-1cd035e796ff" providerId="ADAL" clId="{8467C3DE-EEA4-48F8-8B28-708B2CBD62D1}" dt="2020-05-22T17:59:34.608" v="351" actId="120"/>
          <ac:spMkLst>
            <pc:docMk/>
            <pc:sldMk cId="127089651" sldId="296"/>
            <ac:spMk id="7" creationId="{F6A7755C-E105-4692-BAB8-BC747C266997}"/>
          </ac:spMkLst>
        </pc:spChg>
      </pc:sldChg>
      <pc:sldChg chg="addSp delSp modSp add modTransition">
        <pc:chgData name="Tegischer Lukas" userId="f78daebb-0565-485c-bd0e-1cd035e796ff" providerId="ADAL" clId="{8467C3DE-EEA4-48F8-8B28-708B2CBD62D1}" dt="2020-05-22T17:59:49.234" v="354"/>
        <pc:sldMkLst>
          <pc:docMk/>
          <pc:sldMk cId="2726261230" sldId="297"/>
        </pc:sldMkLst>
        <pc:spChg chg="mod">
          <ac:chgData name="Tegischer Lukas" userId="f78daebb-0565-485c-bd0e-1cd035e796ff" providerId="ADAL" clId="{8467C3DE-EEA4-48F8-8B28-708B2CBD62D1}" dt="2020-05-22T16:03:38.087" v="276" actId="1076"/>
          <ac:spMkLst>
            <pc:docMk/>
            <pc:sldMk cId="2726261230" sldId="297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2.748" v="308" actId="20577"/>
          <ac:spMkLst>
            <pc:docMk/>
            <pc:sldMk cId="2726261230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8467C3DE-EEA4-48F8-8B28-708B2CBD62D1}" dt="2020-05-22T16:03:30.633" v="241" actId="478"/>
          <ac:spMkLst>
            <pc:docMk/>
            <pc:sldMk cId="2726261230" sldId="297"/>
            <ac:spMk id="4" creationId="{E02BCF73-239E-4D2D-89D7-81BF525AD941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5" creationId="{C69B657C-5573-4812-ACC1-D7CF277635DC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6" creationId="{E5EDA467-FB33-4198-908B-E6B914C78BA5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7" creationId="{99AC0499-BE82-4076-8C70-D24C79E71FED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8" creationId="{AC041B61-2B12-43BC-B638-678CCBA97EC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9" creationId="{9A98C2D6-BD86-4EF6-A4B5-07D1301D79D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10" creationId="{AA07A815-1377-4691-9F86-AAF305E4ABF3}"/>
          </ac:spMkLst>
        </pc:spChg>
        <pc:spChg chg="del">
          <ac:chgData name="Tegischer Lukas" userId="f78daebb-0565-485c-bd0e-1cd035e796ff" providerId="ADAL" clId="{8467C3DE-EEA4-48F8-8B28-708B2CBD62D1}" dt="2020-05-22T16:01:06.653" v="176" actId="478"/>
          <ac:spMkLst>
            <pc:docMk/>
            <pc:sldMk cId="2726261230" sldId="297"/>
            <ac:spMk id="13" creationId="{73F41481-12AA-41B4-B5D0-7E56F60B21CC}"/>
          </ac:spMkLst>
        </pc:spChg>
        <pc:spChg chg="add del">
          <ac:chgData name="Tegischer Lukas" userId="f78daebb-0565-485c-bd0e-1cd035e796ff" providerId="ADAL" clId="{8467C3DE-EEA4-48F8-8B28-708B2CBD62D1}" dt="2020-05-22T16:03:03.274" v="224"/>
          <ac:spMkLst>
            <pc:docMk/>
            <pc:sldMk cId="2726261230" sldId="297"/>
            <ac:spMk id="16" creationId="{8B243D4F-1340-4D45-806C-CC41777ADC2C}"/>
          </ac:spMkLst>
        </pc:spChg>
        <pc:spChg chg="add del">
          <ac:chgData name="Tegischer Lukas" userId="f78daebb-0565-485c-bd0e-1cd035e796ff" providerId="ADAL" clId="{8467C3DE-EEA4-48F8-8B28-708B2CBD62D1}" dt="2020-05-22T16:03:13.929" v="226"/>
          <ac:spMkLst>
            <pc:docMk/>
            <pc:sldMk cId="2726261230" sldId="297"/>
            <ac:spMk id="18" creationId="{89461254-A3F5-44CE-BF2B-3073586B0FEF}"/>
          </ac:spMkLst>
        </pc:spChg>
        <pc:graphicFrameChg chg="add del">
          <ac:chgData name="Tegischer Lukas" userId="f78daebb-0565-485c-bd0e-1cd035e796ff" providerId="ADAL" clId="{8467C3DE-EEA4-48F8-8B28-708B2CBD62D1}" dt="2020-05-22T16:03:03.274" v="224"/>
          <ac:graphicFrameMkLst>
            <pc:docMk/>
            <pc:sldMk cId="2726261230" sldId="297"/>
            <ac:graphicFrameMk id="12" creationId="{398DC818-405E-44CD-8754-59118AEACD35}"/>
          </ac:graphicFrameMkLst>
        </pc:graphicFrameChg>
        <pc:graphicFrameChg chg="add del">
          <ac:chgData name="Tegischer Lukas" userId="f78daebb-0565-485c-bd0e-1cd035e796ff" providerId="ADAL" clId="{8467C3DE-EEA4-48F8-8B28-708B2CBD62D1}" dt="2020-05-22T16:03:13.929" v="226"/>
          <ac:graphicFrameMkLst>
            <pc:docMk/>
            <pc:sldMk cId="2726261230" sldId="297"/>
            <ac:graphicFrameMk id="17" creationId="{DB6DB288-5930-4851-A15B-FAB8F3814CBB}"/>
          </ac:graphicFrameMkLst>
        </pc:graphicFrameChg>
        <pc:picChg chg="del">
          <ac:chgData name="Tegischer Lukas" userId="f78daebb-0565-485c-bd0e-1cd035e796ff" providerId="ADAL" clId="{8467C3DE-EEA4-48F8-8B28-708B2CBD62D1}" dt="2020-05-22T16:01:05.397" v="175" actId="478"/>
          <ac:picMkLst>
            <pc:docMk/>
            <pc:sldMk cId="2726261230" sldId="297"/>
            <ac:picMk id="11" creationId="{54B2FEA0-2804-495C-BD5B-2F6299FB6BB1}"/>
          </ac:picMkLst>
        </pc:picChg>
        <pc:picChg chg="add del mod">
          <ac:chgData name="Tegischer Lukas" userId="f78daebb-0565-485c-bd0e-1cd035e796ff" providerId="ADAL" clId="{8467C3DE-EEA4-48F8-8B28-708B2CBD62D1}" dt="2020-05-22T16:03:26.876" v="240" actId="478"/>
          <ac:picMkLst>
            <pc:docMk/>
            <pc:sldMk cId="2726261230" sldId="297"/>
            <ac:picMk id="15" creationId="{8815998B-0C65-418C-8345-4264D16E6B5B}"/>
          </ac:picMkLst>
        </pc:picChg>
      </pc:sldChg>
      <pc:sldChg chg="addSp modSp add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4279436802" sldId="298"/>
        </pc:sldMkLst>
        <pc:spChg chg="mod">
          <ac:chgData name="Tegischer Lukas" userId="f78daebb-0565-485c-bd0e-1cd035e796ff" providerId="ADAL" clId="{8467C3DE-EEA4-48F8-8B28-708B2CBD62D1}" dt="2020-05-22T16:04:54.302" v="309" actId="20577"/>
          <ac:spMkLst>
            <pc:docMk/>
            <pc:sldMk cId="4279436802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467C3DE-EEA4-48F8-8B28-708B2CBD62D1}" dt="2020-05-22T17:57:27.469" v="344" actId="113"/>
          <ac:spMkLst>
            <pc:docMk/>
            <pc:sldMk cId="4279436802" sldId="298"/>
            <ac:spMk id="5" creationId="{C32D1650-C923-49CF-8A9B-B2B798533875}"/>
          </ac:spMkLst>
        </pc:spChg>
        <pc:spChg chg="add mod">
          <ac:chgData name="Tegischer Lukas" userId="f78daebb-0565-485c-bd0e-1cd035e796ff" providerId="ADAL" clId="{8467C3DE-EEA4-48F8-8B28-708B2CBD62D1}" dt="2020-05-22T17:57:10.388" v="341" actId="1076"/>
          <ac:spMkLst>
            <pc:docMk/>
            <pc:sldMk cId="4279436802" sldId="298"/>
            <ac:spMk id="6" creationId="{A0B45C55-9CDA-4F24-A2FA-2D5342FFD3A5}"/>
          </ac:spMkLst>
        </pc:spChg>
        <pc:spChg chg="mod">
          <ac:chgData name="Tegischer Lukas" userId="f78daebb-0565-485c-bd0e-1cd035e796ff" providerId="ADAL" clId="{8467C3DE-EEA4-48F8-8B28-708B2CBD62D1}" dt="2020-05-22T17:56:30.145" v="325" actId="113"/>
          <ac:spMkLst>
            <pc:docMk/>
            <pc:sldMk cId="4279436802" sldId="298"/>
            <ac:spMk id="10" creationId="{AA07A815-1377-4691-9F86-AAF305E4ABF3}"/>
          </ac:spMkLst>
        </pc:spChg>
        <pc:picChg chg="mod">
          <ac:chgData name="Tegischer Lukas" userId="f78daebb-0565-485c-bd0e-1cd035e796ff" providerId="ADAL" clId="{8467C3DE-EEA4-48F8-8B28-708B2CBD62D1}" dt="2020-05-22T17:56:02.779" v="320" actId="1076"/>
          <ac:picMkLst>
            <pc:docMk/>
            <pc:sldMk cId="4279436802" sldId="298"/>
            <ac:picMk id="15" creationId="{8815998B-0C65-418C-8345-4264D16E6B5B}"/>
          </ac:picMkLst>
        </pc:picChg>
      </pc:sldChg>
    </pc:docChg>
  </pc:docChgLst>
  <pc:docChgLst>
    <pc:chgData name="Tegischer Lukas" userId="f78daebb-0565-485c-bd0e-1cd035e796ff" providerId="ADAL" clId="{9CBDAF8F-207E-4645-BDB3-02830F3B8F0D}"/>
    <pc:docChg chg="undo redo custSel addSld delSld modSld">
      <pc:chgData name="Tegischer Lukas" userId="f78daebb-0565-485c-bd0e-1cd035e796ff" providerId="ADAL" clId="{9CBDAF8F-207E-4645-BDB3-02830F3B8F0D}" dt="2020-05-27T12:23:13.856" v="111"/>
      <pc:docMkLst>
        <pc:docMk/>
      </pc:docMkLst>
      <pc:sldChg chg="delSp modSp">
        <pc:chgData name="Tegischer Lukas" userId="f78daebb-0565-485c-bd0e-1cd035e796ff" providerId="ADAL" clId="{9CBDAF8F-207E-4645-BDB3-02830F3B8F0D}" dt="2020-05-27T12:17:44.615" v="89" actId="207"/>
        <pc:sldMkLst>
          <pc:docMk/>
          <pc:sldMk cId="336392357" sldId="256"/>
        </pc:sldMkLst>
        <pc:spChg chg="mod">
          <ac:chgData name="Tegischer Lukas" userId="f78daebb-0565-485c-bd0e-1cd035e796ff" providerId="ADAL" clId="{9CBDAF8F-207E-4645-BDB3-02830F3B8F0D}" dt="2020-05-27T12:17:44.615" v="89" actId="20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9CBDAF8F-207E-4645-BDB3-02830F3B8F0D}" dt="2020-05-22T18:48:27.641" v="78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del">
        <pc:chgData name="Tegischer Lukas" userId="f78daebb-0565-485c-bd0e-1cd035e796ff" providerId="ADAL" clId="{9CBDAF8F-207E-4645-BDB3-02830F3B8F0D}" dt="2020-05-22T18:19:28.997" v="11" actId="2696"/>
        <pc:sldMkLst>
          <pc:docMk/>
          <pc:sldMk cId="4068653008" sldId="278"/>
        </pc:sldMkLst>
      </pc:sldChg>
      <pc:sldChg chg="del">
        <pc:chgData name="Tegischer Lukas" userId="f78daebb-0565-485c-bd0e-1cd035e796ff" providerId="ADAL" clId="{9CBDAF8F-207E-4645-BDB3-02830F3B8F0D}" dt="2020-05-22T18:19:33.688" v="15" actId="2696"/>
        <pc:sldMkLst>
          <pc:docMk/>
          <pc:sldMk cId="3932101437" sldId="291"/>
        </pc:sldMkLst>
      </pc:sldChg>
      <pc:sldChg chg="addSp delSp modSp">
        <pc:chgData name="Tegischer Lukas" userId="f78daebb-0565-485c-bd0e-1cd035e796ff" providerId="ADAL" clId="{9CBDAF8F-207E-4645-BDB3-02830F3B8F0D}" dt="2020-05-27T12:17:28.741" v="82" actId="20577"/>
        <pc:sldMkLst>
          <pc:docMk/>
          <pc:sldMk cId="127089651" sldId="296"/>
        </pc:sldMkLst>
        <pc:spChg chg="add del mod">
          <ac:chgData name="Tegischer Lukas" userId="f78daebb-0565-485c-bd0e-1cd035e796ff" providerId="ADAL" clId="{9CBDAF8F-207E-4645-BDB3-02830F3B8F0D}" dt="2020-05-22T18:20:05.420" v="21" actId="478"/>
          <ac:spMkLst>
            <pc:docMk/>
            <pc:sldMk cId="127089651" sldId="296"/>
            <ac:spMk id="2" creationId="{9EDE6018-67BD-4C01-BC44-95DDB5497CBF}"/>
          </ac:spMkLst>
        </pc:spChg>
        <pc:spChg chg="del mod">
          <ac:chgData name="Tegischer Lukas" userId="f78daebb-0565-485c-bd0e-1cd035e796ff" providerId="ADAL" clId="{9CBDAF8F-207E-4645-BDB3-02830F3B8F0D}" dt="2020-05-27T12:17:23.687" v="79" actId="478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9CBDAF8F-207E-4645-BDB3-02830F3B8F0D}" dt="2020-05-27T12:17:28.741" v="82" actId="20577"/>
          <ac:spMkLst>
            <pc:docMk/>
            <pc:sldMk cId="127089651" sldId="296"/>
            <ac:spMk id="4" creationId="{CC8C5C73-710E-45FA-BB14-78F69BD82999}"/>
          </ac:spMkLst>
        </pc:spChg>
        <pc:spChg chg="del">
          <ac:chgData name="Tegischer Lukas" userId="f78daebb-0565-485c-bd0e-1cd035e796ff" providerId="ADAL" clId="{9CBDAF8F-207E-4645-BDB3-02830F3B8F0D}" dt="2020-05-22T18:19:37.251" v="16" actId="478"/>
          <ac:spMkLst>
            <pc:docMk/>
            <pc:sldMk cId="127089651" sldId="296"/>
            <ac:spMk id="5" creationId="{4BDF9D53-49D8-4E74-A51E-AAE628B2D45D}"/>
          </ac:spMkLst>
        </pc:spChg>
        <pc:spChg chg="add mod">
          <ac:chgData name="Tegischer Lukas" userId="f78daebb-0565-485c-bd0e-1cd035e796ff" providerId="ADAL" clId="{9CBDAF8F-207E-4645-BDB3-02830F3B8F0D}" dt="2020-05-27T12:17:23.687" v="79" actId="478"/>
          <ac:spMkLst>
            <pc:docMk/>
            <pc:sldMk cId="127089651" sldId="296"/>
            <ac:spMk id="5" creationId="{C0E6D2E6-F875-4B97-862E-67ECFE96765B}"/>
          </ac:spMkLst>
        </pc:spChg>
        <pc:spChg chg="add mod">
          <ac:chgData name="Tegischer Lukas" userId="f78daebb-0565-485c-bd0e-1cd035e796ff" providerId="ADAL" clId="{9CBDAF8F-207E-4645-BDB3-02830F3B8F0D}" dt="2020-05-22T18:20:24.477" v="26" actId="1076"/>
          <ac:spMkLst>
            <pc:docMk/>
            <pc:sldMk cId="127089651" sldId="296"/>
            <ac:spMk id="6" creationId="{382DBD5E-7260-45AB-B453-A43BE894D4BE}"/>
          </ac:spMkLst>
        </pc:spChg>
      </pc:sldChg>
      <pc:sldChg chg="del">
        <pc:chgData name="Tegischer Lukas" userId="f78daebb-0565-485c-bd0e-1cd035e796ff" providerId="ADAL" clId="{9CBDAF8F-207E-4645-BDB3-02830F3B8F0D}" dt="2020-05-22T18:19:29.012" v="12" actId="2696"/>
        <pc:sldMkLst>
          <pc:docMk/>
          <pc:sldMk cId="2726261230" sldId="297"/>
        </pc:sldMkLst>
      </pc:sldChg>
      <pc:sldChg chg="addSp delSp modSp add">
        <pc:chgData name="Tegischer Lukas" userId="f78daebb-0565-485c-bd0e-1cd035e796ff" providerId="ADAL" clId="{9CBDAF8F-207E-4645-BDB3-02830F3B8F0D}" dt="2020-05-27T12:17:35.775" v="86" actId="478"/>
        <pc:sldMkLst>
          <pc:docMk/>
          <pc:sldMk cId="2735442732" sldId="297"/>
        </pc:sldMkLst>
        <pc:spChg chg="mod">
          <ac:chgData name="Tegischer Lukas" userId="f78daebb-0565-485c-bd0e-1cd035e796ff" providerId="ADAL" clId="{9CBDAF8F-207E-4645-BDB3-02830F3B8F0D}" dt="2020-05-27T12:17:34.133" v="85" actId="20577"/>
          <ac:spMkLst>
            <pc:docMk/>
            <pc:sldMk cId="2735442732" sldId="297"/>
            <ac:spMk id="2" creationId="{9EDE6018-67BD-4C01-BC44-95DDB5497CBF}"/>
          </ac:spMkLst>
        </pc:spChg>
        <pc:spChg chg="del">
          <ac:chgData name="Tegischer Lukas" userId="f78daebb-0565-485c-bd0e-1cd035e796ff" providerId="ADAL" clId="{9CBDAF8F-207E-4645-BDB3-02830F3B8F0D}" dt="2020-05-27T12:17:35.775" v="86" actId="478"/>
          <ac:spMkLst>
            <pc:docMk/>
            <pc:sldMk cId="273544273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9CBDAF8F-207E-4645-BDB3-02830F3B8F0D}" dt="2020-05-22T18:20:37.341" v="28" actId="1076"/>
          <ac:spMkLst>
            <pc:docMk/>
            <pc:sldMk cId="2735442732" sldId="297"/>
            <ac:spMk id="4" creationId="{8F8E62B4-2FFE-4D36-AD59-434167BB3B4B}"/>
          </ac:spMkLst>
        </pc:spChg>
        <pc:spChg chg="add mod">
          <ac:chgData name="Tegischer Lukas" userId="f78daebb-0565-485c-bd0e-1cd035e796ff" providerId="ADAL" clId="{9CBDAF8F-207E-4645-BDB3-02830F3B8F0D}" dt="2020-05-27T12:17:35.775" v="86" actId="478"/>
          <ac:spMkLst>
            <pc:docMk/>
            <pc:sldMk cId="2735442732" sldId="297"/>
            <ac:spMk id="6" creationId="{4D82BA80-6875-4CE2-B4DB-2AD952F3C1C8}"/>
          </ac:spMkLst>
        </pc:spChg>
      </pc:sldChg>
      <pc:sldChg chg="addSp delSp modSp add modAnim">
        <pc:chgData name="Tegischer Lukas" userId="f78daebb-0565-485c-bd0e-1cd035e796ff" providerId="ADAL" clId="{9CBDAF8F-207E-4645-BDB3-02830F3B8F0D}" dt="2020-05-27T12:23:13.856" v="111"/>
        <pc:sldMkLst>
          <pc:docMk/>
          <pc:sldMk cId="4056656516" sldId="298"/>
        </pc:sldMkLst>
        <pc:spChg chg="del">
          <ac:chgData name="Tegischer Lukas" userId="f78daebb-0565-485c-bd0e-1cd035e796ff" providerId="ADAL" clId="{9CBDAF8F-207E-4645-BDB3-02830F3B8F0D}" dt="2020-05-22T18:20:48.119" v="30" actId="478"/>
          <ac:spMkLst>
            <pc:docMk/>
            <pc:sldMk cId="4056656516" sldId="298"/>
            <ac:spMk id="2" creationId="{9EDE6018-67BD-4C01-BC44-95DDB5497CBF}"/>
          </ac:spMkLst>
        </pc:spChg>
        <pc:spChg chg="del">
          <ac:chgData name="Tegischer Lukas" userId="f78daebb-0565-485c-bd0e-1cd035e796ff" providerId="ADAL" clId="{9CBDAF8F-207E-4645-BDB3-02830F3B8F0D}" dt="2020-05-27T12:17:40.526" v="88" actId="478"/>
          <ac:spMkLst>
            <pc:docMk/>
            <pc:sldMk cId="4056656516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9CBDAF8F-207E-4645-BDB3-02830F3B8F0D}" dt="2020-05-22T18:20:48.773" v="31" actId="478"/>
          <ac:spMkLst>
            <pc:docMk/>
            <pc:sldMk cId="4056656516" sldId="298"/>
            <ac:spMk id="4" creationId="{8F8E62B4-2FFE-4D36-AD59-434167BB3B4B}"/>
          </ac:spMkLst>
        </pc:spChg>
        <pc:spChg chg="add del mod">
          <ac:chgData name="Tegischer Lukas" userId="f78daebb-0565-485c-bd0e-1cd035e796ff" providerId="ADAL" clId="{9CBDAF8F-207E-4645-BDB3-02830F3B8F0D}" dt="2020-05-27T12:21:44.323" v="90" actId="478"/>
          <ac:spMkLst>
            <pc:docMk/>
            <pc:sldMk cId="4056656516" sldId="298"/>
            <ac:spMk id="4" creationId="{AA334C96-F284-4C2B-A729-E867B58CDDE4}"/>
          </ac:spMkLst>
        </pc:spChg>
        <pc:spChg chg="add mod">
          <ac:chgData name="Tegischer Lukas" userId="f78daebb-0565-485c-bd0e-1cd035e796ff" providerId="ADAL" clId="{9CBDAF8F-207E-4645-BDB3-02830F3B8F0D}" dt="2020-05-22T18:20:55.555" v="34" actId="1076"/>
          <ac:spMkLst>
            <pc:docMk/>
            <pc:sldMk cId="4056656516" sldId="298"/>
            <ac:spMk id="5" creationId="{3CD71A48-CE9D-4B27-8C00-017D3819F22B}"/>
          </ac:spMkLst>
        </pc:spChg>
        <pc:spChg chg="add del mod">
          <ac:chgData name="Tegischer Lukas" userId="f78daebb-0565-485c-bd0e-1cd035e796ff" providerId="ADAL" clId="{9CBDAF8F-207E-4645-BDB3-02830F3B8F0D}" dt="2020-05-27T12:21:59.345" v="93" actId="478"/>
          <ac:spMkLst>
            <pc:docMk/>
            <pc:sldMk cId="4056656516" sldId="298"/>
            <ac:spMk id="6" creationId="{22D01B8F-62F8-4C5A-9356-16A3BC04FB75}"/>
          </ac:spMkLst>
        </pc:spChg>
        <pc:picChg chg="add mod">
          <ac:chgData name="Tegischer Lukas" userId="f78daebb-0565-485c-bd0e-1cd035e796ff" providerId="ADAL" clId="{9CBDAF8F-207E-4645-BDB3-02830F3B8F0D}" dt="2020-05-27T12:22:41.226" v="106" actId="1076"/>
          <ac:picMkLst>
            <pc:docMk/>
            <pc:sldMk cId="4056656516" sldId="298"/>
            <ac:picMk id="2049" creationId="{720F7DD5-42B2-4515-AFCD-294D59F9C20F}"/>
          </ac:picMkLst>
        </pc:picChg>
        <pc:cxnChg chg="add mod">
          <ac:chgData name="Tegischer Lukas" userId="f78daebb-0565-485c-bd0e-1cd035e796ff" providerId="ADAL" clId="{9CBDAF8F-207E-4645-BDB3-02830F3B8F0D}" dt="2020-05-27T12:21:53.269" v="91" actId="11529"/>
          <ac:cxnSpMkLst>
            <pc:docMk/>
            <pc:sldMk cId="4056656516" sldId="298"/>
            <ac:cxnSpMk id="8" creationId="{227D30B4-1F5B-4678-BD2C-382C5BF662F7}"/>
          </ac:cxnSpMkLst>
        </pc:cxnChg>
        <pc:cxnChg chg="add mod">
          <ac:chgData name="Tegischer Lukas" userId="f78daebb-0565-485c-bd0e-1cd035e796ff" providerId="ADAL" clId="{9CBDAF8F-207E-4645-BDB3-02830F3B8F0D}" dt="2020-05-27T12:22:20.101" v="97" actId="1582"/>
          <ac:cxnSpMkLst>
            <pc:docMk/>
            <pc:sldMk cId="4056656516" sldId="298"/>
            <ac:cxnSpMk id="10" creationId="{9FA022FD-971E-4B4E-B769-1F61C284D15F}"/>
          </ac:cxnSpMkLst>
        </pc:cxnChg>
        <pc:cxnChg chg="add mod">
          <ac:chgData name="Tegischer Lukas" userId="f78daebb-0565-485c-bd0e-1cd035e796ff" providerId="ADAL" clId="{9CBDAF8F-207E-4645-BDB3-02830F3B8F0D}" dt="2020-05-27T12:22:38.583" v="104" actId="14100"/>
          <ac:cxnSpMkLst>
            <pc:docMk/>
            <pc:sldMk cId="4056656516" sldId="298"/>
            <ac:cxnSpMk id="15" creationId="{75870FF9-65A5-478F-8758-166EDECEBD90}"/>
          </ac:cxnSpMkLst>
        </pc:cxnChg>
        <pc:cxnChg chg="add mod">
          <ac:chgData name="Tegischer Lukas" userId="f78daebb-0565-485c-bd0e-1cd035e796ff" providerId="ADAL" clId="{9CBDAF8F-207E-4645-BDB3-02830F3B8F0D}" dt="2020-05-27T12:22:52.712" v="108" actId="693"/>
          <ac:cxnSpMkLst>
            <pc:docMk/>
            <pc:sldMk cId="4056656516" sldId="298"/>
            <ac:cxnSpMk id="16" creationId="{133F0167-0198-420C-9A99-B6405713C0F4}"/>
          </ac:cxnSpMkLst>
        </pc:cxnChg>
      </pc:sldChg>
      <pc:sldChg chg="del">
        <pc:chgData name="Tegischer Lukas" userId="f78daebb-0565-485c-bd0e-1cd035e796ff" providerId="ADAL" clId="{9CBDAF8F-207E-4645-BDB3-02830F3B8F0D}" dt="2020-05-22T18:19:29.067" v="13" actId="2696"/>
        <pc:sldMkLst>
          <pc:docMk/>
          <pc:sldMk cId="4279436802" sldId="298"/>
        </pc:sldMkLst>
      </pc:sldChg>
    </pc:docChg>
  </pc:docChgLst>
  <pc:docChgLst>
    <pc:chgData name="Tegischer Lukas" userId="f78daebb-0565-485c-bd0e-1cd035e796ff" providerId="ADAL" clId="{DED33C1B-A5BE-4F36-A6CA-7B95E2F6559E}"/>
    <pc:docChg chg="custSel delSld modSld">
      <pc:chgData name="Tegischer Lukas" userId="f78daebb-0565-485c-bd0e-1cd035e796ff" providerId="ADAL" clId="{DED33C1B-A5BE-4F36-A6CA-7B95E2F6559E}" dt="2020-05-22T15:58:13.621" v="85" actId="20577"/>
      <pc:docMkLst>
        <pc:docMk/>
      </pc:docMkLst>
      <pc:sldChg chg="modSp">
        <pc:chgData name="Tegischer Lukas" userId="f78daebb-0565-485c-bd0e-1cd035e796ff" providerId="ADAL" clId="{DED33C1B-A5BE-4F36-A6CA-7B95E2F6559E}" dt="2020-05-22T15:56:00.720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D33C1B-A5BE-4F36-A6CA-7B95E2F6559E}" dt="2020-05-22T15:56:00.720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ED33C1B-A5BE-4F36-A6CA-7B95E2F6559E}" dt="2020-05-22T15:56:58.340" v="44"/>
        <pc:sldMkLst>
          <pc:docMk/>
          <pc:sldMk cId="4068653008" sldId="278"/>
        </pc:sldMkLst>
        <pc:spChg chg="mod">
          <ac:chgData name="Tegischer Lukas" userId="f78daebb-0565-485c-bd0e-1cd035e796ff" providerId="ADAL" clId="{DED33C1B-A5BE-4F36-A6CA-7B95E2F6559E}" dt="2020-05-22T15:56:06.315" v="1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ED33C1B-A5BE-4F36-A6CA-7B95E2F6559E}" dt="2020-05-22T15:56:53.127" v="43" actId="1076"/>
          <ac:spMkLst>
            <pc:docMk/>
            <pc:sldMk cId="4068653008" sldId="278"/>
            <ac:spMk id="4" creationId="{8DA971FA-E467-41FB-9665-E9AD049484FD}"/>
          </ac:spMkLst>
        </pc:spChg>
        <pc:spChg chg="mod">
          <ac:chgData name="Tegischer Lukas" userId="f78daebb-0565-485c-bd0e-1cd035e796ff" providerId="ADAL" clId="{DED33C1B-A5BE-4F36-A6CA-7B95E2F6559E}" dt="2020-05-22T15:56:18.678" v="28" actId="1076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DED33C1B-A5BE-4F36-A6CA-7B95E2F6559E}" dt="2020-05-22T15:56:20.148" v="29" actId="478"/>
          <ac:spMkLst>
            <pc:docMk/>
            <pc:sldMk cId="4068653008" sldId="278"/>
            <ac:spMk id="11" creationId="{799F0263-7DC5-4D04-A9A9-E222A50446D6}"/>
          </ac:spMkLst>
        </pc:spChg>
        <pc:spChg chg="mod">
          <ac:chgData name="Tegischer Lukas" userId="f78daebb-0565-485c-bd0e-1cd035e796ff" providerId="ADAL" clId="{DED33C1B-A5BE-4F36-A6CA-7B95E2F6559E}" dt="2020-05-22T15:56:13.902" v="25" actId="1076"/>
          <ac:spMkLst>
            <pc:docMk/>
            <pc:sldMk cId="4068653008" sldId="278"/>
            <ac:spMk id="12" creationId="{32E25657-ED66-4AC3-98F8-C9B139F473B1}"/>
          </ac:spMkLst>
        </pc:spChg>
        <pc:picChg chg="del">
          <ac:chgData name="Tegischer Lukas" userId="f78daebb-0565-485c-bd0e-1cd035e796ff" providerId="ADAL" clId="{DED33C1B-A5BE-4F36-A6CA-7B95E2F6559E}" dt="2020-05-22T15:56:21.546" v="30" actId="478"/>
          <ac:picMkLst>
            <pc:docMk/>
            <pc:sldMk cId="4068653008" sldId="27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DED33C1B-A5BE-4F36-A6CA-7B95E2F6559E}" dt="2020-05-22T15:56:32.672" v="34" actId="1076"/>
          <ac:picMkLst>
            <pc:docMk/>
            <pc:sldMk cId="4068653008" sldId="278"/>
            <ac:picMk id="9" creationId="{B6664AE1-A681-4B79-B877-4B7009116217}"/>
          </ac:picMkLst>
        </pc:picChg>
      </pc:sldChg>
      <pc:sldChg chg="modSp">
        <pc:chgData name="Tegischer Lukas" userId="f78daebb-0565-485c-bd0e-1cd035e796ff" providerId="ADAL" clId="{DED33C1B-A5BE-4F36-A6CA-7B95E2F6559E}" dt="2020-05-22T15:58:13.621" v="8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ED33C1B-A5BE-4F36-A6CA-7B95E2F6559E}" dt="2020-05-22T15:58:13.621" v="8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DED33C1B-A5BE-4F36-A6CA-7B95E2F6559E}" dt="2020-05-22T15:57:51.510" v="57" actId="1076"/>
        <pc:sldMkLst>
          <pc:docMk/>
          <pc:sldMk cId="127089651" sldId="296"/>
        </pc:sldMkLst>
        <pc:spChg chg="add mod">
          <ac:chgData name="Tegischer Lukas" userId="f78daebb-0565-485c-bd0e-1cd035e796ff" providerId="ADAL" clId="{DED33C1B-A5BE-4F36-A6CA-7B95E2F6559E}" dt="2020-05-22T15:57:26.763" v="52" actId="255"/>
          <ac:spMkLst>
            <pc:docMk/>
            <pc:sldMk cId="127089651" sldId="296"/>
            <ac:spMk id="2" creationId="{5D3FC3A2-1C22-44A9-B785-8980FCE99AC1}"/>
          </ac:spMkLst>
        </pc:spChg>
        <pc:spChg chg="add mod">
          <ac:chgData name="Tegischer Lukas" userId="f78daebb-0565-485c-bd0e-1cd035e796ff" providerId="ADAL" clId="{DED33C1B-A5BE-4F36-A6CA-7B95E2F6559E}" dt="2020-05-22T15:57:51.510" v="57" actId="1076"/>
          <ac:spMkLst>
            <pc:docMk/>
            <pc:sldMk cId="127089651" sldId="296"/>
            <ac:spMk id="4" creationId="{C1CF1AC0-B00F-4BA4-A075-01C3266EE2D8}"/>
          </ac:spMkLst>
        </pc:spChg>
        <pc:spChg chg="del">
          <ac:chgData name="Tegischer Lukas" userId="f78daebb-0565-485c-bd0e-1cd035e796ff" providerId="ADAL" clId="{DED33C1B-A5BE-4F36-A6CA-7B95E2F6559E}" dt="2020-05-22T15:57:09.489" v="46" actId="478"/>
          <ac:spMkLst>
            <pc:docMk/>
            <pc:sldMk cId="127089651" sldId="296"/>
            <ac:spMk id="5" creationId="{C9BAB24C-00DC-4C2F-A2FA-1ED83455C0D4}"/>
          </ac:spMkLst>
        </pc:spChg>
        <pc:spChg chg="del">
          <ac:chgData name="Tegischer Lukas" userId="f78daebb-0565-485c-bd0e-1cd035e796ff" providerId="ADAL" clId="{DED33C1B-A5BE-4F36-A6CA-7B95E2F6559E}" dt="2020-05-22T15:57:19.829" v="50" actId="478"/>
          <ac:spMkLst>
            <pc:docMk/>
            <pc:sldMk cId="127089651" sldId="296"/>
            <ac:spMk id="6" creationId="{1EB3DD23-82F2-40E1-84D9-F84020563DE7}"/>
          </ac:spMkLst>
        </pc:spChg>
      </pc:sldChg>
      <pc:sldChg chg="del">
        <pc:chgData name="Tegischer Lukas" userId="f78daebb-0565-485c-bd0e-1cd035e796ff" providerId="ADAL" clId="{DED33C1B-A5BE-4F36-A6CA-7B95E2F6559E}" dt="2020-05-22T15:56:59.973" v="45" actId="2696"/>
        <pc:sldMkLst>
          <pc:docMk/>
          <pc:sldMk cId="1060472660" sldId="298"/>
        </pc:sldMkLst>
      </pc:sldChg>
      <pc:sldChg chg="del">
        <pc:chgData name="Tegischer Lukas" userId="f78daebb-0565-485c-bd0e-1cd035e796ff" providerId="ADAL" clId="{DED33C1B-A5BE-4F36-A6CA-7B95E2F6559E}" dt="2020-05-22T15:57:53.472" v="58" actId="2696"/>
        <pc:sldMkLst>
          <pc:docMk/>
          <pc:sldMk cId="326785872" sldId="299"/>
        </pc:sldMkLst>
      </pc:sldChg>
    </pc:docChg>
  </pc:docChgLst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2T08:14:53.222" v="99"/>
      <pc:docMkLst>
        <pc:docMk/>
      </pc:docMkLst>
      <pc:sldChg chg="modSp">
        <pc:chgData name="Tegischer Lukas" userId="f78daebb-0565-485c-bd0e-1cd035e796ff" providerId="ADAL" clId="{DAC667BE-2117-4ECF-90C5-FBD8BC4C98A3}" dt="2020-05-22T08:11:30.958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2T08:13:41.168" v="65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2T08:12:09.117" v="41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AC667BE-2117-4ECF-90C5-FBD8BC4C98A3}" dt="2020-05-22T08:12:58.196" v="54" actId="404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3:41.168" v="65" actId="20577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modSp">
        <pc:chgData name="Tegischer Lukas" userId="f78daebb-0565-485c-bd0e-1cd035e796ff" providerId="ADAL" clId="{DAC667BE-2117-4ECF-90C5-FBD8BC4C98A3}" dt="2020-05-22T08:14:32.156" v="9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mod">
          <ac:chgData name="Tegischer Lukas" userId="f78daebb-0565-485c-bd0e-1cd035e796ff" providerId="ADAL" clId="{DAC667BE-2117-4ECF-90C5-FBD8BC4C98A3}" dt="2020-05-22T08:13:36.877" v="64" actId="20577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4:15.738" v="72" actId="14100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  <pc:docChgLst>
    <pc:chgData name="Tegischer Lukas" userId="f78daebb-0565-485c-bd0e-1cd035e796ff" providerId="ADAL" clId="{1DBFB992-39A4-4998-A5D6-B11A08A6ADE3}"/>
    <pc:docChg chg="custSel addSld modSld">
      <pc:chgData name="Tegischer Lukas" userId="f78daebb-0565-485c-bd0e-1cd035e796ff" providerId="ADAL" clId="{1DBFB992-39A4-4998-A5D6-B11A08A6ADE3}" dt="2020-05-22T18:11:19.233" v="179" actId="20577"/>
      <pc:docMkLst>
        <pc:docMk/>
      </pc:docMkLst>
      <pc:sldChg chg="addSp delSp modSp delAnim modAnim">
        <pc:chgData name="Tegischer Lukas" userId="f78daebb-0565-485c-bd0e-1cd035e796ff" providerId="ADAL" clId="{1DBFB992-39A4-4998-A5D6-B11A08A6ADE3}" dt="2020-05-22T18:05:24.544" v="43"/>
        <pc:sldMkLst>
          <pc:docMk/>
          <pc:sldMk cId="4068653008" sldId="278"/>
        </pc:sldMkLst>
        <pc:spChg chg="mod">
          <ac:chgData name="Tegischer Lukas" userId="f78daebb-0565-485c-bd0e-1cd035e796ff" providerId="ADAL" clId="{1DBFB992-39A4-4998-A5D6-B11A08A6ADE3}" dt="2020-05-22T18:02:30.040" v="17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2:23.447" v="0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4" creationId="{1D9C57F1-1B59-43DB-BF9E-A5ADB6F288CE}"/>
          </ac:spMkLst>
        </pc:spChg>
        <pc:spChg chg="del">
          <ac:chgData name="Tegischer Lukas" userId="f78daebb-0565-485c-bd0e-1cd035e796ff" providerId="ADAL" clId="{1DBFB992-39A4-4998-A5D6-B11A08A6ADE3}" dt="2020-05-22T18:04:37.061" v="30" actId="478"/>
          <ac:spMkLst>
            <pc:docMk/>
            <pc:sldMk cId="4068653008" sldId="278"/>
            <ac:spMk id="5" creationId="{C69B657C-5573-4812-ACC1-D7CF277635DC}"/>
          </ac:spMkLst>
        </pc:spChg>
        <pc:spChg chg="del">
          <ac:chgData name="Tegischer Lukas" userId="f78daebb-0565-485c-bd0e-1cd035e796ff" providerId="ADAL" clId="{1DBFB992-39A4-4998-A5D6-B11A08A6ADE3}" dt="2020-05-22T18:04:36.373" v="29" actId="478"/>
          <ac:spMkLst>
            <pc:docMk/>
            <pc:sldMk cId="4068653008" sldId="278"/>
            <ac:spMk id="6" creationId="{E5EDA467-FB33-4198-908B-E6B914C78BA5}"/>
          </ac:spMkLst>
        </pc:spChg>
        <pc:spChg chg="del">
          <ac:chgData name="Tegischer Lukas" userId="f78daebb-0565-485c-bd0e-1cd035e796ff" providerId="ADAL" clId="{1DBFB992-39A4-4998-A5D6-B11A08A6ADE3}" dt="2020-05-22T18:04:35.572" v="28" actId="478"/>
          <ac:spMkLst>
            <pc:docMk/>
            <pc:sldMk cId="4068653008" sldId="278"/>
            <ac:spMk id="7" creationId="{99AC0499-BE82-4076-8C70-D24C79E71FED}"/>
          </ac:spMkLst>
        </pc:spChg>
        <pc:spChg chg="del mod">
          <ac:chgData name="Tegischer Lukas" userId="f78daebb-0565-485c-bd0e-1cd035e796ff" providerId="ADAL" clId="{1DBFB992-39A4-4998-A5D6-B11A08A6ADE3}" dt="2020-05-22T18:04:34.696" v="27" actId="478"/>
          <ac:spMkLst>
            <pc:docMk/>
            <pc:sldMk cId="4068653008" sldId="278"/>
            <ac:spMk id="8" creationId="{AC041B61-2B12-43BC-B638-678CCBA97EC6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9" creationId="{98DA7AC3-00EB-4118-B995-8772CF9738D7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1DBFB992-39A4-4998-A5D6-B11A08A6ADE3}" dt="2020-05-22T18:04:32.453" v="25" actId="478"/>
          <ac:spMkLst>
            <pc:docMk/>
            <pc:sldMk cId="4068653008" sldId="278"/>
            <ac:spMk id="13" creationId="{73F41481-12AA-41B4-B5D0-7E56F60B21CC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5" creationId="{FFFC46E6-83FE-4B23-B13C-6CFF569A1CD3}"/>
          </ac:spMkLst>
        </pc:spChg>
        <pc:picChg chg="del">
          <ac:chgData name="Tegischer Lukas" userId="f78daebb-0565-485c-bd0e-1cd035e796ff" providerId="ADAL" clId="{1DBFB992-39A4-4998-A5D6-B11A08A6ADE3}" dt="2020-05-22T18:02:36.272" v="18" actId="478"/>
          <ac:picMkLst>
            <pc:docMk/>
            <pc:sldMk cId="4068653008" sldId="278"/>
            <ac:picMk id="11" creationId="{54B2FEA0-2804-495C-BD5B-2F6299FB6BB1}"/>
          </ac:picMkLst>
        </pc:picChg>
        <pc:picChg chg="add mod">
          <ac:chgData name="Tegischer Lukas" userId="f78daebb-0565-485c-bd0e-1cd035e796ff" providerId="ADAL" clId="{1DBFB992-39A4-4998-A5D6-B11A08A6ADE3}" dt="2020-05-22T18:03:00.099" v="24" actId="14100"/>
          <ac:picMkLst>
            <pc:docMk/>
            <pc:sldMk cId="4068653008" sldId="278"/>
            <ac:picMk id="12" creationId="{D105BFE2-91D2-42F2-8353-23485E11BF39}"/>
          </ac:picMkLst>
        </pc:picChg>
      </pc:sldChg>
      <pc:sldChg chg="modSp">
        <pc:chgData name="Tegischer Lukas" userId="f78daebb-0565-485c-bd0e-1cd035e796ff" providerId="ADAL" clId="{1DBFB992-39A4-4998-A5D6-B11A08A6ADE3}" dt="2020-05-22T18:11:19.233" v="179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DBFB992-39A4-4998-A5D6-B11A08A6ADE3}" dt="2020-05-22T18:11:19.233" v="179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1DBFB992-39A4-4998-A5D6-B11A08A6ADE3}" dt="2020-05-22T18:11:08.312" v="172" actId="403"/>
        <pc:sldMkLst>
          <pc:docMk/>
          <pc:sldMk cId="127089651" sldId="296"/>
        </pc:sldMkLst>
        <pc:spChg chg="add mod">
          <ac:chgData name="Tegischer Lukas" userId="f78daebb-0565-485c-bd0e-1cd035e796ff" providerId="ADAL" clId="{1DBFB992-39A4-4998-A5D6-B11A08A6ADE3}" dt="2020-05-22T18:10:23.036" v="159" actId="14100"/>
          <ac:spMkLst>
            <pc:docMk/>
            <pc:sldMk cId="127089651" sldId="296"/>
            <ac:spMk id="2" creationId="{32E53390-0797-497E-8341-3958D267B771}"/>
          </ac:spMkLst>
        </pc:spChg>
        <pc:spChg chg="mod">
          <ac:chgData name="Tegischer Lukas" userId="f78daebb-0565-485c-bd0e-1cd035e796ff" providerId="ADAL" clId="{1DBFB992-39A4-4998-A5D6-B11A08A6ADE3}" dt="2020-05-22T18:10:10.653" v="156" actId="20577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11:08.312" v="172" actId="403"/>
          <ac:spMkLst>
            <pc:docMk/>
            <pc:sldMk cId="127089651" sldId="296"/>
            <ac:spMk id="4" creationId="{5B2C22F0-3201-4519-8A5B-81DDF0B891C6}"/>
          </ac:spMkLst>
        </pc:spChg>
        <pc:spChg chg="del">
          <ac:chgData name="Tegischer Lukas" userId="f78daebb-0565-485c-bd0e-1cd035e796ff" providerId="ADAL" clId="{1DBFB992-39A4-4998-A5D6-B11A08A6ADE3}" dt="2020-05-22T18:10:05.812" v="152" actId="478"/>
          <ac:spMkLst>
            <pc:docMk/>
            <pc:sldMk cId="127089651" sldId="296"/>
            <ac:spMk id="5" creationId="{08B98C67-63C0-4296-984C-7B74D1215CD7}"/>
          </ac:spMkLst>
        </pc:spChg>
        <pc:spChg chg="del mod">
          <ac:chgData name="Tegischer Lukas" userId="f78daebb-0565-485c-bd0e-1cd035e796ff" providerId="ADAL" clId="{1DBFB992-39A4-4998-A5D6-B11A08A6ADE3}" dt="2020-05-22T18:10:07.458" v="154" actId="478"/>
          <ac:spMkLst>
            <pc:docMk/>
            <pc:sldMk cId="127089651" sldId="296"/>
            <ac:spMk id="6" creationId="{FDDF4808-AD46-4A53-B057-9F3413C0F580}"/>
          </ac:spMkLst>
        </pc:spChg>
        <pc:spChg chg="del">
          <ac:chgData name="Tegischer Lukas" userId="f78daebb-0565-485c-bd0e-1cd035e796ff" providerId="ADAL" clId="{1DBFB992-39A4-4998-A5D6-B11A08A6ADE3}" dt="2020-05-22T18:10:08.384" v="155" actId="478"/>
          <ac:spMkLst>
            <pc:docMk/>
            <pc:sldMk cId="127089651" sldId="296"/>
            <ac:spMk id="7" creationId="{F6A7755C-E105-4692-BAB8-BC747C266997}"/>
          </ac:spMkLst>
        </pc:spChg>
      </pc:sldChg>
      <pc:sldChg chg="modSp">
        <pc:chgData name="Tegischer Lukas" userId="f78daebb-0565-485c-bd0e-1cd035e796ff" providerId="ADAL" clId="{1DBFB992-39A4-4998-A5D6-B11A08A6ADE3}" dt="2020-05-22T18:05:27.838" v="44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1DBFB992-39A4-4998-A5D6-B11A08A6ADE3}" dt="2020-05-22T18:05:27.838" v="44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1DBFB992-39A4-4998-A5D6-B11A08A6ADE3}" dt="2020-05-22T18:09:59.017" v="151"/>
        <pc:sldMkLst>
          <pc:docMk/>
          <pc:sldMk cId="4279436802" sldId="298"/>
        </pc:sldMkLst>
        <pc:spChg chg="mod">
          <ac:chgData name="Tegischer Lukas" userId="f78daebb-0565-485c-bd0e-1cd035e796ff" providerId="ADAL" clId="{1DBFB992-39A4-4998-A5D6-B11A08A6ADE3}" dt="2020-05-22T18:07:23.683" v="69" actId="1076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5:37.044" v="45" actId="20577"/>
          <ac:spMkLst>
            <pc:docMk/>
            <pc:sldMk cId="4279436802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1DBFB992-39A4-4998-A5D6-B11A08A6ADE3}" dt="2020-05-22T18:06:00.964" v="56" actId="478"/>
          <ac:spMkLst>
            <pc:docMk/>
            <pc:sldMk cId="4279436802" sldId="298"/>
            <ac:spMk id="4" creationId="{E02BCF73-239E-4D2D-89D7-81BF525AD941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5" creationId="{C32D1650-C923-49CF-8A9B-B2B798533875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6" creationId="{A0B45C55-9CDA-4F24-A2FA-2D5342FFD3A5}"/>
          </ac:spMkLst>
        </pc:spChg>
        <pc:spChg chg="add mod">
          <ac:chgData name="Tegischer Lukas" userId="f78daebb-0565-485c-bd0e-1cd035e796ff" providerId="ADAL" clId="{1DBFB992-39A4-4998-A5D6-B11A08A6ADE3}" dt="2020-05-22T18:09:40.900" v="149" actId="113"/>
          <ac:spMkLst>
            <pc:docMk/>
            <pc:sldMk cId="4279436802" sldId="298"/>
            <ac:spMk id="7" creationId="{9A22C7B2-9040-430B-AFF5-91B15A6A78AB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9" creationId="{9A98C2D6-BD86-4EF6-A4B5-07D1301D79D6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10" creationId="{AA07A815-1377-4691-9F86-AAF305E4ABF3}"/>
          </ac:spMkLst>
        </pc:spChg>
        <pc:spChg chg="add mod">
          <ac:chgData name="Tegischer Lukas" userId="f78daebb-0565-485c-bd0e-1cd035e796ff" providerId="ADAL" clId="{1DBFB992-39A4-4998-A5D6-B11A08A6ADE3}" dt="2020-05-22T18:07:54.843" v="143" actId="1076"/>
          <ac:spMkLst>
            <pc:docMk/>
            <pc:sldMk cId="4279436802" sldId="298"/>
            <ac:spMk id="11" creationId="{6E23E02C-F96E-4697-AEE0-E9C5137710FE}"/>
          </ac:spMkLst>
        </pc:spChg>
        <pc:picChg chg="add mod">
          <ac:chgData name="Tegischer Lukas" userId="f78daebb-0565-485c-bd0e-1cd035e796ff" providerId="ADAL" clId="{1DBFB992-39A4-4998-A5D6-B11A08A6ADE3}" dt="2020-05-22T18:07:05.738" v="64" actId="1076"/>
          <ac:picMkLst>
            <pc:docMk/>
            <pc:sldMk cId="4279436802" sldId="298"/>
            <ac:picMk id="8" creationId="{B3D2867B-0D43-441C-B358-7C03EE34D7C4}"/>
          </ac:picMkLst>
        </pc:picChg>
        <pc:picChg chg="del">
          <ac:chgData name="Tegischer Lukas" userId="f78daebb-0565-485c-bd0e-1cd035e796ff" providerId="ADAL" clId="{1DBFB992-39A4-4998-A5D6-B11A08A6ADE3}" dt="2020-05-22T18:05:54.586" v="51" actId="478"/>
          <ac:picMkLst>
            <pc:docMk/>
            <pc:sldMk cId="4279436802" sldId="298"/>
            <ac:picMk id="15" creationId="{8815998B-0C65-418C-8345-4264D16E6B5B}"/>
          </ac:picMkLst>
        </pc:picChg>
      </pc:sldChg>
      <pc:sldChg chg="addSp delSp modSp add">
        <pc:chgData name="Tegischer Lukas" userId="f78daebb-0565-485c-bd0e-1cd035e796ff" providerId="ADAL" clId="{1DBFB992-39A4-4998-A5D6-B11A08A6ADE3}" dt="2020-05-22T18:11:05.359" v="171" actId="403"/>
        <pc:sldMkLst>
          <pc:docMk/>
          <pc:sldMk cId="2978395479" sldId="299"/>
        </pc:sldMkLst>
        <pc:spChg chg="del">
          <ac:chgData name="Tegischer Lukas" userId="f78daebb-0565-485c-bd0e-1cd035e796ff" providerId="ADAL" clId="{1DBFB992-39A4-4998-A5D6-B11A08A6ADE3}" dt="2020-05-22T18:10:35.053" v="163" actId="478"/>
          <ac:spMkLst>
            <pc:docMk/>
            <pc:sldMk cId="2978395479" sldId="299"/>
            <ac:spMk id="2" creationId="{32E53390-0797-497E-8341-3958D267B771}"/>
          </ac:spMkLst>
        </pc:spChg>
        <pc:spChg chg="del">
          <ac:chgData name="Tegischer Lukas" userId="f78daebb-0565-485c-bd0e-1cd035e796ff" providerId="ADAL" clId="{1DBFB992-39A4-4998-A5D6-B11A08A6ADE3}" dt="2020-05-22T18:10:36.080" v="164" actId="478"/>
          <ac:spMkLst>
            <pc:docMk/>
            <pc:sldMk cId="2978395479" sldId="299"/>
            <ac:spMk id="4" creationId="{5B2C22F0-3201-4519-8A5B-81DDF0B891C6}"/>
          </ac:spMkLst>
        </pc:spChg>
        <pc:spChg chg="add mod">
          <ac:chgData name="Tegischer Lukas" userId="f78daebb-0565-485c-bd0e-1cd035e796ff" providerId="ADAL" clId="{1DBFB992-39A4-4998-A5D6-B11A08A6ADE3}" dt="2020-05-22T18:10:48.791" v="168" actId="14100"/>
          <ac:spMkLst>
            <pc:docMk/>
            <pc:sldMk cId="2978395479" sldId="299"/>
            <ac:spMk id="5" creationId="{DB24FF0D-133A-4B77-8BE8-5CBC6B71BA09}"/>
          </ac:spMkLst>
        </pc:spChg>
        <pc:spChg chg="add mod">
          <ac:chgData name="Tegischer Lukas" userId="f78daebb-0565-485c-bd0e-1cd035e796ff" providerId="ADAL" clId="{1DBFB992-39A4-4998-A5D6-B11A08A6ADE3}" dt="2020-05-22T18:11:05.359" v="171" actId="403"/>
          <ac:spMkLst>
            <pc:docMk/>
            <pc:sldMk cId="2978395479" sldId="299"/>
            <ac:spMk id="6" creationId="{71101CFE-FBEC-4AF8-A4B3-F8FBA13905D9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8D69477-1EC6-4859-ACAC-493F08F330CD}"/>
    <pc:docChg chg="custSel delSld modSld">
      <pc:chgData name="Tegischer Lukas" userId="f78daebb-0565-485c-bd0e-1cd035e796ff" providerId="ADAL" clId="{C8D69477-1EC6-4859-ACAC-493F08F330CD}" dt="2020-05-22T18:19:00.036" v="192"/>
      <pc:docMkLst>
        <pc:docMk/>
      </pc:docMkLst>
      <pc:sldChg chg="modSp">
        <pc:chgData name="Tegischer Lukas" userId="f78daebb-0565-485c-bd0e-1cd035e796ff" providerId="ADAL" clId="{C8D69477-1EC6-4859-ACAC-493F08F330CD}" dt="2020-05-22T18:12:56.505" v="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D69477-1EC6-4859-ACAC-493F08F330CD}" dt="2020-05-22T18:12:56.505" v="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2T18:15:20.222" v="34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C8D69477-1EC6-4859-ACAC-493F08F330CD}" dt="2020-05-22T18:14:55.507" v="30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C8D69477-1EC6-4859-ACAC-493F08F330CD}" dt="2020-05-22T18:15:20.222" v="34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13:09.622" v="17" actId="478"/>
          <ac:spMkLst>
            <pc:docMk/>
            <pc:sldMk cId="4068653008" sldId="278"/>
            <ac:spMk id="4" creationId="{1D9C57F1-1B59-43DB-BF9E-A5ADB6F288CE}"/>
          </ac:spMkLst>
        </pc:spChg>
        <pc:spChg chg="add mod">
          <ac:chgData name="Tegischer Lukas" userId="f78daebb-0565-485c-bd0e-1cd035e796ff" providerId="ADAL" clId="{C8D69477-1EC6-4859-ACAC-493F08F330CD}" dt="2020-05-22T18:14:33.237" v="24" actId="1076"/>
          <ac:spMkLst>
            <pc:docMk/>
            <pc:sldMk cId="4068653008" sldId="278"/>
            <ac:spMk id="5" creationId="{0C031868-9D21-4003-A264-CD62880CA8F1}"/>
          </ac:spMkLst>
        </pc:spChg>
        <pc:spChg chg="add mod">
          <ac:chgData name="Tegischer Lukas" userId="f78daebb-0565-485c-bd0e-1cd035e796ff" providerId="ADAL" clId="{C8D69477-1EC6-4859-ACAC-493F08F330CD}" dt="2020-05-22T18:14:39.549" v="26" actId="1076"/>
          <ac:spMkLst>
            <pc:docMk/>
            <pc:sldMk cId="4068653008" sldId="278"/>
            <ac:spMk id="6" creationId="{E67F4F7C-BC5D-429F-9C20-6C54215A906D}"/>
          </ac:spMkLst>
        </pc:spChg>
        <pc:spChg chg="add mod">
          <ac:chgData name="Tegischer Lukas" userId="f78daebb-0565-485c-bd0e-1cd035e796ff" providerId="ADAL" clId="{C8D69477-1EC6-4859-ACAC-493F08F330CD}" dt="2020-05-22T18:14:49.722" v="28" actId="1076"/>
          <ac:spMkLst>
            <pc:docMk/>
            <pc:sldMk cId="4068653008" sldId="278"/>
            <ac:spMk id="7" creationId="{941C5744-D370-4768-866F-6144DBF1C2DB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9" creationId="{98DA7AC3-00EB-4118-B995-8772CF9738D7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5" creationId="{FFFC46E6-83FE-4B23-B13C-6CFF569A1CD3}"/>
          </ac:spMkLst>
        </pc:spChg>
        <pc:picChg chg="add mod">
          <ac:chgData name="Tegischer Lukas" userId="f78daebb-0565-485c-bd0e-1cd035e796ff" providerId="ADAL" clId="{C8D69477-1EC6-4859-ACAC-493F08F330CD}" dt="2020-05-22T18:14:53.196" v="29" actId="1076"/>
          <ac:picMkLst>
            <pc:docMk/>
            <pc:sldMk cId="4068653008" sldId="278"/>
            <ac:picMk id="11" creationId="{25D1E871-7759-4651-B626-669F58E5970D}"/>
          </ac:picMkLst>
        </pc:picChg>
        <pc:picChg chg="del">
          <ac:chgData name="Tegischer Lukas" userId="f78daebb-0565-485c-bd0e-1cd035e796ff" providerId="ADAL" clId="{C8D69477-1EC6-4859-ACAC-493F08F330CD}" dt="2020-05-22T18:13:06.154" v="14" actId="478"/>
          <ac:picMkLst>
            <pc:docMk/>
            <pc:sldMk cId="4068653008" sldId="278"/>
            <ac:picMk id="12" creationId="{D105BFE2-91D2-42F2-8353-23485E11BF39}"/>
          </ac:picMkLst>
        </pc:picChg>
      </pc:sldChg>
      <pc:sldChg chg="modSp">
        <pc:chgData name="Tegischer Lukas" userId="f78daebb-0565-485c-bd0e-1cd035e796ff" providerId="ADAL" clId="{C8D69477-1EC6-4859-ACAC-493F08F330CD}" dt="2020-05-22T18:18:48.603" v="19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C8D69477-1EC6-4859-ACAC-493F08F330CD}" dt="2020-05-22T18:18:48.603" v="19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C8D69477-1EC6-4859-ACAC-493F08F330CD}" dt="2020-05-22T18:18:27.442" v="181" actId="115"/>
        <pc:sldMkLst>
          <pc:docMk/>
          <pc:sldMk cId="127089651" sldId="296"/>
        </pc:sldMkLst>
        <pc:spChg chg="del">
          <ac:chgData name="Tegischer Lukas" userId="f78daebb-0565-485c-bd0e-1cd035e796ff" providerId="ADAL" clId="{C8D69477-1EC6-4859-ACAC-493F08F330CD}" dt="2020-05-22T18:17:40.693" v="168" actId="478"/>
          <ac:spMkLst>
            <pc:docMk/>
            <pc:sldMk cId="127089651" sldId="296"/>
            <ac:spMk id="2" creationId="{32E53390-0797-497E-8341-3958D267B771}"/>
          </ac:spMkLst>
        </pc:spChg>
        <pc:spChg chg="mod">
          <ac:chgData name="Tegischer Lukas" userId="f78daebb-0565-485c-bd0e-1cd035e796ff" providerId="ADAL" clId="{C8D69477-1EC6-4859-ACAC-493F08F330CD}" dt="2020-05-22T18:18:01.938" v="171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17:41.450" v="169" actId="478"/>
          <ac:spMkLst>
            <pc:docMk/>
            <pc:sldMk cId="127089651" sldId="296"/>
            <ac:spMk id="4" creationId="{5B2C22F0-3201-4519-8A5B-81DDF0B891C6}"/>
          </ac:spMkLst>
        </pc:spChg>
        <pc:spChg chg="add mod">
          <ac:chgData name="Tegischer Lukas" userId="f78daebb-0565-485c-bd0e-1cd035e796ff" providerId="ADAL" clId="{C8D69477-1EC6-4859-ACAC-493F08F330CD}" dt="2020-05-22T18:18:27.442" v="181" actId="115"/>
          <ac:spMkLst>
            <pc:docMk/>
            <pc:sldMk cId="127089651" sldId="296"/>
            <ac:spMk id="5" creationId="{4BDF9D53-49D8-4E74-A51E-AAE628B2D45D}"/>
          </ac:spMkLst>
        </pc:spChg>
      </pc:sldChg>
      <pc:sldChg chg="modSp">
        <pc:chgData name="Tegischer Lukas" userId="f78daebb-0565-485c-bd0e-1cd035e796ff" providerId="ADAL" clId="{C8D69477-1EC6-4859-ACAC-493F08F330CD}" dt="2020-05-22T18:17:50.535" v="170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C8D69477-1EC6-4859-ACAC-493F08F330CD}" dt="2020-05-22T18:17:50.535" v="170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2T18:19:00.036" v="192"/>
        <pc:sldMkLst>
          <pc:docMk/>
          <pc:sldMk cId="4279436802" sldId="298"/>
        </pc:sldMkLst>
        <pc:spChg chg="mod">
          <ac:chgData name="Tegischer Lukas" userId="f78daebb-0565-485c-bd0e-1cd035e796ff" providerId="ADAL" clId="{C8D69477-1EC6-4859-ACAC-493F08F330CD}" dt="2020-05-22T18:15:25.059" v="41" actId="20577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C8D69477-1EC6-4859-ACAC-493F08F330CD}" dt="2020-05-22T18:15:22.770" v="35" actId="20577"/>
          <ac:spMkLst>
            <pc:docMk/>
            <pc:sldMk cId="4279436802" sldId="29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C8D69477-1EC6-4859-ACAC-493F08F330CD}" dt="2020-05-22T18:16:36.863" v="152" actId="478"/>
          <ac:spMkLst>
            <pc:docMk/>
            <pc:sldMk cId="4279436802" sldId="298"/>
            <ac:spMk id="4" creationId="{12F16644-D084-4684-B78E-D9705326E464}"/>
          </ac:spMkLst>
        </pc:spChg>
        <pc:spChg chg="add mod">
          <ac:chgData name="Tegischer Lukas" userId="f78daebb-0565-485c-bd0e-1cd035e796ff" providerId="ADAL" clId="{C8D69477-1EC6-4859-ACAC-493F08F330CD}" dt="2020-05-22T18:17:12.764" v="163" actId="1076"/>
          <ac:spMkLst>
            <pc:docMk/>
            <pc:sldMk cId="4279436802" sldId="298"/>
            <ac:spMk id="5" creationId="{197D4B26-BEF1-4DE1-B9F4-0C8303E8455B}"/>
          </ac:spMkLst>
        </pc:spChg>
        <pc:spChg chg="add mod">
          <ac:chgData name="Tegischer Lukas" userId="f78daebb-0565-485c-bd0e-1cd035e796ff" providerId="ADAL" clId="{C8D69477-1EC6-4859-ACAC-493F08F330CD}" dt="2020-05-22T18:17:24.135" v="167" actId="113"/>
          <ac:spMkLst>
            <pc:docMk/>
            <pc:sldMk cId="4279436802" sldId="298"/>
            <ac:spMk id="6" creationId="{D9C747C8-27AD-4442-8B28-04436A5F5E4B}"/>
          </ac:spMkLst>
        </pc:spChg>
        <pc:spChg chg="del">
          <ac:chgData name="Tegischer Lukas" userId="f78daebb-0565-485c-bd0e-1cd035e796ff" providerId="ADAL" clId="{C8D69477-1EC6-4859-ACAC-493F08F330CD}" dt="2020-05-22T18:15:38.167" v="45" actId="478"/>
          <ac:spMkLst>
            <pc:docMk/>
            <pc:sldMk cId="4279436802" sldId="298"/>
            <ac:spMk id="7" creationId="{9A22C7B2-9040-430B-AFF5-91B15A6A78AB}"/>
          </ac:spMkLst>
        </pc:spChg>
        <pc:spChg chg="del mod">
          <ac:chgData name="Tegischer Lukas" userId="f78daebb-0565-485c-bd0e-1cd035e796ff" providerId="ADAL" clId="{C8D69477-1EC6-4859-ACAC-493F08F330CD}" dt="2020-05-22T18:15:36.947" v="44" actId="478"/>
          <ac:spMkLst>
            <pc:docMk/>
            <pc:sldMk cId="4279436802" sldId="298"/>
            <ac:spMk id="11" creationId="{6E23E02C-F96E-4697-AEE0-E9C5137710FE}"/>
          </ac:spMkLst>
        </pc:spChg>
        <pc:picChg chg="del">
          <ac:chgData name="Tegischer Lukas" userId="f78daebb-0565-485c-bd0e-1cd035e796ff" providerId="ADAL" clId="{C8D69477-1EC6-4859-ACAC-493F08F330CD}" dt="2020-05-22T18:15:31.780" v="42" actId="478"/>
          <ac:picMkLst>
            <pc:docMk/>
            <pc:sldMk cId="4279436802" sldId="298"/>
            <ac:picMk id="8" creationId="{B3D2867B-0D43-441C-B358-7C03EE34D7C4}"/>
          </ac:picMkLst>
        </pc:picChg>
        <pc:picChg chg="add mod">
          <ac:chgData name="Tegischer Lukas" userId="f78daebb-0565-485c-bd0e-1cd035e796ff" providerId="ADAL" clId="{C8D69477-1EC6-4859-ACAC-493F08F330CD}" dt="2020-05-22T18:17:17.019" v="165" actId="1076"/>
          <ac:picMkLst>
            <pc:docMk/>
            <pc:sldMk cId="4279436802" sldId="298"/>
            <ac:picMk id="9" creationId="{04B48498-F595-443B-8B4E-F662535C7CEF}"/>
          </ac:picMkLst>
        </pc:picChg>
      </pc:sldChg>
      <pc:sldChg chg="del">
        <pc:chgData name="Tegischer Lukas" userId="f78daebb-0565-485c-bd0e-1cd035e796ff" providerId="ADAL" clId="{C8D69477-1EC6-4859-ACAC-493F08F330CD}" dt="2020-05-22T18:18:30.456" v="182" actId="2696"/>
        <pc:sldMkLst>
          <pc:docMk/>
          <pc:sldMk cId="2978395479" sldId="299"/>
        </pc:sldMkLst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2987BA24-DC8D-446F-8FA9-220ACB86FEC8}"/>
    <pc:docChg chg="custSel modSld">
      <pc:chgData name="Tegischer Lukas" userId="f78daebb-0565-485c-bd0e-1cd035e796ff" providerId="ADAL" clId="{2987BA24-DC8D-446F-8FA9-220ACB86FEC8}" dt="2022-11-04T15:41:36.902" v="6" actId="478"/>
      <pc:docMkLst>
        <pc:docMk/>
      </pc:docMkLst>
      <pc:sldChg chg="delSp modSp mod">
        <pc:chgData name="Tegischer Lukas" userId="f78daebb-0565-485c-bd0e-1cd035e796ff" providerId="ADAL" clId="{2987BA24-DC8D-446F-8FA9-220ACB86FEC8}" dt="2022-11-04T15:41:30.691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987BA24-DC8D-446F-8FA9-220ACB86FEC8}" dt="2022-11-04T15:41:30.691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2987BA24-DC8D-446F-8FA9-220ACB86FEC8}" dt="2022-11-04T15:41:29.62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2987BA24-DC8D-446F-8FA9-220ACB86FEC8}" dt="2022-11-04T15:41:32.814" v="3" actId="478"/>
        <pc:sldMkLst>
          <pc:docMk/>
          <pc:sldMk cId="127089651" sldId="296"/>
        </pc:sldMkLst>
        <pc:spChg chg="del">
          <ac:chgData name="Tegischer Lukas" userId="f78daebb-0565-485c-bd0e-1cd035e796ff" providerId="ADAL" clId="{2987BA24-DC8D-446F-8FA9-220ACB86FEC8}" dt="2022-11-04T15:41:32.814" v="3" actId="478"/>
          <ac:spMkLst>
            <pc:docMk/>
            <pc:sldMk cId="127089651" sldId="296"/>
            <ac:spMk id="5" creationId="{C0E6D2E6-F875-4B97-862E-67ECFE96765B}"/>
          </ac:spMkLst>
        </pc:spChg>
        <pc:picChg chg="del">
          <ac:chgData name="Tegischer Lukas" userId="f78daebb-0565-485c-bd0e-1cd035e796ff" providerId="ADAL" clId="{2987BA24-DC8D-446F-8FA9-220ACB86FEC8}" dt="2022-11-04T15:41:32.110" v="2" actId="478"/>
          <ac:picMkLst>
            <pc:docMk/>
            <pc:sldMk cId="127089651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987BA24-DC8D-446F-8FA9-220ACB86FEC8}" dt="2022-11-04T15:41:34.678" v="5" actId="478"/>
        <pc:sldMkLst>
          <pc:docMk/>
          <pc:sldMk cId="2735442732" sldId="297"/>
        </pc:sldMkLst>
        <pc:spChg chg="del">
          <ac:chgData name="Tegischer Lukas" userId="f78daebb-0565-485c-bd0e-1cd035e796ff" providerId="ADAL" clId="{2987BA24-DC8D-446F-8FA9-220ACB86FEC8}" dt="2022-11-04T15:41:34.166" v="4" actId="478"/>
          <ac:spMkLst>
            <pc:docMk/>
            <pc:sldMk cId="2735442732" sldId="297"/>
            <ac:spMk id="6" creationId="{4D82BA80-6875-4CE2-B4DB-2AD952F3C1C8}"/>
          </ac:spMkLst>
        </pc:spChg>
        <pc:picChg chg="del">
          <ac:chgData name="Tegischer Lukas" userId="f78daebb-0565-485c-bd0e-1cd035e796ff" providerId="ADAL" clId="{2987BA24-DC8D-446F-8FA9-220ACB86FEC8}" dt="2022-11-04T15:41:34.678" v="5" actId="478"/>
          <ac:picMkLst>
            <pc:docMk/>
            <pc:sldMk cId="2735442732" sldId="29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987BA24-DC8D-446F-8FA9-220ACB86FEC8}" dt="2022-11-04T15:41:36.902" v="6" actId="478"/>
        <pc:sldMkLst>
          <pc:docMk/>
          <pc:sldMk cId="4056656516" sldId="298"/>
        </pc:sldMkLst>
        <pc:picChg chg="del">
          <ac:chgData name="Tegischer Lukas" userId="f78daebb-0565-485c-bd0e-1cd035e796ff" providerId="ADAL" clId="{2987BA24-DC8D-446F-8FA9-220ACB86FEC8}" dt="2022-11-04T15:41:36.902" v="6" actId="478"/>
          <ac:picMkLst>
            <pc:docMk/>
            <pc:sldMk cId="4056656516" sldId="29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78F5EDDA-2BFA-42EB-B18C-56E80F77F532}"/>
    <pc:docChg chg="custSel addSld delSld modSld">
      <pc:chgData name="Tegischer Lukas" userId="f78daebb-0565-485c-bd0e-1cd035e796ff" providerId="ADAL" clId="{78F5EDDA-2BFA-42EB-B18C-56E80F77F532}" dt="2020-05-22T15:54:53.594" v="253"/>
      <pc:docMkLst>
        <pc:docMk/>
      </pc:docMkLst>
      <pc:sldChg chg="modSp">
        <pc:chgData name="Tegischer Lukas" userId="f78daebb-0565-485c-bd0e-1cd035e796ff" providerId="ADAL" clId="{78F5EDDA-2BFA-42EB-B18C-56E80F77F532}" dt="2020-05-22T15:46:38.2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F5EDDA-2BFA-42EB-B18C-56E80F77F532}" dt="2020-05-22T15:46:38.2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78F5EDDA-2BFA-42EB-B18C-56E80F77F532}" dt="2020-05-22T15:53:59.357" v="240"/>
        <pc:sldMkLst>
          <pc:docMk/>
          <pc:sldMk cId="4068653008" sldId="278"/>
        </pc:sldMkLst>
        <pc:spChg chg="mod">
          <ac:chgData name="Tegischer Lukas" userId="f78daebb-0565-485c-bd0e-1cd035e796ff" providerId="ADAL" clId="{78F5EDDA-2BFA-42EB-B18C-56E80F77F532}" dt="2020-05-22T15:46:58.287" v="33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47:00.019" v="34" actId="478"/>
          <ac:spMkLst>
            <pc:docMk/>
            <pc:sldMk cId="4068653008" sldId="278"/>
            <ac:spMk id="4" creationId="{BE76B085-C4FB-42A1-91BE-6045B18F4840}"/>
          </ac:spMkLst>
        </pc:spChg>
        <pc:spChg chg="del">
          <ac:chgData name="Tegischer Lukas" userId="f78daebb-0565-485c-bd0e-1cd035e796ff" providerId="ADAL" clId="{78F5EDDA-2BFA-42EB-B18C-56E80F77F532}" dt="2020-05-22T15:47:01.391" v="35" actId="478"/>
          <ac:spMkLst>
            <pc:docMk/>
            <pc:sldMk cId="4068653008" sldId="278"/>
            <ac:spMk id="5" creationId="{615EC234-40A7-4F5E-81F4-6BF71480FEED}"/>
          </ac:spMkLst>
        </pc:spChg>
        <pc:spChg chg="add del">
          <ac:chgData name="Tegischer Lukas" userId="f78daebb-0565-485c-bd0e-1cd035e796ff" providerId="ADAL" clId="{78F5EDDA-2BFA-42EB-B18C-56E80F77F532}" dt="2020-05-22T15:47:57.351" v="45" actId="478"/>
          <ac:spMkLst>
            <pc:docMk/>
            <pc:sldMk cId="4068653008" sldId="278"/>
            <ac:spMk id="9" creationId="{252B5583-DEE1-4996-B009-D5EA71590A4B}"/>
          </ac:spMkLst>
        </pc:spChg>
        <pc:spChg chg="add mod">
          <ac:chgData name="Tegischer Lukas" userId="f78daebb-0565-485c-bd0e-1cd035e796ff" providerId="ADAL" clId="{78F5EDDA-2BFA-42EB-B18C-56E80F77F532}" dt="2020-05-22T15:53:42.920" v="238" actId="1076"/>
          <ac:spMkLst>
            <pc:docMk/>
            <pc:sldMk cId="4068653008" sldId="278"/>
            <ac:spMk id="10" creationId="{3D1BD5F7-564E-4029-8CF3-DEA854BB3B46}"/>
          </ac:spMkLst>
        </pc:spChg>
        <pc:spChg chg="add mod">
          <ac:chgData name="Tegischer Lukas" userId="f78daebb-0565-485c-bd0e-1cd035e796ff" providerId="ADAL" clId="{78F5EDDA-2BFA-42EB-B18C-56E80F77F532}" dt="2020-05-22T15:53:45.279" v="239" actId="1076"/>
          <ac:spMkLst>
            <pc:docMk/>
            <pc:sldMk cId="4068653008" sldId="278"/>
            <ac:spMk id="11" creationId="{799F0263-7DC5-4D04-A9A9-E222A50446D6}"/>
          </ac:spMkLst>
        </pc:spChg>
        <pc:spChg chg="add mod">
          <ac:chgData name="Tegischer Lukas" userId="f78daebb-0565-485c-bd0e-1cd035e796ff" providerId="ADAL" clId="{78F5EDDA-2BFA-42EB-B18C-56E80F77F532}" dt="2020-05-22T15:49:25.296" v="105" actId="1076"/>
          <ac:spMkLst>
            <pc:docMk/>
            <pc:sldMk cId="4068653008" sldId="278"/>
            <ac:spMk id="12" creationId="{32E25657-ED66-4AC3-98F8-C9B139F473B1}"/>
          </ac:spMkLst>
        </pc:spChg>
        <pc:graphicFrameChg chg="add del">
          <ac:chgData name="Tegischer Lukas" userId="f78daebb-0565-485c-bd0e-1cd035e796ff" providerId="ADAL" clId="{78F5EDDA-2BFA-42EB-B18C-56E80F77F532}" dt="2020-05-22T15:47:35.115" v="43"/>
          <ac:graphicFrameMkLst>
            <pc:docMk/>
            <pc:sldMk cId="4068653008" sldId="278"/>
            <ac:graphicFrameMk id="6" creationId="{6C054645-2849-43F2-8186-58BE671352AE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47:57.351" v="45" actId="478"/>
          <ac:graphicFrameMkLst>
            <pc:docMk/>
            <pc:sldMk cId="4068653008" sldId="278"/>
            <ac:graphicFrameMk id="8" creationId="{A5B00292-71D7-4106-9B68-BAA263C0E972}"/>
          </ac:graphicFrameMkLst>
        </pc:graphicFrameChg>
        <pc:picChg chg="add mod">
          <ac:chgData name="Tegischer Lukas" userId="f78daebb-0565-485c-bd0e-1cd035e796ff" providerId="ADAL" clId="{78F5EDDA-2BFA-42EB-B18C-56E80F77F532}" dt="2020-05-22T15:49:27.414" v="106" actId="1076"/>
          <ac:picMkLst>
            <pc:docMk/>
            <pc:sldMk cId="4068653008" sldId="278"/>
            <ac:picMk id="7" creationId="{C371ECFC-7DBB-4C42-9CFF-04E0C656FE38}"/>
          </ac:picMkLst>
        </pc:picChg>
      </pc:sldChg>
      <pc:sldChg chg="modSp">
        <pc:chgData name="Tegischer Lukas" userId="f78daebb-0565-485c-bd0e-1cd035e796ff" providerId="ADAL" clId="{78F5EDDA-2BFA-42EB-B18C-56E80F77F532}" dt="2020-05-22T15:53:20.474" v="2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78F5EDDA-2BFA-42EB-B18C-56E80F77F532}" dt="2020-05-22T15:53:20.474" v="2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">
        <pc:chgData name="Tegischer Lukas" userId="f78daebb-0565-485c-bd0e-1cd035e796ff" providerId="ADAL" clId="{78F5EDDA-2BFA-42EB-B18C-56E80F77F532}" dt="2020-05-22T15:54:53.594" v="253"/>
        <pc:sldMkLst>
          <pc:docMk/>
          <pc:sldMk cId="127089651" sldId="296"/>
        </pc:sldMkLst>
        <pc:spChg chg="del">
          <ac:chgData name="Tegischer Lukas" userId="f78daebb-0565-485c-bd0e-1cd035e796ff" providerId="ADAL" clId="{78F5EDDA-2BFA-42EB-B18C-56E80F77F532}" dt="2020-05-22T15:52:08.861" v="208" actId="478"/>
          <ac:spMkLst>
            <pc:docMk/>
            <pc:sldMk cId="127089651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52:10.557" v="209" actId="478"/>
          <ac:spMkLst>
            <pc:docMk/>
            <pc:sldMk cId="127089651" sldId="296"/>
            <ac:spMk id="4" creationId="{BE76B085-C4FB-42A1-91BE-6045B18F4840}"/>
          </ac:spMkLst>
        </pc:spChg>
        <pc:spChg chg="add mod">
          <ac:chgData name="Tegischer Lukas" userId="f78daebb-0565-485c-bd0e-1cd035e796ff" providerId="ADAL" clId="{78F5EDDA-2BFA-42EB-B18C-56E80F77F532}" dt="2020-05-22T15:52:16.368" v="212" actId="1076"/>
          <ac:spMkLst>
            <pc:docMk/>
            <pc:sldMk cId="127089651" sldId="296"/>
            <ac:spMk id="5" creationId="{C9BAB24C-00DC-4C2F-A2FA-1ED83455C0D4}"/>
          </ac:spMkLst>
        </pc:spChg>
        <pc:spChg chg="add mod">
          <ac:chgData name="Tegischer Lukas" userId="f78daebb-0565-485c-bd0e-1cd035e796ff" providerId="ADAL" clId="{78F5EDDA-2BFA-42EB-B18C-56E80F77F532}" dt="2020-05-22T15:52:30.323" v="214" actId="1076"/>
          <ac:spMkLst>
            <pc:docMk/>
            <pc:sldMk cId="127089651" sldId="296"/>
            <ac:spMk id="6" creationId="{1EB3DD23-82F2-40E1-84D9-F84020563DE7}"/>
          </ac:spMkLst>
        </pc:spChg>
        <pc:spChg chg="del">
          <ac:chgData name="Tegischer Lukas" userId="f78daebb-0565-485c-bd0e-1cd035e796ff" providerId="ADAL" clId="{78F5EDDA-2BFA-42EB-B18C-56E80F77F532}" dt="2020-05-22T15:52:11.881" v="210" actId="478"/>
          <ac:spMkLst>
            <pc:docMk/>
            <pc:sldMk cId="127089651" sldId="296"/>
            <ac:spMk id="7" creationId="{94349B6E-DF0B-4B0F-A9F2-0D05DAF5545F}"/>
          </ac:spMkLst>
        </pc:spChg>
      </pc:sldChg>
      <pc:sldChg chg="del">
        <pc:chgData name="Tegischer Lukas" userId="f78daebb-0565-485c-bd0e-1cd035e796ff" providerId="ADAL" clId="{78F5EDDA-2BFA-42EB-B18C-56E80F77F532}" dt="2020-05-22T15:53:12.012" v="227" actId="2696"/>
        <pc:sldMkLst>
          <pc:docMk/>
          <pc:sldMk cId="1690730730" sldId="297"/>
        </pc:sldMkLst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1060472660" sldId="298"/>
        </pc:sldMkLst>
        <pc:spChg chg="add del">
          <ac:chgData name="Tegischer Lukas" userId="f78daebb-0565-485c-bd0e-1cd035e796ff" providerId="ADAL" clId="{78F5EDDA-2BFA-42EB-B18C-56E80F77F532}" dt="2020-05-22T15:49:59.808" v="126"/>
          <ac:spMkLst>
            <pc:docMk/>
            <pc:sldMk cId="1060472660" sldId="298"/>
            <ac:spMk id="5" creationId="{A6E0EA3A-4F04-4839-9C0A-D13A2FF8C133}"/>
          </ac:spMkLst>
        </pc:spChg>
        <pc:spChg chg="add mod">
          <ac:chgData name="Tegischer Lukas" userId="f78daebb-0565-485c-bd0e-1cd035e796ff" providerId="ADAL" clId="{78F5EDDA-2BFA-42EB-B18C-56E80F77F532}" dt="2020-05-22T15:50:32.174" v="165" actId="1076"/>
          <ac:spMkLst>
            <pc:docMk/>
            <pc:sldMk cId="1060472660" sldId="298"/>
            <ac:spMk id="6" creationId="{0BC914DC-8CBB-406A-BC4C-1479F4CA540F}"/>
          </ac:spMkLst>
        </pc:spChg>
        <pc:spChg chg="del">
          <ac:chgData name="Tegischer Lukas" userId="f78daebb-0565-485c-bd0e-1cd035e796ff" providerId="ADAL" clId="{78F5EDDA-2BFA-42EB-B18C-56E80F77F532}" dt="2020-05-22T15:50:11.884" v="130" actId="478"/>
          <ac:spMkLst>
            <pc:docMk/>
            <pc:sldMk cId="1060472660" sldId="298"/>
            <ac:spMk id="10" creationId="{3D1BD5F7-564E-4029-8CF3-DEA854BB3B46}"/>
          </ac:spMkLst>
        </pc:spChg>
        <pc:spChg chg="del">
          <ac:chgData name="Tegischer Lukas" userId="f78daebb-0565-485c-bd0e-1cd035e796ff" providerId="ADAL" clId="{78F5EDDA-2BFA-42EB-B18C-56E80F77F532}" dt="2020-05-22T15:50:12.759" v="131" actId="478"/>
          <ac:spMkLst>
            <pc:docMk/>
            <pc:sldMk cId="1060472660" sldId="298"/>
            <ac:spMk id="11" creationId="{799F0263-7DC5-4D04-A9A9-E222A50446D6}"/>
          </ac:spMkLst>
        </pc:spChg>
        <pc:spChg chg="mod">
          <ac:chgData name="Tegischer Lukas" userId="f78daebb-0565-485c-bd0e-1cd035e796ff" providerId="ADAL" clId="{78F5EDDA-2BFA-42EB-B18C-56E80F77F532}" dt="2020-05-22T15:50:34.110" v="166" actId="1076"/>
          <ac:spMkLst>
            <pc:docMk/>
            <pc:sldMk cId="1060472660" sldId="29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78F5EDDA-2BFA-42EB-B18C-56E80F77F532}" dt="2020-05-22T15:51:18.701" v="191" actId="1076"/>
          <ac:spMkLst>
            <pc:docMk/>
            <pc:sldMk cId="1060472660" sldId="298"/>
            <ac:spMk id="13" creationId="{D7981C0F-4CA5-485C-AE32-D0F145CDCECD}"/>
          </ac:spMkLst>
        </pc:spChg>
        <pc:spChg chg="add mod">
          <ac:chgData name="Tegischer Lukas" userId="f78daebb-0565-485c-bd0e-1cd035e796ff" providerId="ADAL" clId="{78F5EDDA-2BFA-42EB-B18C-56E80F77F532}" dt="2020-05-22T15:51:36.599" v="197" actId="1076"/>
          <ac:spMkLst>
            <pc:docMk/>
            <pc:sldMk cId="1060472660" sldId="298"/>
            <ac:spMk id="15" creationId="{FF7DE116-F6C3-4551-AF14-521EB0F3AC18}"/>
          </ac:spMkLst>
        </pc:spChg>
        <pc:spChg chg="add mod">
          <ac:chgData name="Tegischer Lukas" userId="f78daebb-0565-485c-bd0e-1cd035e796ff" providerId="ADAL" clId="{78F5EDDA-2BFA-42EB-B18C-56E80F77F532}" dt="2020-05-22T15:51:55.237" v="205" actId="1076"/>
          <ac:spMkLst>
            <pc:docMk/>
            <pc:sldMk cId="1060472660" sldId="298"/>
            <ac:spMk id="16" creationId="{99B89935-ED68-4034-B4F4-B1A3D58201BC}"/>
          </ac:spMkLst>
        </pc:spChg>
        <pc:graphicFrameChg chg="add del">
          <ac:chgData name="Tegischer Lukas" userId="f78daebb-0565-485c-bd0e-1cd035e796ff" providerId="ADAL" clId="{78F5EDDA-2BFA-42EB-B18C-56E80F77F532}" dt="2020-05-22T15:49:59.808" v="126"/>
          <ac:graphicFrameMkLst>
            <pc:docMk/>
            <pc:sldMk cId="1060472660" sldId="298"/>
            <ac:graphicFrameMk id="4" creationId="{C673E5DC-477E-4269-8FD5-402E0E55B320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50:48.575" v="168"/>
          <ac:graphicFrameMkLst>
            <pc:docMk/>
            <pc:sldMk cId="1060472660" sldId="298"/>
            <ac:graphicFrameMk id="8" creationId="{E3EA7057-0D41-4E77-AB4A-0A149A33BFF2}"/>
          </ac:graphicFrameMkLst>
        </pc:graphicFrameChg>
        <pc:picChg chg="del">
          <ac:chgData name="Tegischer Lukas" userId="f78daebb-0565-485c-bd0e-1cd035e796ff" providerId="ADAL" clId="{78F5EDDA-2BFA-42EB-B18C-56E80F77F532}" dt="2020-05-22T15:49:40.017" v="120" actId="478"/>
          <ac:picMkLst>
            <pc:docMk/>
            <pc:sldMk cId="1060472660" sldId="29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78F5EDDA-2BFA-42EB-B18C-56E80F77F532}" dt="2020-05-22T15:51:58.038" v="207" actId="1076"/>
          <ac:picMkLst>
            <pc:docMk/>
            <pc:sldMk cId="1060472660" sldId="298"/>
            <ac:picMk id="9" creationId="{A1B2F843-60F6-40AE-873B-DAC26DFE4E38}"/>
          </ac:picMkLst>
        </pc:picChg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326785872" sldId="299"/>
        </pc:sldMkLst>
        <pc:spChg chg="add mod">
          <ac:chgData name="Tegischer Lukas" userId="f78daebb-0565-485c-bd0e-1cd035e796ff" providerId="ADAL" clId="{78F5EDDA-2BFA-42EB-B18C-56E80F77F532}" dt="2020-05-22T15:52:53.689" v="222"/>
          <ac:spMkLst>
            <pc:docMk/>
            <pc:sldMk cId="326785872" sldId="299"/>
            <ac:spMk id="2" creationId="{14FE1F0B-9247-489D-81EB-348EB3F29701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4" creationId="{1F1FCACE-BB48-4AA2-8949-4B938954F018}"/>
          </ac:spMkLst>
        </pc:spChg>
        <pc:spChg chg="del">
          <ac:chgData name="Tegischer Lukas" userId="f78daebb-0565-485c-bd0e-1cd035e796ff" providerId="ADAL" clId="{78F5EDDA-2BFA-42EB-B18C-56E80F77F532}" dt="2020-05-22T15:52:40.538" v="216" actId="478"/>
          <ac:spMkLst>
            <pc:docMk/>
            <pc:sldMk cId="326785872" sldId="299"/>
            <ac:spMk id="5" creationId="{C9BAB24C-00DC-4C2F-A2FA-1ED83455C0D4}"/>
          </ac:spMkLst>
        </pc:spChg>
        <pc:spChg chg="del">
          <ac:chgData name="Tegischer Lukas" userId="f78daebb-0565-485c-bd0e-1cd035e796ff" providerId="ADAL" clId="{78F5EDDA-2BFA-42EB-B18C-56E80F77F532}" dt="2020-05-22T15:52:42.295" v="217" actId="478"/>
          <ac:spMkLst>
            <pc:docMk/>
            <pc:sldMk cId="326785872" sldId="299"/>
            <ac:spMk id="6" creationId="{1EB3DD23-82F2-40E1-84D9-F84020563DE7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7" creationId="{25F58284-E51B-4B94-AAB6-686CD9148B2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3919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842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6997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649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Trapez Beispiele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C8C5C73-710E-45FA-BB14-78F69BD82999}"/>
              </a:ext>
            </a:extLst>
          </p:cNvPr>
          <p:cNvSpPr/>
          <p:nvPr/>
        </p:nvSpPr>
        <p:spPr>
          <a:xfrm>
            <a:off x="203574" y="614068"/>
            <a:ext cx="520565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Flächeninhalt des Trapezes ABCD.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82DBD5E-7260-45AB-B453-A43BE894D4BE}"/>
                  </a:ext>
                </a:extLst>
              </p:cNvPr>
              <p:cNvSpPr/>
              <p:nvPr/>
            </p:nvSpPr>
            <p:spPr>
              <a:xfrm>
                <a:off x="203574" y="1102169"/>
                <a:ext cx="31085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=8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82DBD5E-7260-45AB-B453-A43BE894D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102169"/>
                <a:ext cx="310854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EDE6018-67BD-4C01-BC44-95DDB5497CBF}"/>
              </a:ext>
            </a:extLst>
          </p:cNvPr>
          <p:cNvSpPr/>
          <p:nvPr/>
        </p:nvSpPr>
        <p:spPr>
          <a:xfrm>
            <a:off x="203573" y="625642"/>
            <a:ext cx="10340601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 Trapez hat die Parallelseiten a und c, die Höhe h und den Flächeninhalt A. Berechne die Länge der fehlenden Parallelseite.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F8E62B4-2FFE-4D36-AD59-434167BB3B4B}"/>
                  </a:ext>
                </a:extLst>
              </p:cNvPr>
              <p:cNvSpPr/>
              <p:nvPr/>
            </p:nvSpPr>
            <p:spPr>
              <a:xfrm>
                <a:off x="3802964" y="1297557"/>
                <a:ext cx="34136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=28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²,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=4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F8E62B4-2FFE-4D36-AD59-434167BB3B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964" y="1297557"/>
                <a:ext cx="341369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544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3CD71A48-CE9D-4B27-8C00-017D3819F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5" y="129442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049" name="Grafik 33">
            <a:extLst>
              <a:ext uri="{FF2B5EF4-FFF2-40B4-BE49-F238E27FC236}">
                <a16:creationId xmlns:a16="http://schemas.microsoft.com/office/drawing/2014/main" id="{720F7DD5-42B2-4515-AFCD-294D59F9C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4" t="14525" r="22932" b="42450"/>
          <a:stretch>
            <a:fillRect/>
          </a:stretch>
        </p:blipFill>
        <p:spPr bwMode="auto">
          <a:xfrm>
            <a:off x="7086600" y="1061852"/>
            <a:ext cx="4901825" cy="254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22D01B8F-62F8-4C5A-9356-16A3BC04F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74" y="384588"/>
            <a:ext cx="10090006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Bsp.)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Ein Trapez wird durch die Diagonale f in zwei Dreiecke unterteilt.</a:t>
            </a:r>
            <a:endParaRPr kumimoji="0" lang="de-AT" altLang="de-D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 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Gib für die Berechnung der Flächeninhalte </a:t>
            </a:r>
            <a:r>
              <a:rPr kumimoji="0" lang="de-AT" altLang="de-DE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A1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und </a:t>
            </a:r>
            <a:r>
              <a:rPr kumimoji="0" lang="de-AT" altLang="de-DE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A2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beiden Dreiecke ABD und BCD eine </a:t>
            </a: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allgemeine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Formel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mit </a:t>
            </a:r>
            <a:b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Hilfe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</a:t>
            </a: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Höhe h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des Trapezes an.</a:t>
            </a:r>
            <a:endParaRPr kumimoji="0" lang="de-AT" altLang="de-D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AT" altLang="de-D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de-AT" altLang="de-DE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AT" altLang="de-D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de-AT" altLang="de-DE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AT" altLang="de-D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de-AT" altLang="de-DE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AT" altLang="de-D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de-AT" altLang="de-DE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AT" altLang="de-D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de-AT" altLang="de-DE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de-AT" altLang="de-DE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de-AT" altLang="de-DE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Gib die Formel des Flächeninhalts A des Trapezes als </a:t>
            </a: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Summe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</a:t>
            </a: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Flächeninhalte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</a:t>
            </a: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beiden Dreiecke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an. </a:t>
            </a:r>
            <a:b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Vereinfache diese Formel so weit wie möglich. Was erhältst du?</a:t>
            </a:r>
            <a:endParaRPr kumimoji="0" lang="de-AT" altLang="de-D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227D30B4-1F5B-4678-BD2C-382C5BF662F7}"/>
              </a:ext>
            </a:extLst>
          </p:cNvPr>
          <p:cNvCxnSpPr/>
          <p:nvPr/>
        </p:nvCxnSpPr>
        <p:spPr>
          <a:xfrm>
            <a:off x="9563100" y="14097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9FA022FD-971E-4B4E-B769-1F61C284D15F}"/>
              </a:ext>
            </a:extLst>
          </p:cNvPr>
          <p:cNvCxnSpPr>
            <a:cxnSpLocks/>
          </p:cNvCxnSpPr>
          <p:nvPr/>
        </p:nvCxnSpPr>
        <p:spPr>
          <a:xfrm>
            <a:off x="9591675" y="1419225"/>
            <a:ext cx="0" cy="18764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5870FF9-65A5-478F-8758-166EDECEBD90}"/>
              </a:ext>
            </a:extLst>
          </p:cNvPr>
          <p:cNvCxnSpPr>
            <a:cxnSpLocks/>
          </p:cNvCxnSpPr>
          <p:nvPr/>
        </p:nvCxnSpPr>
        <p:spPr>
          <a:xfrm>
            <a:off x="11734800" y="1390650"/>
            <a:ext cx="0" cy="1905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133F0167-0198-420C-9A99-B6405713C0F4}"/>
              </a:ext>
            </a:extLst>
          </p:cNvPr>
          <p:cNvCxnSpPr>
            <a:cxnSpLocks/>
          </p:cNvCxnSpPr>
          <p:nvPr/>
        </p:nvCxnSpPr>
        <p:spPr>
          <a:xfrm flipH="1">
            <a:off x="10639425" y="1390650"/>
            <a:ext cx="1095375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65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151</Words>
  <Application>Microsoft Office PowerPoint</Application>
  <PresentationFormat>Breitbild</PresentationFormat>
  <Paragraphs>24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Trapez Beispiele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2022-11-04T15:41:37Z</dcterms:modified>
</cp:coreProperties>
</file>