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80" r:id="rId3"/>
    <p:sldId id="384" r:id="rId4"/>
    <p:sldId id="393" r:id="rId5"/>
    <p:sldId id="39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EB64A9BD-3823-42B8-8706-008F6E20D798}"/>
    <pc:docChg chg="custSel delSld modSld">
      <pc:chgData name="Tegischer Lukas" userId="f78daebb-0565-485c-bd0e-1cd035e796ff" providerId="ADAL" clId="{EB64A9BD-3823-42B8-8706-008F6E20D798}" dt="2022-11-04T11:26:58.122" v="6" actId="47"/>
      <pc:docMkLst>
        <pc:docMk/>
      </pc:docMkLst>
      <pc:sldChg chg="delSp mod delAnim">
        <pc:chgData name="Tegischer Lukas" userId="f78daebb-0565-485c-bd0e-1cd035e796ff" providerId="ADAL" clId="{EB64A9BD-3823-42B8-8706-008F6E20D798}" dt="2022-11-04T11:26:53.45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EB64A9BD-3823-42B8-8706-008F6E20D798}" dt="2022-11-04T11:26:53.450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EB64A9BD-3823-42B8-8706-008F6E20D798}" dt="2022-11-04T11:26:52.94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B64A9BD-3823-42B8-8706-008F6E20D798}" dt="2022-11-04T11:26:58.122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B64A9BD-3823-42B8-8706-008F6E20D798}" dt="2022-11-04T11:26:54.330" v="2" actId="478"/>
        <pc:sldMkLst>
          <pc:docMk/>
          <pc:sldMk cId="2014823747" sldId="380"/>
        </pc:sldMkLst>
        <pc:picChg chg="del">
          <ac:chgData name="Tegischer Lukas" userId="f78daebb-0565-485c-bd0e-1cd035e796ff" providerId="ADAL" clId="{EB64A9BD-3823-42B8-8706-008F6E20D798}" dt="2022-11-04T11:26:54.330" v="2" actId="478"/>
          <ac:picMkLst>
            <pc:docMk/>
            <pc:sldMk cId="2014823747" sldId="38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B64A9BD-3823-42B8-8706-008F6E20D798}" dt="2022-11-04T11:26:55.409" v="3" actId="478"/>
        <pc:sldMkLst>
          <pc:docMk/>
          <pc:sldMk cId="292068946" sldId="384"/>
        </pc:sldMkLst>
        <pc:picChg chg="del">
          <ac:chgData name="Tegischer Lukas" userId="f78daebb-0565-485c-bd0e-1cd035e796ff" providerId="ADAL" clId="{EB64A9BD-3823-42B8-8706-008F6E20D798}" dt="2022-11-04T11:26:55.409" v="3" actId="478"/>
          <ac:picMkLst>
            <pc:docMk/>
            <pc:sldMk cId="292068946" sldId="38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B64A9BD-3823-42B8-8706-008F6E20D798}" dt="2022-11-04T11:26:56.109" v="4" actId="478"/>
        <pc:sldMkLst>
          <pc:docMk/>
          <pc:sldMk cId="479303168" sldId="393"/>
        </pc:sldMkLst>
        <pc:picChg chg="del">
          <ac:chgData name="Tegischer Lukas" userId="f78daebb-0565-485c-bd0e-1cd035e796ff" providerId="ADAL" clId="{EB64A9BD-3823-42B8-8706-008F6E20D798}" dt="2022-11-04T11:26:56.109" v="4" actId="478"/>
          <ac:picMkLst>
            <pc:docMk/>
            <pc:sldMk cId="479303168" sldId="39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B64A9BD-3823-42B8-8706-008F6E20D798}" dt="2022-11-04T11:26:56.722" v="5" actId="478"/>
        <pc:sldMkLst>
          <pc:docMk/>
          <pc:sldMk cId="4005942115" sldId="394"/>
        </pc:sldMkLst>
        <pc:picChg chg="del">
          <ac:chgData name="Tegischer Lukas" userId="f78daebb-0565-485c-bd0e-1cd035e796ff" providerId="ADAL" clId="{EB64A9BD-3823-42B8-8706-008F6E20D798}" dt="2022-11-04T11:26:56.722" v="5" actId="478"/>
          <ac:picMkLst>
            <pc:docMk/>
            <pc:sldMk cId="4005942115" sldId="39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5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70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723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151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Sinus und Cosinus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 - Differentialrechnung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479672" y="302475"/>
            <a:ext cx="5232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Ableitungsregeln: Sinus &amp; Cosinus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D8884D7-3F20-4BD1-8651-8E7A2CC294DE}"/>
                  </a:ext>
                </a:extLst>
              </p:cNvPr>
              <p:cNvSpPr txBox="1"/>
              <p:nvPr/>
            </p:nvSpPr>
            <p:spPr>
              <a:xfrm>
                <a:off x="3047997" y="1017020"/>
                <a:ext cx="6096000" cy="12083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𝒇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𝒔𝒊𝒏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→   </m:t>
                      </m:r>
                      <m:sSup>
                        <m:sSup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𝒄𝒐𝒔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br>
                  <a:rPr lang="de-AT" sz="24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de-AT" sz="105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𝒇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𝒄𝒐𝒔</m:t>
                      </m:r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→   </m:t>
                      </m:r>
                      <m:sSup>
                        <m:sSup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𝒙</m:t>
                          </m:r>
                        </m:e>
                      </m:d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=−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𝒔𝒊𝒏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(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𝒙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D8884D7-3F20-4BD1-8651-8E7A2CC29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1017020"/>
                <a:ext cx="6096000" cy="1208344"/>
              </a:xfrm>
              <a:prstGeom prst="rect">
                <a:avLst/>
              </a:prstGeom>
              <a:blipFill>
                <a:blip r:embed="rId4"/>
                <a:stretch>
                  <a:fillRect b="-50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B013E3E1-E89A-46D8-BACE-1C4B3DFDFE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847" y="3810891"/>
            <a:ext cx="5448300" cy="192405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DA96A83-0F45-4DF1-B008-3D860603FDD2}"/>
              </a:ext>
            </a:extLst>
          </p:cNvPr>
          <p:cNvSpPr txBox="1"/>
          <p:nvPr/>
        </p:nvSpPr>
        <p:spPr>
          <a:xfrm>
            <a:off x="947738" y="2645020"/>
            <a:ext cx="8910638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Bemerkung: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Treten die Winkelfunktionen in einer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Verkettung von Funktionen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auf, so musst du bei der Ableitung u.a. die Kettenregel anwenden: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B2569A6-AA36-4C18-A916-A36BFC3DCFEC}"/>
                  </a:ext>
                </a:extLst>
              </p:cNvPr>
              <p:cNvSpPr txBox="1"/>
              <p:nvPr/>
            </p:nvSpPr>
            <p:spPr>
              <a:xfrm>
                <a:off x="5991225" y="3810891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B2569A6-AA36-4C18-A916-A36BFC3DC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225" y="3810891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 l="-9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FC79054-0528-4670-8271-CBD45DE17FEC}"/>
                  </a:ext>
                </a:extLst>
              </p:cNvPr>
              <p:cNvSpPr txBox="1"/>
              <p:nvPr/>
            </p:nvSpPr>
            <p:spPr>
              <a:xfrm>
                <a:off x="5991225" y="5168501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fun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FC79054-0528-4670-8271-CBD45DE17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225" y="5168501"/>
                <a:ext cx="6096000" cy="461665"/>
              </a:xfrm>
              <a:prstGeom prst="rect">
                <a:avLst/>
              </a:prstGeom>
              <a:blipFill>
                <a:blip r:embed="rId7"/>
                <a:stretch>
                  <a:fillRect l="-9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82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/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1a)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Bestimme die Ableitungsfunktion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blipFill>
                <a:blip r:embed="rId4"/>
                <a:stretch>
                  <a:fillRect l="-1000"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E95E165D-188B-4E92-8C23-F07E960DFA3A}"/>
                  </a:ext>
                </a:extLst>
              </p:cNvPr>
              <p:cNvSpPr txBox="1"/>
              <p:nvPr/>
            </p:nvSpPr>
            <p:spPr>
              <a:xfrm>
                <a:off x="495300" y="98962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de-AT" sz="20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cos</m:t>
                      </m:r>
                      <m:r>
                        <a:rPr lang="de-AT" sz="20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⁡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(5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E95E165D-188B-4E92-8C23-F07E960DFA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989620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l="-400" b="-1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6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/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1b)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Bestimme die Ableitungsfunktion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blipFill>
                <a:blip r:embed="rId4"/>
                <a:stretch>
                  <a:fillRect l="-1000"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B27FBC2-E673-4AED-AE6C-684B43483152}"/>
                  </a:ext>
                </a:extLst>
              </p:cNvPr>
              <p:cNvSpPr txBox="1"/>
              <p:nvPr/>
            </p:nvSpPr>
            <p:spPr>
              <a:xfrm>
                <a:off x="495300" y="989620"/>
                <a:ext cx="6096000" cy="4036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B27FBC2-E673-4AED-AE6C-684B43483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989620"/>
                <a:ext cx="6096000" cy="403637"/>
              </a:xfrm>
              <a:prstGeom prst="rect">
                <a:avLst/>
              </a:prstGeom>
              <a:blipFill>
                <a:blip r:embed="rId5"/>
                <a:stretch>
                  <a:fillRect l="-400" b="-149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930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/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1c)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Bestimme die Ableitungsfunktion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4636CFC-403A-4815-A8D9-13BD2F0B0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360952"/>
                <a:ext cx="6096000" cy="406265"/>
              </a:xfrm>
              <a:prstGeom prst="rect">
                <a:avLst/>
              </a:prstGeom>
              <a:blipFill>
                <a:blip r:embed="rId4"/>
                <a:stretch>
                  <a:fillRect l="-1000" t="-5970" b="-253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B27FBC2-E673-4AED-AE6C-684B43483152}"/>
                  </a:ext>
                </a:extLst>
              </p:cNvPr>
              <p:cNvSpPr txBox="1"/>
              <p:nvPr/>
            </p:nvSpPr>
            <p:spPr>
              <a:xfrm>
                <a:off x="495300" y="989620"/>
                <a:ext cx="6096000" cy="5529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  <m:sSup>
                                    <m:sSupPr>
                                      <m:ctrlPr>
                                        <a:rPr lang="de-AT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AT" sz="20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B27FBC2-E673-4AED-AE6C-684B43483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989620"/>
                <a:ext cx="6096000" cy="5529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94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124</Words>
  <Application>Microsoft Office PowerPoint</Application>
  <PresentationFormat>Breitbild</PresentationFormat>
  <Paragraphs>15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Sinus und Cosinus Ableitungsregeln - Differentialrechnung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2022-11-04T11:26:58Z</dcterms:modified>
</cp:coreProperties>
</file>