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432" r:id="rId3"/>
    <p:sldId id="433" r:id="rId4"/>
    <p:sldId id="434" r:id="rId5"/>
    <p:sldId id="435" r:id="rId6"/>
    <p:sldId id="421" r:id="rId7"/>
    <p:sldId id="43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7349A75B-7405-4DB0-9588-6E2529C1325D}"/>
    <pc:docChg chg="undo custSel addSld delSld modSld">
      <pc:chgData name="Tegischer Lukas" userId="f78daebb-0565-485c-bd0e-1cd035e796ff" providerId="ADAL" clId="{7349A75B-7405-4DB0-9588-6E2529C1325D}" dt="2022-10-14T06:24:25.896" v="243"/>
      <pc:docMkLst>
        <pc:docMk/>
      </pc:docMkLst>
      <pc:sldChg chg="modSp mod">
        <pc:chgData name="Tegischer Lukas" userId="f78daebb-0565-485c-bd0e-1cd035e796ff" providerId="ADAL" clId="{7349A75B-7405-4DB0-9588-6E2529C1325D}" dt="2022-10-13T19:04:13.55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49A75B-7405-4DB0-9588-6E2529C1325D}" dt="2022-10-13T19:04:13.55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349A75B-7405-4DB0-9588-6E2529C1325D}" dt="2022-10-13T19:09:31.335" v="128" actId="47"/>
        <pc:sldMkLst>
          <pc:docMk/>
          <pc:sldMk cId="1318793251" sldId="410"/>
        </pc:sldMkLst>
      </pc:sldChg>
      <pc:sldChg chg="addSp delSp modSp mod delAnim modAnim">
        <pc:chgData name="Tegischer Lukas" userId="f78daebb-0565-485c-bd0e-1cd035e796ff" providerId="ADAL" clId="{7349A75B-7405-4DB0-9588-6E2529C1325D}" dt="2022-10-13T19:12:55.518" v="225" actId="208"/>
        <pc:sldMkLst>
          <pc:docMk/>
          <pc:sldMk cId="797636677" sldId="421"/>
        </pc:sldMkLst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3" creationId="{7FDD932A-8876-2205-E5C7-89401503A4B9}"/>
          </ac:spMkLst>
        </pc:spChg>
        <pc:spChg chg="add mod">
          <ac:chgData name="Tegischer Lukas" userId="f78daebb-0565-485c-bd0e-1cd035e796ff" providerId="ADAL" clId="{7349A75B-7405-4DB0-9588-6E2529C1325D}" dt="2022-10-13T19:09:54.541" v="134" actId="20577"/>
          <ac:spMkLst>
            <pc:docMk/>
            <pc:sldMk cId="797636677" sldId="421"/>
            <ac:spMk id="4" creationId="{977161CD-3A16-B4D4-67BA-CF7DD94EA0FA}"/>
          </ac:spMkLst>
        </pc:spChg>
        <pc:spChg chg="add mod">
          <ac:chgData name="Tegischer Lukas" userId="f78daebb-0565-485c-bd0e-1cd035e796ff" providerId="ADAL" clId="{7349A75B-7405-4DB0-9588-6E2529C1325D}" dt="2022-10-13T19:07:53.798" v="76" actId="207"/>
          <ac:spMkLst>
            <pc:docMk/>
            <pc:sldMk cId="797636677" sldId="42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7349A75B-7405-4DB0-9588-6E2529C1325D}" dt="2022-10-13T19:07:20.930" v="56" actId="1076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7349A75B-7405-4DB0-9588-6E2529C1325D}" dt="2022-10-13T19:07:26.620" v="59" actId="20577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7349A75B-7405-4DB0-9588-6E2529C1325D}" dt="2022-10-13T19:07:30.602" v="62" actId="20577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6" creationId="{55F81109-2F35-B88B-37D3-A93957AED234}"/>
          </ac:spMkLst>
        </pc:spChg>
        <pc:spChg chg="add mod">
          <ac:chgData name="Tegischer Lukas" userId="f78daebb-0565-485c-bd0e-1cd035e796ff" providerId="ADAL" clId="{7349A75B-7405-4DB0-9588-6E2529C1325D}" dt="2022-10-13T19:07:36.525" v="67" actId="20577"/>
          <ac:spMkLst>
            <pc:docMk/>
            <pc:sldMk cId="797636677" sldId="421"/>
            <ac:spMk id="17" creationId="{556EED97-F0F3-EFCF-D63B-0D2182FDD6A4}"/>
          </ac:spMkLst>
        </pc:spChg>
        <pc:spChg chg="add mod">
          <ac:chgData name="Tegischer Lukas" userId="f78daebb-0565-485c-bd0e-1cd035e796ff" providerId="ADAL" clId="{7349A75B-7405-4DB0-9588-6E2529C1325D}" dt="2022-10-13T19:07:41.526" v="70" actId="20577"/>
          <ac:spMkLst>
            <pc:docMk/>
            <pc:sldMk cId="797636677" sldId="421"/>
            <ac:spMk id="18" creationId="{31C473D1-7CBF-80EA-384D-2A3BA958532E}"/>
          </ac:spMkLst>
        </pc:spChg>
        <pc:spChg chg="add mod">
          <ac:chgData name="Tegischer Lukas" userId="f78daebb-0565-485c-bd0e-1cd035e796ff" providerId="ADAL" clId="{7349A75B-7405-4DB0-9588-6E2529C1325D}" dt="2022-10-13T19:07:47.922" v="73" actId="1076"/>
          <ac:spMkLst>
            <pc:docMk/>
            <pc:sldMk cId="797636677" sldId="421"/>
            <ac:spMk id="19" creationId="{136ADD14-EC88-A3E6-4A07-08169E8A8F95}"/>
          </ac:spMkLst>
        </pc:spChg>
        <pc:spChg chg="add mod">
          <ac:chgData name="Tegischer Lukas" userId="f78daebb-0565-485c-bd0e-1cd035e796ff" providerId="ADAL" clId="{7349A75B-7405-4DB0-9588-6E2529C1325D}" dt="2022-10-13T19:07:57.738" v="80" actId="20577"/>
          <ac:spMkLst>
            <pc:docMk/>
            <pc:sldMk cId="797636677" sldId="421"/>
            <ac:spMk id="20" creationId="{E0711896-9916-1E53-6860-8B30914F0994}"/>
          </ac:spMkLst>
        </pc:spChg>
        <pc:spChg chg="add mod">
          <ac:chgData name="Tegischer Lukas" userId="f78daebb-0565-485c-bd0e-1cd035e796ff" providerId="ADAL" clId="{7349A75B-7405-4DB0-9588-6E2529C1325D}" dt="2022-10-13T19:08:02.907" v="84" actId="1076"/>
          <ac:spMkLst>
            <pc:docMk/>
            <pc:sldMk cId="797636677" sldId="421"/>
            <ac:spMk id="21" creationId="{29B20951-658E-7A92-4574-6122686F6C4F}"/>
          </ac:spMkLst>
        </pc:spChg>
        <pc:spChg chg="add mod">
          <ac:chgData name="Tegischer Lukas" userId="f78daebb-0565-485c-bd0e-1cd035e796ff" providerId="ADAL" clId="{7349A75B-7405-4DB0-9588-6E2529C1325D}" dt="2022-10-13T19:08:07.754" v="88" actId="1076"/>
          <ac:spMkLst>
            <pc:docMk/>
            <pc:sldMk cId="797636677" sldId="421"/>
            <ac:spMk id="22" creationId="{15552723-281B-AEFB-4A5B-0C36C1745375}"/>
          </ac:spMkLst>
        </pc:spChg>
        <pc:spChg chg="add mod">
          <ac:chgData name="Tegischer Lukas" userId="f78daebb-0565-485c-bd0e-1cd035e796ff" providerId="ADAL" clId="{7349A75B-7405-4DB0-9588-6E2529C1325D}" dt="2022-10-13T19:08:12.138" v="92" actId="1076"/>
          <ac:spMkLst>
            <pc:docMk/>
            <pc:sldMk cId="797636677" sldId="421"/>
            <ac:spMk id="23" creationId="{A42121BE-935E-4775-1C20-79B382BB3BAB}"/>
          </ac:spMkLst>
        </pc:spChg>
        <pc:spChg chg="add mod">
          <ac:chgData name="Tegischer Lukas" userId="f78daebb-0565-485c-bd0e-1cd035e796ff" providerId="ADAL" clId="{7349A75B-7405-4DB0-9588-6E2529C1325D}" dt="2022-10-13T19:08:33.169" v="102" actId="1076"/>
          <ac:spMkLst>
            <pc:docMk/>
            <pc:sldMk cId="797636677" sldId="421"/>
            <ac:spMk id="24" creationId="{76C60C2B-6981-9402-FB49-DEA2BA828629}"/>
          </ac:spMkLst>
        </pc:spChg>
        <pc:spChg chg="add mod">
          <ac:chgData name="Tegischer Lukas" userId="f78daebb-0565-485c-bd0e-1cd035e796ff" providerId="ADAL" clId="{7349A75B-7405-4DB0-9588-6E2529C1325D}" dt="2022-10-13T19:08:30.730" v="101" actId="1076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7349A75B-7405-4DB0-9588-6E2529C1325D}" dt="2022-10-13T19:09:12.719" v="122" actId="20577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add mod">
          <ac:chgData name="Tegischer Lukas" userId="f78daebb-0565-485c-bd0e-1cd035e796ff" providerId="ADAL" clId="{7349A75B-7405-4DB0-9588-6E2529C1325D}" dt="2022-10-13T19:06:12.425" v="36" actId="1076"/>
          <ac:picMkLst>
            <pc:docMk/>
            <pc:sldMk cId="797636677" sldId="421"/>
            <ac:picMk id="5" creationId="{CFBD7211-CD24-5B50-1849-49296753F504}"/>
          </ac:picMkLst>
        </pc:picChg>
        <pc:cxnChg chg="add mod">
          <ac:chgData name="Tegischer Lukas" userId="f78daebb-0565-485c-bd0e-1cd035e796ff" providerId="ADAL" clId="{7349A75B-7405-4DB0-9588-6E2529C1325D}" dt="2022-10-13T19:06:47.746" v="42" actId="14100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2:46.706" v="221" actId="1076"/>
          <ac:cxnSpMkLst>
            <pc:docMk/>
            <pc:sldMk cId="797636677" sldId="421"/>
            <ac:cxnSpMk id="27" creationId="{E800B138-7325-2DA5-31AD-5490272B8894}"/>
          </ac:cxnSpMkLst>
        </pc:cxnChg>
        <pc:cxnChg chg="add mod">
          <ac:chgData name="Tegischer Lukas" userId="f78daebb-0565-485c-bd0e-1cd035e796ff" providerId="ADAL" clId="{7349A75B-7405-4DB0-9588-6E2529C1325D}" dt="2022-10-13T19:12:55.518" v="225" actId="208"/>
          <ac:cxnSpMkLst>
            <pc:docMk/>
            <pc:sldMk cId="797636677" sldId="421"/>
            <ac:cxnSpMk id="28" creationId="{5B463100-66D4-9D86-A7DD-B137252960F6}"/>
          </ac:cxnSpMkLst>
        </pc:cxnChg>
      </pc:sldChg>
      <pc:sldChg chg="del">
        <pc:chgData name="Tegischer Lukas" userId="f78daebb-0565-485c-bd0e-1cd035e796ff" providerId="ADAL" clId="{7349A75B-7405-4DB0-9588-6E2529C1325D}" dt="2022-10-13T19:09:32.511" v="129" actId="47"/>
        <pc:sldMkLst>
          <pc:docMk/>
          <pc:sldMk cId="1563104509" sldId="428"/>
        </pc:sldMkLst>
      </pc:sldChg>
      <pc:sldChg chg="del">
        <pc:chgData name="Tegischer Lukas" userId="f78daebb-0565-485c-bd0e-1cd035e796ff" providerId="ADAL" clId="{7349A75B-7405-4DB0-9588-6E2529C1325D}" dt="2022-10-13T19:09:30.512" v="127" actId="47"/>
        <pc:sldMkLst>
          <pc:docMk/>
          <pc:sldMk cId="3061398160" sldId="429"/>
        </pc:sldMkLst>
      </pc:sldChg>
      <pc:sldChg chg="del">
        <pc:chgData name="Tegischer Lukas" userId="f78daebb-0565-485c-bd0e-1cd035e796ff" providerId="ADAL" clId="{7349A75B-7405-4DB0-9588-6E2529C1325D}" dt="2022-10-13T19:09:27.841" v="126" actId="47"/>
        <pc:sldMkLst>
          <pc:docMk/>
          <pc:sldMk cId="1494766319" sldId="430"/>
        </pc:sldMkLst>
      </pc:sldChg>
      <pc:sldChg chg="addSp delSp modSp add mod delAnim modAnim">
        <pc:chgData name="Tegischer Lukas" userId="f78daebb-0565-485c-bd0e-1cd035e796ff" providerId="ADAL" clId="{7349A75B-7405-4DB0-9588-6E2529C1325D}" dt="2022-10-13T19:13:44.615" v="242" actId="20577"/>
        <pc:sldMkLst>
          <pc:docMk/>
          <pc:sldMk cId="2145426605" sldId="431"/>
        </pc:sldMkLst>
        <pc:spChg chg="add mod">
          <ac:chgData name="Tegischer Lukas" userId="f78daebb-0565-485c-bd0e-1cd035e796ff" providerId="ADAL" clId="{7349A75B-7405-4DB0-9588-6E2529C1325D}" dt="2022-10-13T19:09:58.279" v="136" actId="14100"/>
          <ac:spMkLst>
            <pc:docMk/>
            <pc:sldMk cId="2145426605" sldId="431"/>
            <ac:spMk id="3" creationId="{992E88CE-D52C-E018-FFB9-8C95B3A3F612}"/>
          </ac:spMkLst>
        </pc:spChg>
        <pc:spChg chg="del">
          <ac:chgData name="Tegischer Lukas" userId="f78daebb-0565-485c-bd0e-1cd035e796ff" providerId="ADAL" clId="{7349A75B-7405-4DB0-9588-6E2529C1325D}" dt="2022-10-13T19:09:36.705" v="130" actId="478"/>
          <ac:spMkLst>
            <pc:docMk/>
            <pc:sldMk cId="2145426605" sldId="431"/>
            <ac:spMk id="4" creationId="{977161CD-3A16-B4D4-67BA-CF7DD94EA0FA}"/>
          </ac:spMkLst>
        </pc:spChg>
        <pc:spChg chg="add del">
          <ac:chgData name="Tegischer Lukas" userId="f78daebb-0565-485c-bd0e-1cd035e796ff" providerId="ADAL" clId="{7349A75B-7405-4DB0-9588-6E2529C1325D}" dt="2022-10-13T19:10:08.155" v="138" actId="22"/>
          <ac:spMkLst>
            <pc:docMk/>
            <pc:sldMk cId="2145426605" sldId="431"/>
            <ac:spMk id="8" creationId="{D1F8ABF2-7DB3-F256-8C75-E0EC2718C73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1" creationId="{735E34C0-CF34-DCB7-E8DC-812C745361CC}"/>
          </ac:spMkLst>
        </pc:spChg>
        <pc:spChg chg="add mod">
          <ac:chgData name="Tegischer Lukas" userId="f78daebb-0565-485c-bd0e-1cd035e796ff" providerId="ADAL" clId="{7349A75B-7405-4DB0-9588-6E2529C1325D}" dt="2022-10-13T19:13:28.586" v="236" actId="1076"/>
          <ac:spMkLst>
            <pc:docMk/>
            <pc:sldMk cId="2145426605" sldId="431"/>
            <ac:spMk id="12" creationId="{5CFCFCF2-A24B-A757-A0F3-E21CE517AD53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3" creationId="{64D2270F-90CB-173D-69EA-60589CB078C8}"/>
          </ac:spMkLst>
        </pc:spChg>
        <pc:spChg chg="add mod">
          <ac:chgData name="Tegischer Lukas" userId="f78daebb-0565-485c-bd0e-1cd035e796ff" providerId="ADAL" clId="{7349A75B-7405-4DB0-9588-6E2529C1325D}" dt="2022-10-13T19:11:01.574" v="159" actId="404"/>
          <ac:spMkLst>
            <pc:docMk/>
            <pc:sldMk cId="2145426605" sldId="431"/>
            <ac:spMk id="14" creationId="{93A8165C-E213-9C86-3334-AF99EF59E64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5" creationId="{4C832D24-FC99-99B9-2E1F-56AA04C85B35}"/>
          </ac:spMkLst>
        </pc:spChg>
        <pc:spChg chg="add mod">
          <ac:chgData name="Tegischer Lukas" userId="f78daebb-0565-485c-bd0e-1cd035e796ff" providerId="ADAL" clId="{7349A75B-7405-4DB0-9588-6E2529C1325D}" dt="2022-10-13T19:12:02.241" v="206" actId="1076"/>
          <ac:spMkLst>
            <pc:docMk/>
            <pc:sldMk cId="2145426605" sldId="431"/>
            <ac:spMk id="16" creationId="{B75ECBE6-A2ED-F356-0F77-48D60DA5A15D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7" creationId="{556EED97-F0F3-EFCF-D63B-0D2182FDD6A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8" creationId="{31C473D1-7CBF-80EA-384D-2A3BA958532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9" creationId="{136ADD14-EC88-A3E6-4A07-08169E8A8F9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0" creationId="{E0711896-9916-1E53-6860-8B30914F099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1" creationId="{29B20951-658E-7A92-4574-6122686F6C4F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2" creationId="{15552723-281B-AEFB-4A5B-0C36C174537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3" creationId="{A42121BE-935E-4775-1C20-79B382BB3BAB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4" creationId="{76C60C2B-6981-9402-FB49-DEA2BA828629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5" creationId="{C8B19C10-3FDE-A779-1722-48886949844F}"/>
          </ac:spMkLst>
        </pc:spChg>
        <pc:spChg chg="add mod">
          <ac:chgData name="Tegischer Lukas" userId="f78daebb-0565-485c-bd0e-1cd035e796ff" providerId="ADAL" clId="{7349A75B-7405-4DB0-9588-6E2529C1325D}" dt="2022-10-13T19:12:05.497" v="207" actId="1076"/>
          <ac:spMkLst>
            <pc:docMk/>
            <pc:sldMk cId="2145426605" sldId="431"/>
            <ac:spMk id="27" creationId="{8266055F-E16B-52AB-46A4-46BC1DEC99EF}"/>
          </ac:spMkLst>
        </pc:spChg>
        <pc:spChg chg="add mod">
          <ac:chgData name="Tegischer Lukas" userId="f78daebb-0565-485c-bd0e-1cd035e796ff" providerId="ADAL" clId="{7349A75B-7405-4DB0-9588-6E2529C1325D}" dt="2022-10-13T19:11:55.722" v="204" actId="1076"/>
          <ac:spMkLst>
            <pc:docMk/>
            <pc:sldMk cId="2145426605" sldId="431"/>
            <ac:spMk id="28" creationId="{4600FF19-DA06-2EE6-9D9A-B263225DD4A8}"/>
          </ac:spMkLst>
        </pc:spChg>
        <pc:spChg chg="add mod">
          <ac:chgData name="Tegischer Lukas" userId="f78daebb-0565-485c-bd0e-1cd035e796ff" providerId="ADAL" clId="{7349A75B-7405-4DB0-9588-6E2529C1325D}" dt="2022-10-13T19:11:53.938" v="203" actId="1076"/>
          <ac:spMkLst>
            <pc:docMk/>
            <pc:sldMk cId="2145426605" sldId="431"/>
            <ac:spMk id="29" creationId="{44C3B9CE-29EA-31A5-4B3D-DA1E29FDE801}"/>
          </ac:spMkLst>
        </pc:spChg>
        <pc:spChg chg="add mod">
          <ac:chgData name="Tegischer Lukas" userId="f78daebb-0565-485c-bd0e-1cd035e796ff" providerId="ADAL" clId="{7349A75B-7405-4DB0-9588-6E2529C1325D}" dt="2022-10-13T19:11:31.352" v="198" actId="1076"/>
          <ac:spMkLst>
            <pc:docMk/>
            <pc:sldMk cId="2145426605" sldId="431"/>
            <ac:spMk id="30" creationId="{B32C8D88-61F3-6270-F6BD-AEF16F93502B}"/>
          </ac:spMkLst>
        </pc:spChg>
        <pc:spChg chg="add mod">
          <ac:chgData name="Tegischer Lukas" userId="f78daebb-0565-485c-bd0e-1cd035e796ff" providerId="ADAL" clId="{7349A75B-7405-4DB0-9588-6E2529C1325D}" dt="2022-10-13T19:11:27.440" v="197" actId="1076"/>
          <ac:spMkLst>
            <pc:docMk/>
            <pc:sldMk cId="2145426605" sldId="431"/>
            <ac:spMk id="31" creationId="{C9CEC25C-E3A1-3C02-2CF3-1FC9A88C03BC}"/>
          </ac:spMkLst>
        </pc:spChg>
        <pc:spChg chg="add mod">
          <ac:chgData name="Tegischer Lukas" userId="f78daebb-0565-485c-bd0e-1cd035e796ff" providerId="ADAL" clId="{7349A75B-7405-4DB0-9588-6E2529C1325D}" dt="2022-10-13T19:11:48.978" v="202" actId="1076"/>
          <ac:spMkLst>
            <pc:docMk/>
            <pc:sldMk cId="2145426605" sldId="431"/>
            <ac:spMk id="32" creationId="{11FF67D9-CFC0-0702-9DBF-8CB8D7C7301A}"/>
          </ac:spMkLst>
        </pc:spChg>
        <pc:spChg chg="add mod">
          <ac:chgData name="Tegischer Lukas" userId="f78daebb-0565-485c-bd0e-1cd035e796ff" providerId="ADAL" clId="{7349A75B-7405-4DB0-9588-6E2529C1325D}" dt="2022-10-13T19:11:35.258" v="199" actId="1076"/>
          <ac:spMkLst>
            <pc:docMk/>
            <pc:sldMk cId="2145426605" sldId="431"/>
            <ac:spMk id="33" creationId="{AB352179-7048-0622-8114-13093CF991BF}"/>
          </ac:spMkLst>
        </pc:spChg>
        <pc:spChg chg="add mod">
          <ac:chgData name="Tegischer Lukas" userId="f78daebb-0565-485c-bd0e-1cd035e796ff" providerId="ADAL" clId="{7349A75B-7405-4DB0-9588-6E2529C1325D}" dt="2022-10-13T19:11:46.658" v="201" actId="1076"/>
          <ac:spMkLst>
            <pc:docMk/>
            <pc:sldMk cId="2145426605" sldId="431"/>
            <ac:spMk id="34" creationId="{4A265381-FC5A-16CA-3558-D9D0F5787741}"/>
          </ac:spMkLst>
        </pc:spChg>
        <pc:graphicFrameChg chg="del">
          <ac:chgData name="Tegischer Lukas" userId="f78daebb-0565-485c-bd0e-1cd035e796ff" providerId="ADAL" clId="{7349A75B-7405-4DB0-9588-6E2529C1325D}" dt="2022-10-13T19:09:38.080" v="131" actId="478"/>
          <ac:graphicFrameMkLst>
            <pc:docMk/>
            <pc:sldMk cId="2145426605" sldId="431"/>
            <ac:graphicFrameMk id="26" creationId="{9BB5B0F0-A9E9-2C1C-07D2-C91DB561D9A9}"/>
          </ac:graphicFrameMkLst>
        </pc:graphicFrameChg>
        <pc:graphicFrameChg chg="add mod modGraphic">
          <ac:chgData name="Tegischer Lukas" userId="f78daebb-0565-485c-bd0e-1cd035e796ff" providerId="ADAL" clId="{7349A75B-7405-4DB0-9588-6E2529C1325D}" dt="2022-10-13T19:13:44.615" v="242" actId="20577"/>
          <ac:graphicFrameMkLst>
            <pc:docMk/>
            <pc:sldMk cId="2145426605" sldId="431"/>
            <ac:graphicFrameMk id="35" creationId="{EDBA631C-314E-BD4E-A069-B4B1ECF0BBD9}"/>
          </ac:graphicFrameMkLst>
        </pc:graphicFrameChg>
        <pc:picChg chg="del">
          <ac:chgData name="Tegischer Lukas" userId="f78daebb-0565-485c-bd0e-1cd035e796ff" providerId="ADAL" clId="{7349A75B-7405-4DB0-9588-6E2529C1325D}" dt="2022-10-13T19:09:38.080" v="131" actId="478"/>
          <ac:picMkLst>
            <pc:docMk/>
            <pc:sldMk cId="2145426605" sldId="43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7349A75B-7405-4DB0-9588-6E2529C1325D}" dt="2022-10-13T19:10:14.314" v="142" actId="1076"/>
          <ac:picMkLst>
            <pc:docMk/>
            <pc:sldMk cId="2145426605" sldId="431"/>
            <ac:picMk id="10" creationId="{5460F1A9-F42C-1D90-C1CC-2A5AF2699728}"/>
          </ac:picMkLst>
        </pc:picChg>
        <pc:cxnChg chg="del">
          <ac:chgData name="Tegischer Lukas" userId="f78daebb-0565-485c-bd0e-1cd035e796ff" providerId="ADAL" clId="{7349A75B-7405-4DB0-9588-6E2529C1325D}" dt="2022-10-13T19:09:38.080" v="131" actId="478"/>
          <ac:cxnSpMkLst>
            <pc:docMk/>
            <pc:sldMk cId="2145426605" sldId="43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3:05.978" v="228" actId="14100"/>
          <ac:cxnSpMkLst>
            <pc:docMk/>
            <pc:sldMk cId="2145426605" sldId="431"/>
            <ac:cxnSpMk id="36" creationId="{78052449-4904-6A01-A747-320C9B408A62}"/>
          </ac:cxnSpMkLst>
        </pc:cxnChg>
        <pc:cxnChg chg="add mod">
          <ac:chgData name="Tegischer Lukas" userId="f78daebb-0565-485c-bd0e-1cd035e796ff" providerId="ADAL" clId="{7349A75B-7405-4DB0-9588-6E2529C1325D}" dt="2022-10-13T19:13:17.714" v="231" actId="1076"/>
          <ac:cxnSpMkLst>
            <pc:docMk/>
            <pc:sldMk cId="2145426605" sldId="431"/>
            <ac:cxnSpMk id="38" creationId="{147B9F06-0365-87A9-E14F-E6A5A0EA4ACE}"/>
          </ac:cxnSpMkLst>
        </pc:cxnChg>
        <pc:cxnChg chg="add mod">
          <ac:chgData name="Tegischer Lukas" userId="f78daebb-0565-485c-bd0e-1cd035e796ff" providerId="ADAL" clId="{7349A75B-7405-4DB0-9588-6E2529C1325D}" dt="2022-10-13T19:13:34.171" v="238" actId="208"/>
          <ac:cxnSpMkLst>
            <pc:docMk/>
            <pc:sldMk cId="2145426605" sldId="431"/>
            <ac:cxnSpMk id="39" creationId="{712149FA-7477-0F33-109C-BCD58AB591B5}"/>
          </ac:cxnSpMkLst>
        </pc:cxnChg>
      </pc:sldChg>
      <pc:sldChg chg="add">
        <pc:chgData name="Tegischer Lukas" userId="f78daebb-0565-485c-bd0e-1cd035e796ff" providerId="ADAL" clId="{7349A75B-7405-4DB0-9588-6E2529C1325D}" dt="2022-10-14T06:24:25.896" v="243"/>
        <pc:sldMkLst>
          <pc:docMk/>
          <pc:sldMk cId="3181727187" sldId="432"/>
        </pc:sldMkLst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C985E4E6-79E1-47E7-BF12-3C36809DAA20}"/>
    <pc:docChg chg="custSel delSld modSld">
      <pc:chgData name="Tegischer Lukas" userId="f78daebb-0565-485c-bd0e-1cd035e796ff" providerId="ADAL" clId="{C985E4E6-79E1-47E7-BF12-3C36809DAA20}" dt="2022-11-04T11:39:29.726" v="2" actId="47"/>
      <pc:docMkLst>
        <pc:docMk/>
      </pc:docMkLst>
      <pc:sldChg chg="delSp mod delAnim">
        <pc:chgData name="Tegischer Lukas" userId="f78daebb-0565-485c-bd0e-1cd035e796ff" providerId="ADAL" clId="{C985E4E6-79E1-47E7-BF12-3C36809DAA20}" dt="2022-11-04T11:39:28.594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C985E4E6-79E1-47E7-BF12-3C36809DAA20}" dt="2022-11-04T11:39:28.594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C985E4E6-79E1-47E7-BF12-3C36809DAA20}" dt="2022-11-04T11:39:27.877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C985E4E6-79E1-47E7-BF12-3C36809DAA20}" dt="2022-11-04T11:39:29.726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54B61A6C-892F-4CB2-9AC6-1913F3260719}"/>
    <pc:docChg chg="undo custSel addSld delSld modSld">
      <pc:chgData name="Tegischer Lukas" userId="f78daebb-0565-485c-bd0e-1cd035e796ff" providerId="ADAL" clId="{54B61A6C-892F-4CB2-9AC6-1913F3260719}" dt="2022-10-14T06:34:48.767" v="268" actId="47"/>
      <pc:docMkLst>
        <pc:docMk/>
      </pc:docMkLst>
      <pc:sldChg chg="modSp mod">
        <pc:chgData name="Tegischer Lukas" userId="f78daebb-0565-485c-bd0e-1cd035e796ff" providerId="ADAL" clId="{54B61A6C-892F-4CB2-9AC6-1913F3260719}" dt="2022-10-14T06:24:54.343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B61A6C-892F-4CB2-9AC6-1913F3260719}" dt="2022-10-14T06:24:54.343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B61A6C-892F-4CB2-9AC6-1913F3260719}" dt="2022-10-14T06:33:53.649" v="243" actId="1076"/>
        <pc:sldMkLst>
          <pc:docMk/>
          <pc:sldMk cId="797636677" sldId="421"/>
        </pc:sldMkLst>
        <pc:spChg chg="add mod">
          <ac:chgData name="Tegischer Lukas" userId="f78daebb-0565-485c-bd0e-1cd035e796ff" providerId="ADAL" clId="{54B61A6C-892F-4CB2-9AC6-1913F3260719}" dt="2022-10-14T06:30:45.237" v="184" actId="14100"/>
          <ac:spMkLst>
            <pc:docMk/>
            <pc:sldMk cId="797636677" sldId="421"/>
            <ac:spMk id="3" creationId="{E7B4FA46-FFD5-219A-5539-53FB5B8A1A24}"/>
          </ac:spMkLst>
        </pc:spChg>
        <pc:spChg chg="del">
          <ac:chgData name="Tegischer Lukas" userId="f78daebb-0565-485c-bd0e-1cd035e796ff" providerId="ADAL" clId="{54B61A6C-892F-4CB2-9AC6-1913F3260719}" dt="2022-10-14T06:30:34.179" v="179" actId="478"/>
          <ac:spMkLst>
            <pc:docMk/>
            <pc:sldMk cId="797636677" sldId="421"/>
            <ac:spMk id="4" creationId="{977161CD-3A16-B4D4-67BA-CF7DD94EA0F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9" creationId="{0FC0B838-F425-F894-58CA-7E7E0EAFF4AE}"/>
          </ac:spMkLst>
        </pc:spChg>
        <pc:spChg chg="add mod">
          <ac:chgData name="Tegischer Lukas" userId="f78daebb-0565-485c-bd0e-1cd035e796ff" providerId="ADAL" clId="{54B61A6C-892F-4CB2-9AC6-1913F3260719}" dt="2022-10-14T06:32:02.570" v="213" actId="1076"/>
          <ac:spMkLst>
            <pc:docMk/>
            <pc:sldMk cId="797636677" sldId="421"/>
            <ac:spMk id="10" creationId="{726F6E03-8071-A651-4352-7BC43B16C47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7" creationId="{556EED97-F0F3-EFCF-D63B-0D2182FDD6A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8" creationId="{31C473D1-7CBF-80EA-384D-2A3BA958532E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9" creationId="{136ADD14-EC88-A3E6-4A07-08169E8A8F9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0" creationId="{E0711896-9916-1E53-6860-8B30914F099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1" creationId="{29B20951-658E-7A92-4574-6122686F6C4F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2" creationId="{15552723-281B-AEFB-4A5B-0C36C174537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3" creationId="{A42121BE-935E-4775-1C20-79B382BB3BAB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4" creationId="{76C60C2B-6981-9402-FB49-DEA2BA828629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54B61A6C-892F-4CB2-9AC6-1913F3260719}" dt="2022-10-14T06:32:48.039" v="227" actId="20577"/>
          <ac:graphicFrameMkLst>
            <pc:docMk/>
            <pc:sldMk cId="797636677" sldId="421"/>
            <ac:graphicFrameMk id="12" creationId="{A06B1BB8-D1F9-7E34-6021-587DF1A5A2D2}"/>
          </ac:graphicFrameMkLst>
        </pc:graphicFrameChg>
        <pc:graphicFrameChg chg="del">
          <ac:chgData name="Tegischer Lukas" userId="f78daebb-0565-485c-bd0e-1cd035e796ff" providerId="ADAL" clId="{54B61A6C-892F-4CB2-9AC6-1913F3260719}" dt="2022-10-14T06:30:35.827" v="180" actId="478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del">
          <ac:chgData name="Tegischer Lukas" userId="f78daebb-0565-485c-bd0e-1cd035e796ff" providerId="ADAL" clId="{54B61A6C-892F-4CB2-9AC6-1913F3260719}" dt="2022-10-14T06:30:35.827" v="180" actId="478"/>
          <ac:picMkLst>
            <pc:docMk/>
            <pc:sldMk cId="797636677" sldId="42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54B61A6C-892F-4CB2-9AC6-1913F3260719}" dt="2022-10-14T06:33:18.288" v="236" actId="1076"/>
          <ac:picMkLst>
            <pc:docMk/>
            <pc:sldMk cId="797636677" sldId="421"/>
            <ac:picMk id="6" creationId="{3B5F7972-25B7-9155-7554-9F9595DAE011}"/>
          </ac:picMkLst>
        </pc:picChg>
        <pc:picChg chg="add mod">
          <ac:chgData name="Tegischer Lukas" userId="f78daebb-0565-485c-bd0e-1cd035e796ff" providerId="ADAL" clId="{54B61A6C-892F-4CB2-9AC6-1913F3260719}" dt="2022-10-14T06:33:53.649" v="243" actId="1076"/>
          <ac:picMkLst>
            <pc:docMk/>
            <pc:sldMk cId="797636677" sldId="421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7" creationId="{E800B138-7325-2DA5-31AD-5490272B8894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8" creationId="{5B463100-66D4-9D86-A7DD-B137252960F6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29" creationId="{ABF24463-7FA5-C838-51B6-2A77A008269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1" creationId="{B06885B7-BF22-11AD-3C21-D716D8CFB5A7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3" creationId="{1003CEDD-3768-B1AD-6F59-8054CD7DDF71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5" creationId="{455D80D0-84C6-33BA-23DA-448DB6C6F3AA}"/>
          </ac:cxnSpMkLst>
        </pc:cxnChg>
      </pc:sldChg>
      <pc:sldChg chg="del">
        <pc:chgData name="Tegischer Lukas" userId="f78daebb-0565-485c-bd0e-1cd035e796ff" providerId="ADAL" clId="{54B61A6C-892F-4CB2-9AC6-1913F3260719}" dt="2022-10-14T06:34:48.767" v="268" actId="47"/>
        <pc:sldMkLst>
          <pc:docMk/>
          <pc:sldMk cId="2145426605" sldId="431"/>
        </pc:sldMkLst>
      </pc:sldChg>
      <pc:sldChg chg="addSp delSp modSp mod delAnim modAnim">
        <pc:chgData name="Tegischer Lukas" userId="f78daebb-0565-485c-bd0e-1cd035e796ff" providerId="ADAL" clId="{54B61A6C-892F-4CB2-9AC6-1913F3260719}" dt="2022-10-14T06:28:33.972" v="125" actId="20577"/>
        <pc:sldMkLst>
          <pc:docMk/>
          <pc:sldMk cId="3181727187" sldId="432"/>
        </pc:sldMkLst>
        <pc:spChg chg="add mod">
          <ac:chgData name="Tegischer Lukas" userId="f78daebb-0565-485c-bd0e-1cd035e796ff" providerId="ADAL" clId="{54B61A6C-892F-4CB2-9AC6-1913F3260719}" dt="2022-10-14T06:25:14.159" v="41" actId="14100"/>
          <ac:spMkLst>
            <pc:docMk/>
            <pc:sldMk cId="3181727187" sldId="432"/>
            <ac:spMk id="3" creationId="{A3E59D34-0DC2-7944-E15E-2A0FE0704E62}"/>
          </ac:spMkLst>
        </pc:spChg>
        <pc:spChg chg="mod">
          <ac:chgData name="Tegischer Lukas" userId="f78daebb-0565-485c-bd0e-1cd035e796ff" providerId="ADAL" clId="{54B61A6C-892F-4CB2-9AC6-1913F3260719}" dt="2022-10-14T06:28:33.972" v="125" actId="20577"/>
          <ac:spMkLst>
            <pc:docMk/>
            <pc:sldMk cId="3181727187" sldId="432"/>
            <ac:spMk id="4" creationId="{23994922-00A3-43FE-A1D2-DC3C43171571}"/>
          </ac:spMkLst>
        </pc:spChg>
        <pc:spChg chg="del">
          <ac:chgData name="Tegischer Lukas" userId="f78daebb-0565-485c-bd0e-1cd035e796ff" providerId="ADAL" clId="{54B61A6C-892F-4CB2-9AC6-1913F3260719}" dt="2022-10-14T06:25:07.352" v="37" actId="478"/>
          <ac:spMkLst>
            <pc:docMk/>
            <pc:sldMk cId="3181727187" sldId="432"/>
            <ac:spMk id="5" creationId="{84C1F833-3A45-4BA1-9855-B1F8553ED1F9}"/>
          </ac:spMkLst>
        </pc:spChg>
        <pc:spChg chg="del">
          <ac:chgData name="Tegischer Lukas" userId="f78daebb-0565-485c-bd0e-1cd035e796ff" providerId="ADAL" clId="{54B61A6C-892F-4CB2-9AC6-1913F3260719}" dt="2022-10-14T06:25:08.168" v="38" actId="478"/>
          <ac:spMkLst>
            <pc:docMk/>
            <pc:sldMk cId="3181727187" sldId="432"/>
            <ac:spMk id="8" creationId="{CFDBA9A7-18B1-4F53-B68C-1FDEF593AF94}"/>
          </ac:spMkLst>
        </pc:spChg>
        <pc:spChg chg="add mod">
          <ac:chgData name="Tegischer Lukas" userId="f78daebb-0565-485c-bd0e-1cd035e796ff" providerId="ADAL" clId="{54B61A6C-892F-4CB2-9AC6-1913F3260719}" dt="2022-10-14T06:25:53.700" v="57" actId="1076"/>
          <ac:spMkLst>
            <pc:docMk/>
            <pc:sldMk cId="3181727187" sldId="432"/>
            <ac:spMk id="10" creationId="{B7502485-FBC6-90B2-829E-05F2468F9943}"/>
          </ac:spMkLst>
        </pc:spChg>
        <pc:spChg chg="add del">
          <ac:chgData name="Tegischer Lukas" userId="f78daebb-0565-485c-bd0e-1cd035e796ff" providerId="ADAL" clId="{54B61A6C-892F-4CB2-9AC6-1913F3260719}" dt="2022-10-14T06:26:49.152" v="61" actId="22"/>
          <ac:spMkLst>
            <pc:docMk/>
            <pc:sldMk cId="3181727187" sldId="432"/>
            <ac:spMk id="12" creationId="{82D519DE-F372-A684-0386-F91FF46C981B}"/>
          </ac:spMkLst>
        </pc:spChg>
        <pc:picChg chg="del">
          <ac:chgData name="Tegischer Lukas" userId="f78daebb-0565-485c-bd0e-1cd035e796ff" providerId="ADAL" clId="{54B61A6C-892F-4CB2-9AC6-1913F3260719}" dt="2022-10-14T06:25:06.879" v="36" actId="478"/>
          <ac:picMkLst>
            <pc:docMk/>
            <pc:sldMk cId="3181727187" sldId="432"/>
            <ac:picMk id="6" creationId="{B97AA0C0-3DD2-1906-4DE9-F0A7FCE3872E}"/>
          </ac:picMkLst>
        </pc:picChg>
        <pc:picChg chg="add mod">
          <ac:chgData name="Tegischer Lukas" userId="f78daebb-0565-485c-bd0e-1cd035e796ff" providerId="ADAL" clId="{54B61A6C-892F-4CB2-9AC6-1913F3260719}" dt="2022-10-14T06:27:35.463" v="80" actId="1076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29:28.452" v="145" actId="1076"/>
        <pc:sldMkLst>
          <pc:docMk/>
          <pc:sldMk cId="1258597166" sldId="433"/>
        </pc:sldMkLst>
        <pc:spChg chg="del">
          <ac:chgData name="Tegischer Lukas" userId="f78daebb-0565-485c-bd0e-1cd035e796ff" providerId="ADAL" clId="{54B61A6C-892F-4CB2-9AC6-1913F3260719}" dt="2022-10-14T06:27:00.398" v="67" actId="478"/>
          <ac:spMkLst>
            <pc:docMk/>
            <pc:sldMk cId="1258597166" sldId="433"/>
            <ac:spMk id="3" creationId="{A3E59D34-0DC2-7944-E15E-2A0FE0704E62}"/>
          </ac:spMkLst>
        </pc:spChg>
        <pc:spChg chg="del">
          <ac:chgData name="Tegischer Lukas" userId="f78daebb-0565-485c-bd0e-1cd035e796ff" providerId="ADAL" clId="{54B61A6C-892F-4CB2-9AC6-1913F3260719}" dt="2022-10-14T06:27:01.320" v="68" actId="478"/>
          <ac:spMkLst>
            <pc:docMk/>
            <pc:sldMk cId="1258597166" sldId="43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54B61A6C-892F-4CB2-9AC6-1913F3260719}" dt="2022-10-14T06:27:59.322" v="89" actId="1076"/>
          <ac:spMkLst>
            <pc:docMk/>
            <pc:sldMk cId="1258597166" sldId="433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28.452" v="145" actId="1076"/>
          <ac:spMkLst>
            <pc:docMk/>
            <pc:sldMk cId="1258597166" sldId="433"/>
            <ac:spMk id="8" creationId="{E885E34E-45AA-0DC2-C09E-6CE6A215E38F}"/>
          </ac:spMkLst>
        </pc:spChg>
        <pc:spChg chg="del">
          <ac:chgData name="Tegischer Lukas" userId="f78daebb-0565-485c-bd0e-1cd035e796ff" providerId="ADAL" clId="{54B61A6C-892F-4CB2-9AC6-1913F3260719}" dt="2022-10-14T06:27:15.855" v="73" actId="478"/>
          <ac:spMkLst>
            <pc:docMk/>
            <pc:sldMk cId="1258597166" sldId="433"/>
            <ac:spMk id="10" creationId="{B7502485-FBC6-90B2-829E-05F2468F9943}"/>
          </ac:spMkLst>
        </pc:spChg>
        <pc:picChg chg="add mod">
          <ac:chgData name="Tegischer Lukas" userId="f78daebb-0565-485c-bd0e-1cd035e796ff" providerId="ADAL" clId="{54B61A6C-892F-4CB2-9AC6-1913F3260719}" dt="2022-10-14T06:29:26.788" v="144" actId="1076"/>
          <ac:picMkLst>
            <pc:docMk/>
            <pc:sldMk cId="1258597166" sldId="433"/>
            <ac:picMk id="2" creationId="{2653D0DB-E6E2-8B59-4B39-A3885C9E8B8D}"/>
          </ac:picMkLst>
        </pc:picChg>
        <pc:picChg chg="del">
          <ac:chgData name="Tegischer Lukas" userId="f78daebb-0565-485c-bd0e-1cd035e796ff" providerId="ADAL" clId="{54B61A6C-892F-4CB2-9AC6-1913F3260719}" dt="2022-10-14T06:26:58.826" v="65" actId="478"/>
          <ac:picMkLst>
            <pc:docMk/>
            <pc:sldMk cId="1258597166" sldId="433"/>
            <ac:picMk id="7" creationId="{46CAA556-406F-4438-7C27-8B2B4EC40629}"/>
          </ac:picMkLst>
        </pc:picChg>
      </pc:sldChg>
      <pc:sldChg chg="add del">
        <pc:chgData name="Tegischer Lukas" userId="f78daebb-0565-485c-bd0e-1cd035e796ff" providerId="ADAL" clId="{54B61A6C-892F-4CB2-9AC6-1913F3260719}" dt="2022-10-14T06:26:52.154" v="63"/>
        <pc:sldMkLst>
          <pc:docMk/>
          <pc:sldMk cId="2364057127" sldId="433"/>
        </pc:sldMkLst>
      </pc:sldChg>
      <pc:sldChg chg="addSp delSp modSp add mod delAnim modAnim">
        <pc:chgData name="Tegischer Lukas" userId="f78daebb-0565-485c-bd0e-1cd035e796ff" providerId="ADAL" clId="{54B61A6C-892F-4CB2-9AC6-1913F3260719}" dt="2022-10-14T06:29:36.753" v="147"/>
        <pc:sldMkLst>
          <pc:docMk/>
          <pc:sldMk cId="3659372511" sldId="434"/>
        </pc:sldMkLst>
        <pc:spChg chg="add mod">
          <ac:chgData name="Tegischer Lukas" userId="f78daebb-0565-485c-bd0e-1cd035e796ff" providerId="ADAL" clId="{54B61A6C-892F-4CB2-9AC6-1913F3260719}" dt="2022-10-14T06:29:22.612" v="143" actId="1076"/>
          <ac:spMkLst>
            <pc:docMk/>
            <pc:sldMk cId="3659372511" sldId="434"/>
            <ac:spMk id="4" creationId="{553E2BDE-8D0C-9801-70E1-FBF1EE1C8AF7}"/>
          </ac:spMkLst>
        </pc:spChg>
        <pc:spChg chg="del">
          <ac:chgData name="Tegischer Lukas" userId="f78daebb-0565-485c-bd0e-1cd035e796ff" providerId="ADAL" clId="{54B61A6C-892F-4CB2-9AC6-1913F3260719}" dt="2022-10-14T06:28:09.755" v="92" actId="478"/>
          <ac:spMkLst>
            <pc:docMk/>
            <pc:sldMk cId="3659372511" sldId="434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18.390" v="141" actId="1076"/>
          <ac:spMkLst>
            <pc:docMk/>
            <pc:sldMk cId="3659372511" sldId="434"/>
            <ac:spMk id="7" creationId="{C4FD65CB-DFD2-75E1-0C3E-1AD742F87FBD}"/>
          </ac:spMkLst>
        </pc:spChg>
        <pc:picChg chg="del">
          <ac:chgData name="Tegischer Lukas" userId="f78daebb-0565-485c-bd0e-1cd035e796ff" providerId="ADAL" clId="{54B61A6C-892F-4CB2-9AC6-1913F3260719}" dt="2022-10-14T06:28:08.014" v="91" actId="478"/>
          <ac:picMkLst>
            <pc:docMk/>
            <pc:sldMk cId="3659372511" sldId="434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54B61A6C-892F-4CB2-9AC6-1913F3260719}" dt="2022-10-14T06:29:19.715" v="142" actId="1076"/>
          <ac:picMkLst>
            <pc:docMk/>
            <pc:sldMk cId="3659372511" sldId="434"/>
            <ac:picMk id="3" creationId="{EB7ADFE8-98DC-044D-2914-C3E8ED303195}"/>
          </ac:picMkLst>
        </pc:picChg>
      </pc:sldChg>
      <pc:sldChg chg="addSp delSp modSp add mod delAnim">
        <pc:chgData name="Tegischer Lukas" userId="f78daebb-0565-485c-bd0e-1cd035e796ff" providerId="ADAL" clId="{54B61A6C-892F-4CB2-9AC6-1913F3260719}" dt="2022-10-14T06:30:22.602" v="178" actId="1076"/>
        <pc:sldMkLst>
          <pc:docMk/>
          <pc:sldMk cId="2296872998" sldId="435"/>
        </pc:sldMkLst>
        <pc:spChg chg="mod">
          <ac:chgData name="Tegischer Lukas" userId="f78daebb-0565-485c-bd0e-1cd035e796ff" providerId="ADAL" clId="{54B61A6C-892F-4CB2-9AC6-1913F3260719}" dt="2022-10-14T06:30:22.602" v="178" actId="1076"/>
          <ac:spMkLst>
            <pc:docMk/>
            <pc:sldMk cId="2296872998" sldId="435"/>
            <ac:spMk id="4" creationId="{553E2BDE-8D0C-9801-70E1-FBF1EE1C8AF7}"/>
          </ac:spMkLst>
        </pc:spChg>
        <pc:spChg chg="add mod">
          <ac:chgData name="Tegischer Lukas" userId="f78daebb-0565-485c-bd0e-1cd035e796ff" providerId="ADAL" clId="{54B61A6C-892F-4CB2-9AC6-1913F3260719}" dt="2022-10-14T06:30:21.148" v="177" actId="1076"/>
          <ac:spMkLst>
            <pc:docMk/>
            <pc:sldMk cId="2296872998" sldId="435"/>
            <ac:spMk id="6" creationId="{98201608-D399-CA4F-4C1E-7D5EF1375861}"/>
          </ac:spMkLst>
        </pc:spChg>
        <pc:spChg chg="del">
          <ac:chgData name="Tegischer Lukas" userId="f78daebb-0565-485c-bd0e-1cd035e796ff" providerId="ADAL" clId="{54B61A6C-892F-4CB2-9AC6-1913F3260719}" dt="2022-10-14T06:29:49.038" v="159" actId="478"/>
          <ac:spMkLst>
            <pc:docMk/>
            <pc:sldMk cId="2296872998" sldId="435"/>
            <ac:spMk id="7" creationId="{C4FD65CB-DFD2-75E1-0C3E-1AD742F87FBD}"/>
          </ac:spMkLst>
        </pc:spChg>
        <pc:picChg chg="add mod">
          <ac:chgData name="Tegischer Lukas" userId="f78daebb-0565-485c-bd0e-1cd035e796ff" providerId="ADAL" clId="{54B61A6C-892F-4CB2-9AC6-1913F3260719}" dt="2022-10-14T06:30:19.277" v="176" actId="1076"/>
          <ac:picMkLst>
            <pc:docMk/>
            <pc:sldMk cId="2296872998" sldId="435"/>
            <ac:picMk id="2" creationId="{82BBAC4A-8A40-0E4D-9FB8-8AD09871173F}"/>
          </ac:picMkLst>
        </pc:picChg>
        <pc:picChg chg="del">
          <ac:chgData name="Tegischer Lukas" userId="f78daebb-0565-485c-bd0e-1cd035e796ff" providerId="ADAL" clId="{54B61A6C-892F-4CB2-9AC6-1913F3260719}" dt="2022-10-14T06:29:43.703" v="158" actId="478"/>
          <ac:picMkLst>
            <pc:docMk/>
            <pc:sldMk cId="2296872998" sldId="435"/>
            <ac:picMk id="3" creationId="{EB7ADFE8-98DC-044D-2914-C3E8ED303195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34:40.063" v="267"/>
        <pc:sldMkLst>
          <pc:docMk/>
          <pc:sldMk cId="299902417" sldId="436"/>
        </pc:sldMkLst>
        <pc:spChg chg="add mod">
          <ac:chgData name="Tegischer Lukas" userId="f78daebb-0565-485c-bd0e-1cd035e796ff" providerId="ADAL" clId="{54B61A6C-892F-4CB2-9AC6-1913F3260719}" dt="2022-10-14T06:34:24.507" v="260" actId="1076"/>
          <ac:spMkLst>
            <pc:docMk/>
            <pc:sldMk cId="299902417" sldId="436"/>
            <ac:spMk id="4" creationId="{7609C463-46E9-5403-AADC-BCDA0847D96C}"/>
          </ac:spMkLst>
        </pc:spChg>
        <pc:spChg chg="del">
          <ac:chgData name="Tegischer Lukas" userId="f78daebb-0565-485c-bd0e-1cd035e796ff" providerId="ADAL" clId="{54B61A6C-892F-4CB2-9AC6-1913F3260719}" dt="2022-10-14T06:34:06.004" v="246" actId="478"/>
          <ac:spMkLst>
            <pc:docMk/>
            <pc:sldMk cId="299902417" sldId="436"/>
            <ac:spMk id="10" creationId="{726F6E03-8071-A651-4352-7BC43B16C47A}"/>
          </ac:spMkLst>
        </pc:spChg>
        <pc:graphicFrameChg chg="del">
          <ac:chgData name="Tegischer Lukas" userId="f78daebb-0565-485c-bd0e-1cd035e796ff" providerId="ADAL" clId="{54B61A6C-892F-4CB2-9AC6-1913F3260719}" dt="2022-10-14T06:34:05.503" v="245" actId="478"/>
          <ac:graphicFrameMkLst>
            <pc:docMk/>
            <pc:sldMk cId="299902417" sldId="436"/>
            <ac:graphicFrameMk id="12" creationId="{A06B1BB8-D1F9-7E34-6021-587DF1A5A2D2}"/>
          </ac:graphicFrameMkLst>
        </pc:graphicFrameChg>
        <pc:picChg chg="add mod">
          <ac:chgData name="Tegischer Lukas" userId="f78daebb-0565-485c-bd0e-1cd035e796ff" providerId="ADAL" clId="{54B61A6C-892F-4CB2-9AC6-1913F3260719}" dt="2022-10-14T06:34:36.851" v="266" actId="14100"/>
          <ac:picMkLst>
            <pc:docMk/>
            <pc:sldMk cId="299902417" sldId="436"/>
            <ac:picMk id="5" creationId="{E80DF412-4661-3BBF-E78D-122BC24A5441}"/>
          </ac:picMkLst>
        </pc:picChg>
        <pc:picChg chg="del">
          <ac:chgData name="Tegischer Lukas" userId="f78daebb-0565-485c-bd0e-1cd035e796ff" providerId="ADAL" clId="{54B61A6C-892F-4CB2-9AC6-1913F3260719}" dt="2022-10-14T06:34:28.163" v="261" actId="478"/>
          <ac:picMkLst>
            <pc:docMk/>
            <pc:sldMk cId="299902417" sldId="436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4:20.104" v="256" actId="478"/>
          <ac:cxnSpMkLst>
            <pc:docMk/>
            <pc:sldMk cId="299902417" sldId="436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4:21.180" v="257" actId="478"/>
          <ac:cxnSpMkLst>
            <pc:docMk/>
            <pc:sldMk cId="299902417" sldId="436"/>
            <ac:cxnSpMk id="29" creationId="{ABF24463-7FA5-C838-51B6-2A77A0082692}"/>
          </ac:cxnSpMkLst>
        </pc:cxnChg>
        <pc:cxnChg chg="del">
          <ac:chgData name="Tegischer Lukas" userId="f78daebb-0565-485c-bd0e-1cd035e796ff" providerId="ADAL" clId="{54B61A6C-892F-4CB2-9AC6-1913F3260719}" dt="2022-10-14T06:34:22.439" v="258" actId="478"/>
          <ac:cxnSpMkLst>
            <pc:docMk/>
            <pc:sldMk cId="299902417" sldId="436"/>
            <ac:cxnSpMk id="31" creationId="{B06885B7-BF22-11AD-3C21-D716D8CFB5A7}"/>
          </ac:cxnSpMkLst>
        </pc:cxnChg>
        <pc:cxnChg chg="del">
          <ac:chgData name="Tegischer Lukas" userId="f78daebb-0565-485c-bd0e-1cd035e796ff" providerId="ADAL" clId="{54B61A6C-892F-4CB2-9AC6-1913F3260719}" dt="2022-10-14T06:34:23.252" v="259" actId="478"/>
          <ac:cxnSpMkLst>
            <pc:docMk/>
            <pc:sldMk cId="299902417" sldId="436"/>
            <ac:cxnSpMk id="33" creationId="{1003CEDD-3768-B1AD-6F59-8054CD7DDF71}"/>
          </ac:cxnSpMkLst>
        </pc:cxnChg>
        <pc:cxnChg chg="del">
          <ac:chgData name="Tegischer Lukas" userId="f78daebb-0565-485c-bd0e-1cd035e796ff" providerId="ADAL" clId="{54B61A6C-892F-4CB2-9AC6-1913F3260719}" dt="2022-10-14T06:34:19.776" v="255" actId="478"/>
          <ac:cxnSpMkLst>
            <pc:docMk/>
            <pc:sldMk cId="299902417" sldId="436"/>
            <ac:cxnSpMk id="35" creationId="{455D80D0-84C6-33BA-23DA-448DB6C6F3AA}"/>
          </ac:cxnSpMkLst>
        </pc:cxn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Normalverteilung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Sigma-Intervalle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3994922-00A3-43FE-A1D2-DC3C43171571}"/>
                  </a:ext>
                </a:extLst>
              </p:cNvPr>
              <p:cNvSpPr txBox="1"/>
              <p:nvPr/>
            </p:nvSpPr>
            <p:spPr>
              <a:xfrm>
                <a:off x="782822" y="243360"/>
                <a:ext cx="10626350" cy="4690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DE" sz="24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𝝈</m:t>
                    </m:r>
                  </m:oMath>
                </a14:m>
                <a:r>
                  <a:rPr lang="de-AT" sz="24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-Intervall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3994922-00A3-43FE-A1D2-DC3C43171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22" y="243360"/>
                <a:ext cx="10626350" cy="469039"/>
              </a:xfrm>
              <a:prstGeom prst="rect">
                <a:avLst/>
              </a:prstGeom>
              <a:blipFill>
                <a:blip r:embed="rId2"/>
                <a:stretch>
                  <a:fillRect t="-9091" b="-2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feld 2">
            <a:extLst>
              <a:ext uri="{FF2B5EF4-FFF2-40B4-BE49-F238E27FC236}">
                <a16:creationId xmlns:a16="http://schemas.microsoft.com/office/drawing/2014/main" id="{A3E59D34-0DC2-7944-E15E-2A0FE0704E62}"/>
              </a:ext>
            </a:extLst>
          </p:cNvPr>
          <p:cNvSpPr txBox="1"/>
          <p:nvPr/>
        </p:nvSpPr>
        <p:spPr>
          <a:xfrm>
            <a:off x="857250" y="963661"/>
            <a:ext cx="106263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 einer normalverteilten Zufallsvariable gibt es die sogenannten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Sigma-Intervalle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bei denen die Wahrscheinlichkeit stets gleich groß ist. Es gilt: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6CAA556-406F-4438-7C27-8B2B4EC406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4732"/>
          <a:stretch/>
        </p:blipFill>
        <p:spPr bwMode="auto">
          <a:xfrm>
            <a:off x="1775997" y="1562736"/>
            <a:ext cx="8640000" cy="33127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B7502485-FBC6-90B2-829E-05F2468F9943}"/>
                  </a:ext>
                </a:extLst>
              </p:cNvPr>
              <p:cNvSpPr txBox="1"/>
              <p:nvPr/>
            </p:nvSpPr>
            <p:spPr>
              <a:xfrm>
                <a:off x="1857372" y="5031422"/>
                <a:ext cx="8477250" cy="1263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𝜇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𝜎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≤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≤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𝜇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≈0.6827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liegen ca. 68,3 % aller Werte im Intervall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B7502485-FBC6-90B2-829E-05F2468F99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372" y="5031422"/>
                <a:ext cx="8477250" cy="1263936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172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653D0DB-E6E2-8B59-4B39-A3885C9E8B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7926"/>
          <a:stretch/>
        </p:blipFill>
        <p:spPr bwMode="auto">
          <a:xfrm>
            <a:off x="1775997" y="925663"/>
            <a:ext cx="8640000" cy="29751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3C059CB7-E8B8-5F8D-1EFE-1B59C014A31E}"/>
                  </a:ext>
                </a:extLst>
              </p:cNvPr>
              <p:cNvSpPr txBox="1"/>
              <p:nvPr/>
            </p:nvSpPr>
            <p:spPr>
              <a:xfrm>
                <a:off x="2176462" y="4150851"/>
                <a:ext cx="7839075" cy="1263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𝜇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𝜎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≤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≤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𝜇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≈0.9545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liegen ca. 95,5 % aller Werte im Intervall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𝜇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𝜎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𝜇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</m:d>
                    <m:r>
                      <a:rPr lang="de-DE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3C059CB7-E8B8-5F8D-1EFE-1B59C014A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6462" y="4150851"/>
                <a:ext cx="7839075" cy="1263936"/>
              </a:xfrm>
              <a:prstGeom prst="rect">
                <a:avLst/>
              </a:prstGeom>
              <a:blipFill>
                <a:blip r:embed="rId3"/>
                <a:stretch>
                  <a:fillRect b="-821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885E34E-45AA-0DC2-C09E-6CE6A215E38F}"/>
                  </a:ext>
                </a:extLst>
              </p:cNvPr>
              <p:cNvSpPr txBox="1"/>
              <p:nvPr/>
            </p:nvSpPr>
            <p:spPr>
              <a:xfrm>
                <a:off x="782822" y="456624"/>
                <a:ext cx="10626350" cy="4690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DE" sz="24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𝟐</m:t>
                    </m:r>
                    <m:r>
                      <a:rPr lang="de-DE" sz="24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𝝈</m:t>
                    </m:r>
                  </m:oMath>
                </a14:m>
                <a:r>
                  <a:rPr lang="de-AT" sz="24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-Intervall</a:t>
                </a: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885E34E-45AA-0DC2-C09E-6CE6A215E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22" y="456624"/>
                <a:ext cx="10626350" cy="469039"/>
              </a:xfrm>
              <a:prstGeom prst="rect">
                <a:avLst/>
              </a:prstGeom>
              <a:blipFill>
                <a:blip r:embed="rId4"/>
                <a:stretch>
                  <a:fillRect t="-9091" b="-2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59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B7ADFE8-98DC-044D-2914-C3E8ED3031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5593"/>
          <a:stretch/>
        </p:blipFill>
        <p:spPr bwMode="auto">
          <a:xfrm>
            <a:off x="1775997" y="1312283"/>
            <a:ext cx="8640000" cy="26586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553E2BDE-8D0C-9801-70E1-FBF1EE1C8AF7}"/>
                  </a:ext>
                </a:extLst>
              </p:cNvPr>
              <p:cNvSpPr txBox="1"/>
              <p:nvPr/>
            </p:nvSpPr>
            <p:spPr>
              <a:xfrm>
                <a:off x="782822" y="687821"/>
                <a:ext cx="10626350" cy="4690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sz="2400" b="1" u="sng" dirty="0">
                    <a:solidFill>
                      <a:srgbClr val="0070C0"/>
                    </a:solidFill>
                    <a:cs typeface="Calibri" panose="020F0502020204030204" pitchFamily="34" charset="0"/>
                  </a:rPr>
                  <a:t>3</a:t>
                </a:r>
                <a14:m>
                  <m:oMath xmlns:m="http://schemas.openxmlformats.org/officeDocument/2006/math">
                    <m:r>
                      <a:rPr lang="de-DE" sz="24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𝝈</m:t>
                    </m:r>
                  </m:oMath>
                </a14:m>
                <a:r>
                  <a:rPr lang="de-AT" sz="24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-Intervall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553E2BDE-8D0C-9801-70E1-FBF1EE1C8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22" y="687821"/>
                <a:ext cx="10626350" cy="469039"/>
              </a:xfrm>
              <a:prstGeom prst="rect">
                <a:avLst/>
              </a:prstGeom>
              <a:blipFill>
                <a:blip r:embed="rId3"/>
                <a:stretch>
                  <a:fillRect t="-11688" b="-2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4FD65CB-DFD2-75E1-0C3E-1AD742F87FBD}"/>
                  </a:ext>
                </a:extLst>
              </p:cNvPr>
              <p:cNvSpPr txBox="1"/>
              <p:nvPr/>
            </p:nvSpPr>
            <p:spPr>
              <a:xfrm>
                <a:off x="1628772" y="4281781"/>
                <a:ext cx="8934450" cy="1263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𝜇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−3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𝜎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≤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≤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𝜇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≈0.9973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liegen ca. 99,7 % aller Werte im Intervall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𝜇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𝜎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𝜇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+3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</m:d>
                    <m:r>
                      <a:rPr lang="de-DE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4FD65CB-DFD2-75E1-0C3E-1AD742F87F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772" y="4281781"/>
                <a:ext cx="8934450" cy="1263936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937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53E2BDE-8D0C-9801-70E1-FBF1EE1C8AF7}"/>
              </a:ext>
            </a:extLst>
          </p:cNvPr>
          <p:cNvSpPr txBox="1"/>
          <p:nvPr/>
        </p:nvSpPr>
        <p:spPr>
          <a:xfrm>
            <a:off x="782822" y="1107602"/>
            <a:ext cx="10626350" cy="469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400" b="1" u="sng" dirty="0">
                <a:solidFill>
                  <a:srgbClr val="0070C0"/>
                </a:solidFill>
                <a:cs typeface="Calibri" panose="020F0502020204030204" pitchFamily="34" charset="0"/>
              </a:rPr>
              <a:t>Folge</a:t>
            </a:r>
            <a:endParaRPr lang="de-AT" sz="24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2BBAC4A-8A40-0E4D-9FB8-8AD0987117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46" b="49893"/>
          <a:stretch/>
        </p:blipFill>
        <p:spPr bwMode="auto">
          <a:xfrm>
            <a:off x="782822" y="2743518"/>
            <a:ext cx="10626350" cy="24878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98201608-D399-CA4F-4C1E-7D5EF1375861}"/>
              </a:ext>
            </a:extLst>
          </p:cNvPr>
          <p:cNvSpPr txBox="1"/>
          <p:nvPr/>
        </p:nvSpPr>
        <p:spPr>
          <a:xfrm>
            <a:off x="3047997" y="1988576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Aufgrund der Symmetrie der Dichtefunktion gilt: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29687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E7B4FA46-FFD5-219A-5539-53FB5B8A1A24}"/>
                  </a:ext>
                </a:extLst>
              </p:cNvPr>
              <p:cNvSpPr txBox="1"/>
              <p:nvPr/>
            </p:nvSpPr>
            <p:spPr>
              <a:xfrm>
                <a:off x="314324" y="295823"/>
                <a:ext cx="11001375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Zufallsvariable L gibt die Haarlänge von zwölfjährigen Mädchen an. L ist annähernd normalverteilt mit den Parametern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=24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𝑐𝑚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𝑐𝑚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Bestimme folgende Aufgaben nur mit Hilfe der Sigma-Intervalle. Denke an die Symmetrieeigenschaften der Dichtefunktion.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E7B4FA46-FFD5-219A-5539-53FB5B8A1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4" y="295823"/>
                <a:ext cx="11001375" cy="968278"/>
              </a:xfrm>
              <a:prstGeom prst="rect">
                <a:avLst/>
              </a:prstGeom>
              <a:blipFill>
                <a:blip r:embed="rId2"/>
                <a:stretch>
                  <a:fillRect l="-499" t="-3165" b="-94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3B5F7972-25B7-9155-7554-9F9595DAE0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532" b="38330"/>
          <a:stretch/>
        </p:blipFill>
        <p:spPr bwMode="auto">
          <a:xfrm>
            <a:off x="947084" y="1501906"/>
            <a:ext cx="6416041" cy="23456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726F6E03-8071-A651-4352-7BC43B16C47A}"/>
              </a:ext>
            </a:extLst>
          </p:cNvPr>
          <p:cNvSpPr txBox="1"/>
          <p:nvPr/>
        </p:nvSpPr>
        <p:spPr>
          <a:xfrm>
            <a:off x="600074" y="3971251"/>
            <a:ext cx="11001374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3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die Wahrscheinlichkeit nur mit Hilfe der Sigma-Intervalle, dass die Haare von einem zufällig gewählten Mädchen…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A06B1BB8-D1F9-7E34-6021-587DF1A5A2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696128"/>
              </p:ext>
            </p:extLst>
          </p:nvPr>
        </p:nvGraphicFramePr>
        <p:xfrm>
          <a:off x="390525" y="4822343"/>
          <a:ext cx="11468100" cy="18451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22700">
                  <a:extLst>
                    <a:ext uri="{9D8B030D-6E8A-4147-A177-3AD203B41FA5}">
                      <a16:colId xmlns:a16="http://schemas.microsoft.com/office/drawing/2014/main" val="2225629623"/>
                    </a:ext>
                  </a:extLst>
                </a:gridCol>
                <a:gridCol w="3822700">
                  <a:extLst>
                    <a:ext uri="{9D8B030D-6E8A-4147-A177-3AD203B41FA5}">
                      <a16:colId xmlns:a16="http://schemas.microsoft.com/office/drawing/2014/main" val="3257793757"/>
                    </a:ext>
                  </a:extLst>
                </a:gridCol>
                <a:gridCol w="3822700">
                  <a:extLst>
                    <a:ext uri="{9D8B030D-6E8A-4147-A177-3AD203B41FA5}">
                      <a16:colId xmlns:a16="http://schemas.microsoft.com/office/drawing/2014/main" val="325467652"/>
                    </a:ext>
                  </a:extLst>
                </a:gridCol>
              </a:tblGrid>
              <a:tr h="1845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de-A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(i) … zwischen 20 cm und 32 cm lang sind.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de-A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(ii) … zwischen 20 cm und 24 cm lang sind.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de-A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(iii) … kürzer als 16 cm sind.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172935"/>
                  </a:ext>
                </a:extLst>
              </a:tr>
            </a:tbl>
          </a:graphicData>
        </a:graphic>
      </p:graphicFrame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8236739A-A79A-435D-9084-F9EB7EB7E319}"/>
              </a:ext>
            </a:extLst>
          </p:cNvPr>
          <p:cNvCxnSpPr/>
          <p:nvPr/>
        </p:nvCxnSpPr>
        <p:spPr>
          <a:xfrm>
            <a:off x="3513755" y="2397891"/>
            <a:ext cx="0" cy="1047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ABF24463-7FA5-C838-51B6-2A77A0082692}"/>
              </a:ext>
            </a:extLst>
          </p:cNvPr>
          <p:cNvCxnSpPr>
            <a:cxnSpLocks/>
          </p:cNvCxnSpPr>
          <p:nvPr/>
        </p:nvCxnSpPr>
        <p:spPr>
          <a:xfrm>
            <a:off x="4218605" y="1724791"/>
            <a:ext cx="0" cy="17208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B06885B7-BF22-11AD-3C21-D716D8CFB5A7}"/>
              </a:ext>
            </a:extLst>
          </p:cNvPr>
          <p:cNvCxnSpPr>
            <a:cxnSpLocks/>
          </p:cNvCxnSpPr>
          <p:nvPr/>
        </p:nvCxnSpPr>
        <p:spPr>
          <a:xfrm>
            <a:off x="4917105" y="2397891"/>
            <a:ext cx="0" cy="1047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1003CEDD-3768-B1AD-6F59-8054CD7DDF71}"/>
              </a:ext>
            </a:extLst>
          </p:cNvPr>
          <p:cNvCxnSpPr>
            <a:cxnSpLocks/>
          </p:cNvCxnSpPr>
          <p:nvPr/>
        </p:nvCxnSpPr>
        <p:spPr>
          <a:xfrm>
            <a:off x="5621955" y="3204341"/>
            <a:ext cx="0" cy="241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455D80D0-84C6-33BA-23DA-448DB6C6F3AA}"/>
              </a:ext>
            </a:extLst>
          </p:cNvPr>
          <p:cNvCxnSpPr>
            <a:cxnSpLocks/>
          </p:cNvCxnSpPr>
          <p:nvPr/>
        </p:nvCxnSpPr>
        <p:spPr>
          <a:xfrm>
            <a:off x="2815255" y="3204341"/>
            <a:ext cx="0" cy="241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Grafik 35">
            <a:extLst>
              <a:ext uri="{FF2B5EF4-FFF2-40B4-BE49-F238E27FC236}">
                <a16:creationId xmlns:a16="http://schemas.microsoft.com/office/drawing/2014/main" id="{753B4698-A9AB-3CBF-4AFD-45104816731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846" b="49893"/>
          <a:stretch/>
        </p:blipFill>
        <p:spPr bwMode="auto">
          <a:xfrm>
            <a:off x="6096000" y="1387845"/>
            <a:ext cx="5762627" cy="13491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763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E7B4FA46-FFD5-219A-5539-53FB5B8A1A24}"/>
                  </a:ext>
                </a:extLst>
              </p:cNvPr>
              <p:cNvSpPr txBox="1"/>
              <p:nvPr/>
            </p:nvSpPr>
            <p:spPr>
              <a:xfrm>
                <a:off x="314324" y="295823"/>
                <a:ext cx="11001375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Zufallsvariable L gibt die Haarlänge von zwölfjährigen Mädchen an. L ist annähernd normalverteilt mit den Parametern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=24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𝑐𝑚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𝑐𝑚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Bestimme folgende Aufgaben nur mit Hilfe der Sigma-Intervalle. Denke an die Symmetrieeigenschaften der Dichtefunktion.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E7B4FA46-FFD5-219A-5539-53FB5B8A1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4" y="295823"/>
                <a:ext cx="11001375" cy="968278"/>
              </a:xfrm>
              <a:prstGeom prst="rect">
                <a:avLst/>
              </a:prstGeom>
              <a:blipFill>
                <a:blip r:embed="rId2"/>
                <a:stretch>
                  <a:fillRect l="-499" t="-3165" b="-94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3B5F7972-25B7-9155-7554-9F9595DAE0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532" b="38330"/>
          <a:stretch/>
        </p:blipFill>
        <p:spPr bwMode="auto">
          <a:xfrm>
            <a:off x="947084" y="1501906"/>
            <a:ext cx="6416041" cy="23456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609C463-46E9-5403-AADC-BCDA0847D96C}"/>
              </a:ext>
            </a:extLst>
          </p:cNvPr>
          <p:cNvSpPr txBox="1"/>
          <p:nvPr/>
        </p:nvSpPr>
        <p:spPr>
          <a:xfrm>
            <a:off x="632860" y="4121002"/>
            <a:ext cx="9296801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5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In welchem symmetrischen Intervall um den Erwartungswert liegen 99,7% aller Haarlängen?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80DF412-4661-3BBF-E78D-122BC24A544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5593"/>
          <a:stretch/>
        </p:blipFill>
        <p:spPr bwMode="auto">
          <a:xfrm>
            <a:off x="6386774" y="1292350"/>
            <a:ext cx="5309242" cy="1633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990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266</Words>
  <Application>Microsoft Office PowerPoint</Application>
  <PresentationFormat>Breitbild</PresentationFormat>
  <Paragraphs>24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Die Normalverteilung Sigma-Intervalle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2022-11-04T11:39:30Z</dcterms:modified>
</cp:coreProperties>
</file>