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92" r:id="rId3"/>
    <p:sldId id="317" r:id="rId4"/>
    <p:sldId id="323" r:id="rId5"/>
    <p:sldId id="324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40DE91F2-8208-4EF2-A12F-419A66E32B0F}"/>
    <pc:docChg chg="custSel delSld modSld">
      <pc:chgData name="Tegischer Lukas" userId="f78daebb-0565-485c-bd0e-1cd035e796ff" providerId="ADAL" clId="{40DE91F2-8208-4EF2-A12F-419A66E32B0F}" dt="2022-11-04T08:12:34.045" v="4" actId="47"/>
      <pc:docMkLst>
        <pc:docMk/>
      </pc:docMkLst>
      <pc:sldChg chg="delSp mod">
        <pc:chgData name="Tegischer Lukas" userId="f78daebb-0565-485c-bd0e-1cd035e796ff" providerId="ADAL" clId="{40DE91F2-8208-4EF2-A12F-419A66E32B0F}" dt="2022-11-04T08:12:28.417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40DE91F2-8208-4EF2-A12F-419A66E32B0F}" dt="2022-11-04T08:12:28.417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40DE91F2-8208-4EF2-A12F-419A66E32B0F}" dt="2022-11-04T08:12:34.045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40DE91F2-8208-4EF2-A12F-419A66E32B0F}" dt="2022-11-04T08:12:30.727" v="1" actId="478"/>
        <pc:sldMkLst>
          <pc:docMk/>
          <pc:sldMk cId="1918704891" sldId="317"/>
        </pc:sldMkLst>
        <pc:picChg chg="del">
          <ac:chgData name="Tegischer Lukas" userId="f78daebb-0565-485c-bd0e-1cd035e796ff" providerId="ADAL" clId="{40DE91F2-8208-4EF2-A12F-419A66E32B0F}" dt="2022-11-04T08:12:30.727" v="1" actId="478"/>
          <ac:picMkLst>
            <pc:docMk/>
            <pc:sldMk cId="1918704891" sldId="31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0DE91F2-8208-4EF2-A12F-419A66E32B0F}" dt="2022-11-04T08:12:31.549" v="2" actId="478"/>
        <pc:sldMkLst>
          <pc:docMk/>
          <pc:sldMk cId="1397353374" sldId="323"/>
        </pc:sldMkLst>
        <pc:picChg chg="del">
          <ac:chgData name="Tegischer Lukas" userId="f78daebb-0565-485c-bd0e-1cd035e796ff" providerId="ADAL" clId="{40DE91F2-8208-4EF2-A12F-419A66E32B0F}" dt="2022-11-04T08:12:31.549" v="2" actId="478"/>
          <ac:picMkLst>
            <pc:docMk/>
            <pc:sldMk cId="1397353374" sldId="32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0DE91F2-8208-4EF2-A12F-419A66E32B0F}" dt="2022-11-04T08:12:32.361" v="3" actId="478"/>
        <pc:sldMkLst>
          <pc:docMk/>
          <pc:sldMk cId="2256622187" sldId="324"/>
        </pc:sldMkLst>
        <pc:picChg chg="del">
          <ac:chgData name="Tegischer Lukas" userId="f78daebb-0565-485c-bd0e-1cd035e796ff" providerId="ADAL" clId="{40DE91F2-8208-4EF2-A12F-419A66E32B0F}" dt="2022-11-04T08:12:32.361" v="3" actId="478"/>
          <ac:picMkLst>
            <pc:docMk/>
            <pc:sldMk cId="2256622187" sldId="324"/>
            <ac:picMk id="8" creationId="{02F7986F-6CDB-452A-8F82-C4D07A6FA52C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55953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7977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1.png"/><Relationship Id="rId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Funktionen – Grundlagen</a:t>
            </a:r>
            <a:b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Nullstellen einer Funktion</a:t>
            </a:r>
            <a:endParaRPr lang="de-AT" sz="2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933FEBC4-EB34-4061-A300-C5AF82F8D4B9}"/>
              </a:ext>
            </a:extLst>
          </p:cNvPr>
          <p:cNvSpPr/>
          <p:nvPr/>
        </p:nvSpPr>
        <p:spPr>
          <a:xfrm>
            <a:off x="232148" y="1486965"/>
            <a:ext cx="1157369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Nullstellen einer Funktion</a:t>
            </a:r>
          </a:p>
          <a:p>
            <a:pPr algn="ctr"/>
            <a:r>
              <a:rPr lang="de-AT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Stellen, an denen der Funktionswert 0 ist!!!</a:t>
            </a:r>
          </a:p>
          <a:p>
            <a:pPr algn="ctr"/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3BC5A318-9B7B-4871-AB71-C5FE71272D02}"/>
                  </a:ext>
                </a:extLst>
              </p:cNvPr>
              <p:cNvSpPr txBox="1"/>
              <p:nvPr/>
            </p:nvSpPr>
            <p:spPr>
              <a:xfrm>
                <a:off x="605789" y="3056625"/>
                <a:ext cx="11294695" cy="147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de-AT" sz="36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Graphische</a:t>
                </a:r>
                <a:r>
                  <a:rPr lang="de-AT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Bestimmung: Schnittpunkt/e mit der x-Achse</a:t>
                </a:r>
                <a:br>
                  <a:rPr lang="de-AT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indent="-342900">
                  <a:buAutoNum type="arabicPeriod"/>
                </a:pPr>
                <a:r>
                  <a:rPr lang="de-AT" sz="36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Rechnerische</a:t>
                </a:r>
                <a:r>
                  <a:rPr lang="de-AT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Bestimmung: </a:t>
                </a:r>
                <a14:m>
                  <m:oMath xmlns:m="http://schemas.openxmlformats.org/officeDocument/2006/math">
                    <m:r>
                      <a:rPr lang="de-AT" sz="36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𝑓</m:t>
                    </m:r>
                    <m:d>
                      <m:dPr>
                        <m:ctrlPr>
                          <a:rPr lang="de-AT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</m:d>
                    <m:r>
                      <a:rPr lang="de-AT" sz="36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=0</m:t>
                    </m:r>
                  </m:oMath>
                </a14:m>
                <a:endParaRPr lang="de-AT" sz="3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3BC5A318-9B7B-4871-AB71-C5FE71272D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789" y="3056625"/>
                <a:ext cx="11294695" cy="1477328"/>
              </a:xfrm>
              <a:prstGeom prst="rect">
                <a:avLst/>
              </a:prstGeom>
              <a:blipFill>
                <a:blip r:embed="rId2"/>
                <a:stretch>
                  <a:fillRect l="-1673" t="-6584" r="-594" b="-1481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15453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8B1D321C-0DF5-46FB-B3A2-A8311E7B6B41}"/>
              </a:ext>
            </a:extLst>
          </p:cNvPr>
          <p:cNvSpPr/>
          <p:nvPr/>
        </p:nvSpPr>
        <p:spPr>
          <a:xfrm>
            <a:off x="309151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Graphische Bestimmung = Schnittpunkt mit der x-Achse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356B83DB-C75B-453F-A68E-D45473AF4D94}"/>
              </a:ext>
            </a:extLst>
          </p:cNvPr>
          <p:cNvPicPr/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67786" b="39794"/>
          <a:stretch/>
        </p:blipFill>
        <p:spPr bwMode="auto">
          <a:xfrm>
            <a:off x="668248" y="1580192"/>
            <a:ext cx="2636927" cy="267748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E0B833E4-7958-4A4D-94FE-AA0F24A073A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2209" b="30694"/>
          <a:stretch/>
        </p:blipFill>
        <p:spPr>
          <a:xfrm>
            <a:off x="3950498" y="1513516"/>
            <a:ext cx="3418453" cy="2838929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79A3510E-65DF-422F-8315-9AF4A0CE2A2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2212" b="26250"/>
          <a:stretch/>
        </p:blipFill>
        <p:spPr>
          <a:xfrm>
            <a:off x="8387878" y="1418746"/>
            <a:ext cx="2807488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704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B1D321C-0DF5-46FB-B3A2-A8311E7B6B41}"/>
                  </a:ext>
                </a:extLst>
              </p:cNvPr>
              <p:cNvSpPr/>
              <p:nvPr/>
            </p:nvSpPr>
            <p:spPr>
              <a:xfrm>
                <a:off x="309151" y="404845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Rechnerische Bestimmung: </a:t>
                </a:r>
                <a14:m>
                  <m:oMath xmlns:m="http://schemas.openxmlformats.org/officeDocument/2006/math"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𝒇</m:t>
                    </m:r>
                    <m:d>
                      <m:dPr>
                        <m:ctrlP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e>
                    </m:d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𝟎</m:t>
                    </m:r>
                  </m:oMath>
                </a14:m>
                <a:endParaRPr lang="de-AT" sz="32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B1D321C-0DF5-46FB-B3A2-A8311E7B6B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1" y="404845"/>
                <a:ext cx="11573693" cy="584775"/>
              </a:xfrm>
              <a:prstGeom prst="rect">
                <a:avLst/>
              </a:prstGeom>
              <a:blipFill>
                <a:blip r:embed="rId4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F996B590-CB40-4BB2-B24C-C11D9BFB0000}"/>
                  </a:ext>
                </a:extLst>
              </p:cNvPr>
              <p:cNvSpPr/>
              <p:nvPr/>
            </p:nvSpPr>
            <p:spPr>
              <a:xfrm>
                <a:off x="1100962" y="1415534"/>
                <a:ext cx="2115515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F996B590-CB40-4BB2-B24C-C11D9BFB00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0962" y="1415534"/>
                <a:ext cx="2115515" cy="6685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FF979A66-D8EF-4F2F-B1CB-B4455A4B4173}"/>
                  </a:ext>
                </a:extLst>
              </p:cNvPr>
              <p:cNvSpPr/>
              <p:nvPr/>
            </p:nvSpPr>
            <p:spPr>
              <a:xfrm>
                <a:off x="7961464" y="1549737"/>
                <a:ext cx="241393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−12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FF979A66-D8EF-4F2F-B1CB-B4455A4B41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1464" y="1549737"/>
                <a:ext cx="2413931" cy="400110"/>
              </a:xfrm>
              <a:prstGeom prst="rect">
                <a:avLst/>
              </a:prstGeom>
              <a:blipFill>
                <a:blip r:embed="rId6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735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B54D7C38-B133-4966-B79F-7A906664AC09}"/>
              </a:ext>
            </a:extLst>
          </p:cNvPr>
          <p:cNvSpPr/>
          <p:nvPr/>
        </p:nvSpPr>
        <p:spPr>
          <a:xfrm>
            <a:off x="505146" y="1140954"/>
            <a:ext cx="11181708" cy="37555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Begründe, welche Vorteile die Berechnung der Nullstellen gegenüber der graphischen Bestimmung hat.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DADD181-764F-4882-AEF5-6B5A34690F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035" b="7116"/>
          <a:stretch/>
        </p:blipFill>
        <p:spPr>
          <a:xfrm>
            <a:off x="965771" y="1915608"/>
            <a:ext cx="4458984" cy="4628524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79F6166F-C5A7-4BD0-9C00-0F804D4465F7}"/>
              </a:ext>
            </a:extLst>
          </p:cNvPr>
          <p:cNvSpPr/>
          <p:nvPr/>
        </p:nvSpPr>
        <p:spPr>
          <a:xfrm>
            <a:off x="5731550" y="3198167"/>
            <a:ext cx="48719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Rechnerische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Bestimmung: EXAKT!!!!</a:t>
            </a:r>
            <a:endParaRPr lang="de-AT" sz="24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C0C71E2-061D-404E-9CC7-0643A2000F60}"/>
              </a:ext>
            </a:extLst>
          </p:cNvPr>
          <p:cNvSpPr/>
          <p:nvPr/>
        </p:nvSpPr>
        <p:spPr>
          <a:xfrm>
            <a:off x="5731550" y="4116194"/>
            <a:ext cx="63414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Graphische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Bestimmung: kann ungenau sein (</a:t>
            </a:r>
            <a:r>
              <a:rPr lang="de-A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s.l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225662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102</Words>
  <Application>Microsoft Office PowerPoint</Application>
  <PresentationFormat>Breitbild</PresentationFormat>
  <Paragraphs>15</Paragraphs>
  <Slides>5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Funktionen – Grundlagen Nullstellen einer Funktion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99</cp:revision>
  <dcterms:created xsi:type="dcterms:W3CDTF">2020-04-09T06:13:57Z</dcterms:created>
  <dcterms:modified xsi:type="dcterms:W3CDTF">2022-11-04T08:12:34Z</dcterms:modified>
</cp:coreProperties>
</file>