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5" r:id="rId3"/>
    <p:sldId id="353" r:id="rId4"/>
    <p:sldId id="354" r:id="rId5"/>
    <p:sldId id="355" r:id="rId6"/>
    <p:sldId id="35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14941D2B-D130-4E1D-9F68-52979D73F94A}"/>
    <pc:docChg chg="custSel delSld modSld">
      <pc:chgData name="Tegischer Lukas" userId="f78daebb-0565-485c-bd0e-1cd035e796ff" providerId="ADAL" clId="{14941D2B-D130-4E1D-9F68-52979D73F94A}" dt="2022-11-04T11:01:39.331" v="6" actId="47"/>
      <pc:docMkLst>
        <pc:docMk/>
      </pc:docMkLst>
      <pc:sldChg chg="delSp mod">
        <pc:chgData name="Tegischer Lukas" userId="f78daebb-0565-485c-bd0e-1cd035e796ff" providerId="ADAL" clId="{14941D2B-D130-4E1D-9F68-52979D73F94A}" dt="2022-11-04T11:01:33.52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14941D2B-D130-4E1D-9F68-52979D73F94A}" dt="2022-11-04T11:01:33.52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4941D2B-D130-4E1D-9F68-52979D73F94A}" dt="2022-11-04T11:01:39.331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4941D2B-D130-4E1D-9F68-52979D73F94A}" dt="2022-11-04T11:01:34.571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14941D2B-D130-4E1D-9F68-52979D73F94A}" dt="2022-11-04T11:01:34.571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4941D2B-D130-4E1D-9F68-52979D73F94A}" dt="2022-11-04T11:01:35.335" v="2" actId="478"/>
        <pc:sldMkLst>
          <pc:docMk/>
          <pc:sldMk cId="268562041" sldId="353"/>
        </pc:sldMkLst>
        <pc:picChg chg="del">
          <ac:chgData name="Tegischer Lukas" userId="f78daebb-0565-485c-bd0e-1cd035e796ff" providerId="ADAL" clId="{14941D2B-D130-4E1D-9F68-52979D73F94A}" dt="2022-11-04T11:01:35.335" v="2" actId="478"/>
          <ac:picMkLst>
            <pc:docMk/>
            <pc:sldMk cId="268562041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4941D2B-D130-4E1D-9F68-52979D73F94A}" dt="2022-11-04T11:01:36.019" v="3" actId="478"/>
        <pc:sldMkLst>
          <pc:docMk/>
          <pc:sldMk cId="2606498238" sldId="354"/>
        </pc:sldMkLst>
        <pc:picChg chg="del">
          <ac:chgData name="Tegischer Lukas" userId="f78daebb-0565-485c-bd0e-1cd035e796ff" providerId="ADAL" clId="{14941D2B-D130-4E1D-9F68-52979D73F94A}" dt="2022-11-04T11:01:36.019" v="3" actId="478"/>
          <ac:picMkLst>
            <pc:docMk/>
            <pc:sldMk cId="2606498238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4941D2B-D130-4E1D-9F68-52979D73F94A}" dt="2022-11-04T11:01:36.754" v="4" actId="478"/>
        <pc:sldMkLst>
          <pc:docMk/>
          <pc:sldMk cId="724784146" sldId="355"/>
        </pc:sldMkLst>
        <pc:picChg chg="del">
          <ac:chgData name="Tegischer Lukas" userId="f78daebb-0565-485c-bd0e-1cd035e796ff" providerId="ADAL" clId="{14941D2B-D130-4E1D-9F68-52979D73F94A}" dt="2022-11-04T11:01:36.754" v="4" actId="478"/>
          <ac:picMkLst>
            <pc:docMk/>
            <pc:sldMk cId="724784146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4941D2B-D130-4E1D-9F68-52979D73F94A}" dt="2022-11-04T11:01:37.456" v="5" actId="478"/>
        <pc:sldMkLst>
          <pc:docMk/>
          <pc:sldMk cId="1510557671" sldId="356"/>
        </pc:sldMkLst>
        <pc:picChg chg="del">
          <ac:chgData name="Tegischer Lukas" userId="f78daebb-0565-485c-bd0e-1cd035e796ff" providerId="ADAL" clId="{14941D2B-D130-4E1D-9F68-52979D73F94A}" dt="2022-11-04T11:01:37.456" v="5" actId="478"/>
          <ac:picMkLst>
            <pc:docMk/>
            <pc:sldMk cId="1510557671" sldId="35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7845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3515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3382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51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Normalabstand eines Punktes zu einer Geraden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85011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Problemstellung: Bestimme den kürzesten Abstand vom Punkt zur Gerade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F9ACA9D-BDD3-4734-845C-725B38FEEB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63" b="8889"/>
          <a:stretch/>
        </p:blipFill>
        <p:spPr>
          <a:xfrm>
            <a:off x="1238251" y="1247775"/>
            <a:ext cx="5969666" cy="5114925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AF0BE63-EE79-44A5-8909-832BB9907CB5}"/>
              </a:ext>
            </a:extLst>
          </p:cNvPr>
          <p:cNvCxnSpPr>
            <a:cxnSpLocks/>
          </p:cNvCxnSpPr>
          <p:nvPr/>
        </p:nvCxnSpPr>
        <p:spPr>
          <a:xfrm flipV="1">
            <a:off x="1238251" y="2505075"/>
            <a:ext cx="5969666" cy="29146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ikationszeichen 9">
            <a:extLst>
              <a:ext uri="{FF2B5EF4-FFF2-40B4-BE49-F238E27FC236}">
                <a16:creationId xmlns:a16="http://schemas.microsoft.com/office/drawing/2014/main" id="{AC6F2FC5-5C7D-47B4-9BC2-98A645505B16}"/>
              </a:ext>
            </a:extLst>
          </p:cNvPr>
          <p:cNvSpPr/>
          <p:nvPr/>
        </p:nvSpPr>
        <p:spPr>
          <a:xfrm>
            <a:off x="2733675" y="1737276"/>
            <a:ext cx="209550" cy="2667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8F07D3D-CA54-4B1A-A364-EC10B3573BE4}"/>
                  </a:ext>
                </a:extLst>
              </p:cNvPr>
              <p:cNvSpPr txBox="1"/>
              <p:nvPr/>
            </p:nvSpPr>
            <p:spPr>
              <a:xfrm>
                <a:off x="6591300" y="2705100"/>
                <a:ext cx="398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de-AT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8F07D3D-CA54-4B1A-A364-EC10B3573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300" y="2705100"/>
                <a:ext cx="398635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B1C848A-F1DB-4690-96C8-07798D6A9BC6}"/>
                  </a:ext>
                </a:extLst>
              </p:cNvPr>
              <p:cNvSpPr txBox="1"/>
              <p:nvPr/>
            </p:nvSpPr>
            <p:spPr>
              <a:xfrm>
                <a:off x="2439815" y="1552610"/>
                <a:ext cx="4265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de-AT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B1C848A-F1DB-4690-96C8-07798D6A9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815" y="1552610"/>
                <a:ext cx="426591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D230BDE-6433-4685-BBB5-8DD3AA067065}"/>
              </a:ext>
            </a:extLst>
          </p:cNvPr>
          <p:cNvCxnSpPr>
            <a:cxnSpLocks/>
          </p:cNvCxnSpPr>
          <p:nvPr/>
        </p:nvCxnSpPr>
        <p:spPr>
          <a:xfrm>
            <a:off x="2838450" y="1870626"/>
            <a:ext cx="0" cy="27394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26F2D9D9-D912-4A76-8835-D68E7AD38ECE}"/>
              </a:ext>
            </a:extLst>
          </p:cNvPr>
          <p:cNvCxnSpPr>
            <a:cxnSpLocks/>
          </p:cNvCxnSpPr>
          <p:nvPr/>
        </p:nvCxnSpPr>
        <p:spPr>
          <a:xfrm>
            <a:off x="2838450" y="1870626"/>
            <a:ext cx="3257549" cy="12038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1520BA6B-9750-4FE7-AEC7-7AB61B00656D}"/>
              </a:ext>
            </a:extLst>
          </p:cNvPr>
          <p:cNvCxnSpPr>
            <a:cxnSpLocks/>
          </p:cNvCxnSpPr>
          <p:nvPr/>
        </p:nvCxnSpPr>
        <p:spPr>
          <a:xfrm>
            <a:off x="2838449" y="1891574"/>
            <a:ext cx="1119187" cy="220417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33CC7304-D3FE-4A64-AC3F-691292D06996}"/>
                  </a:ext>
                </a:extLst>
              </p:cNvPr>
              <p:cNvSpPr txBox="1"/>
              <p:nvPr/>
            </p:nvSpPr>
            <p:spPr>
              <a:xfrm>
                <a:off x="7312692" y="3297405"/>
                <a:ext cx="4570154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Der </a:t>
                </a:r>
                <a:r>
                  <a:rPr lang="de-AT" sz="2000" b="1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kürzest mögliche Abstand</a:t>
                </a:r>
                <a14:m>
                  <m:oMath xmlns:m="http://schemas.openxmlformats.org/officeDocument/2006/math">
                    <m:r>
                      <a:rPr lang="de-AT" sz="2000" b="1" i="0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de-AT" sz="2000" b="1" i="1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𝒅</m:t>
                    </m:r>
                    <m:d>
                      <m:dPr>
                        <m:ctrlPr>
                          <a:rPr lang="de-AT" sz="2000" b="1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b="1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𝑷</m:t>
                        </m:r>
                        <m:r>
                          <a:rPr lang="de-AT" sz="2000" b="1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,</m:t>
                        </m:r>
                        <m:r>
                          <a:rPr lang="de-AT" sz="2000" b="1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𝒈</m:t>
                        </m:r>
                      </m:e>
                    </m:d>
                  </m:oMath>
                </a14:m>
                <a:br>
                  <a:rPr lang="de-AT" sz="2000" b="1" i="1" dirty="0">
                    <a:solidFill>
                      <a:srgbClr val="7030A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</a:br>
                <a:r>
                  <a:rPr lang="de-AT" sz="2000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eines Punktes von einer Geraden ist der </a:t>
                </a:r>
                <a:r>
                  <a:rPr lang="de-AT" sz="2000" b="1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Normalabstand</a:t>
                </a:r>
                <a:r>
                  <a:rPr lang="de-AT" sz="2000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!!!</a:t>
                </a:r>
                <a:endParaRPr lang="de-AT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33CC7304-D3FE-4A64-AC3F-691292D06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692" y="3297405"/>
                <a:ext cx="4570154" cy="1015663"/>
              </a:xfrm>
              <a:prstGeom prst="rect">
                <a:avLst/>
              </a:prstGeom>
              <a:blipFill>
                <a:blip r:embed="rId7"/>
                <a:stretch>
                  <a:fillRect t="-3593" b="-9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510373EE-88E7-4B01-AC02-9468C99D4D9A}"/>
                  </a:ext>
                </a:extLst>
              </p:cNvPr>
              <p:cNvSpPr txBox="1"/>
              <p:nvPr/>
            </p:nvSpPr>
            <p:spPr>
              <a:xfrm>
                <a:off x="3018170" y="2608971"/>
                <a:ext cx="1495425" cy="3824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b="1" i="1" smtClea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𝒅</m:t>
                      </m:r>
                      <m:d>
                        <m:dPr>
                          <m:ctrlPr>
                            <a:rPr lang="de-AT" sz="18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8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𝑷</m:t>
                          </m:r>
                          <m:r>
                            <a:rPr lang="de-AT" sz="18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,</m:t>
                          </m:r>
                          <m:r>
                            <a:rPr lang="de-AT" sz="18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𝒈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510373EE-88E7-4B01-AC02-9468C99D4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170" y="2608971"/>
                <a:ext cx="1495425" cy="382453"/>
              </a:xfrm>
              <a:prstGeom prst="rect">
                <a:avLst/>
              </a:prstGeom>
              <a:blipFill>
                <a:blip r:embed="rId8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85011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/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Berechne den Abstand des Punktes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=(0|3)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von der Geraden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blipFill>
                <a:blip r:embed="rId4"/>
                <a:stretch>
                  <a:fillRect l="-575" b="-34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DD9E19B3-2F87-4F47-83D8-26D96944A0C1}"/>
                  </a:ext>
                </a:extLst>
              </p:cNvPr>
              <p:cNvSpPr txBox="1"/>
              <p:nvPr/>
            </p:nvSpPr>
            <p:spPr>
              <a:xfrm>
                <a:off x="309153" y="2387906"/>
                <a:ext cx="6096000" cy="26155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1. Schritt: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Skizze erstellen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Abstand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liegt auf einer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Geraden 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normal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auf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steht und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durch P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verläuft. Sie schneidet g in einem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Schnittpunkt 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Du erkennst: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𝑑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𝑃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𝑃𝑆</m:t>
                            </m:r>
                          </m:e>
                        </m:acc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DD9E19B3-2F87-4F47-83D8-26D96944A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387906"/>
                <a:ext cx="6096000" cy="2615588"/>
              </a:xfrm>
              <a:prstGeom prst="rect">
                <a:avLst/>
              </a:prstGeom>
              <a:blipFill>
                <a:blip r:embed="rId5"/>
                <a:stretch>
                  <a:fillRect t="-1166" r="-500" b="-23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rafik 19">
            <a:extLst>
              <a:ext uri="{FF2B5EF4-FFF2-40B4-BE49-F238E27FC236}">
                <a16:creationId xmlns:a16="http://schemas.microsoft.com/office/drawing/2014/main" id="{A46C6F7A-EDBF-4B02-A56E-B9C5899CE9C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4592" b="27433"/>
          <a:stretch/>
        </p:blipFill>
        <p:spPr bwMode="auto">
          <a:xfrm>
            <a:off x="6805612" y="1710690"/>
            <a:ext cx="4610634" cy="41816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56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85011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/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Berechne den Abstand des Punktes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=(0|3)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von der Geraden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blipFill>
                <a:blip r:embed="rId4"/>
                <a:stretch>
                  <a:fillRect l="-575" b="-34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rafik 19">
            <a:extLst>
              <a:ext uri="{FF2B5EF4-FFF2-40B4-BE49-F238E27FC236}">
                <a16:creationId xmlns:a16="http://schemas.microsoft.com/office/drawing/2014/main" id="{A46C6F7A-EDBF-4B02-A56E-B9C5899CE9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592" b="27433"/>
          <a:stretch/>
        </p:blipFill>
        <p:spPr bwMode="auto">
          <a:xfrm>
            <a:off x="7684628" y="2015490"/>
            <a:ext cx="3894178" cy="35318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760D5C3-B0A6-456C-8C6A-8725E502A507}"/>
              </a:ext>
            </a:extLst>
          </p:cNvPr>
          <p:cNvSpPr txBox="1"/>
          <p:nvPr/>
        </p:nvSpPr>
        <p:spPr>
          <a:xfrm>
            <a:off x="447040" y="1533588"/>
            <a:ext cx="6096000" cy="1575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Schritt: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Erstelle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eine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Gerade 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die normal auf g steht und durch den Punkt P geht.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D.h. der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Richtungsvektor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dieser normalen Geraden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entspricht dem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Normalvektor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von der Geraden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0649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85011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/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Berechne den Abstand des Punktes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=(0|3)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von der Geraden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blipFill>
                <a:blip r:embed="rId4"/>
                <a:stretch>
                  <a:fillRect l="-575" b="-34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rafik 19">
            <a:extLst>
              <a:ext uri="{FF2B5EF4-FFF2-40B4-BE49-F238E27FC236}">
                <a16:creationId xmlns:a16="http://schemas.microsoft.com/office/drawing/2014/main" id="{A46C6F7A-EDBF-4B02-A56E-B9C5899CE9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592" b="27433"/>
          <a:stretch/>
        </p:blipFill>
        <p:spPr bwMode="auto">
          <a:xfrm>
            <a:off x="7707032" y="2056130"/>
            <a:ext cx="3871774" cy="3511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1AD94008-112A-4E14-AC31-52751CD6D366}"/>
              </a:ext>
            </a:extLst>
          </p:cNvPr>
          <p:cNvSpPr txBox="1"/>
          <p:nvPr/>
        </p:nvSpPr>
        <p:spPr>
          <a:xfrm>
            <a:off x="613194" y="157861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Schritt: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Berechne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Schnittpunkt S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der beiden Geraden, indem du die beiden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Geraden gleich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setzt.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478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85011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/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Berechne den Abstand des Punktes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=(0|3)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von der Geraden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DF66D07-2145-4FB4-9252-E7D6C02E3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36" y="813242"/>
                <a:ext cx="9534525" cy="519245"/>
              </a:xfrm>
              <a:prstGeom prst="rect">
                <a:avLst/>
              </a:prstGeom>
              <a:blipFill>
                <a:blip r:embed="rId4"/>
                <a:stretch>
                  <a:fillRect l="-575" b="-34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rafik 19">
            <a:extLst>
              <a:ext uri="{FF2B5EF4-FFF2-40B4-BE49-F238E27FC236}">
                <a16:creationId xmlns:a16="http://schemas.microsoft.com/office/drawing/2014/main" id="{A46C6F7A-EDBF-4B02-A56E-B9C5899CE9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592" b="27433"/>
          <a:stretch/>
        </p:blipFill>
        <p:spPr bwMode="auto">
          <a:xfrm>
            <a:off x="7707032" y="2056130"/>
            <a:ext cx="3871774" cy="3511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C78422-8F7D-4F11-AC12-AFC79ED92BE9}"/>
                  </a:ext>
                </a:extLst>
              </p:cNvPr>
              <p:cNvSpPr txBox="1"/>
              <p:nvPr/>
            </p:nvSpPr>
            <p:spPr>
              <a:xfrm>
                <a:off x="792480" y="1703143"/>
                <a:ext cx="6096000" cy="15583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4. Schritt: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 Normalabstand entspricht nun der Länge (=Betrag) des Vektors vom Punkt S zum Punkt P.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𝑑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𝑃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𝑔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𝑃𝑆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C78422-8F7D-4F11-AC12-AFC79ED92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" y="1703143"/>
                <a:ext cx="6096000" cy="1558375"/>
              </a:xfrm>
              <a:prstGeom prst="rect">
                <a:avLst/>
              </a:prstGeom>
              <a:blipFill>
                <a:blip r:embed="rId6"/>
                <a:stretch>
                  <a:fillRect t="-1563" b="-3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5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276</Words>
  <Application>Microsoft Office PowerPoint</Application>
  <PresentationFormat>Breitbild</PresentationFormat>
  <Paragraphs>32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Geraden im R² Normalabstand eines Punktes zu einer Geraden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110</cp:revision>
  <dcterms:created xsi:type="dcterms:W3CDTF">2020-04-09T06:13:57Z</dcterms:created>
  <dcterms:modified xsi:type="dcterms:W3CDTF">2022-11-04T11:01:40Z</dcterms:modified>
</cp:coreProperties>
</file>