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42" r:id="rId3"/>
    <p:sldId id="354" r:id="rId4"/>
    <p:sldId id="346" r:id="rId5"/>
    <p:sldId id="355" r:id="rId6"/>
    <p:sldId id="356" r:id="rId7"/>
    <p:sldId id="35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03EC45F-77AC-47BF-9E66-FA3BF572B726}"/>
    <pc:docChg chg="undo custSel addSld modSld">
      <pc:chgData name="Tegischer Lukas" userId="f78daebb-0565-485c-bd0e-1cd035e796ff" providerId="ADAL" clId="{803EC45F-77AC-47BF-9E66-FA3BF572B726}" dt="2021-04-04T19:40:17.186" v="272" actId="403"/>
      <pc:docMkLst>
        <pc:docMk/>
      </pc:docMkLst>
      <pc:sldChg chg="modSp mod">
        <pc:chgData name="Tegischer Lukas" userId="f78daebb-0565-485c-bd0e-1cd035e796ff" providerId="ADAL" clId="{803EC45F-77AC-47BF-9E66-FA3BF572B726}" dt="2021-04-04T19:23:34.797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EC45F-77AC-47BF-9E66-FA3BF572B726}" dt="2021-04-04T19:23:34.797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03EC45F-77AC-47BF-9E66-FA3BF572B726}" dt="2021-04-04T19:36:28.822" v="134"/>
        <pc:sldMkLst>
          <pc:docMk/>
          <pc:sldMk cId="442268101" sldId="295"/>
        </pc:sldMkLst>
        <pc:spChg chg="mod">
          <ac:chgData name="Tegischer Lukas" userId="f78daebb-0565-485c-bd0e-1cd035e796ff" providerId="ADAL" clId="{803EC45F-77AC-47BF-9E66-FA3BF572B726}" dt="2021-04-04T19:24:08.461" v="74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5:29.708" v="117" actId="1076"/>
          <ac:spMkLst>
            <pc:docMk/>
            <pc:sldMk cId="442268101" sldId="295"/>
            <ac:spMk id="5" creationId="{A6DA5448-6A6C-4C3E-9C4D-8909E960E7F0}"/>
          </ac:spMkLst>
        </pc:spChg>
        <pc:spChg chg="del">
          <ac:chgData name="Tegischer Lukas" userId="f78daebb-0565-485c-bd0e-1cd035e796ff" providerId="ADAL" clId="{803EC45F-77AC-47BF-9E66-FA3BF572B726}" dt="2021-04-04T19:23:59.092" v="71" actId="478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803EC45F-77AC-47BF-9E66-FA3BF572B726}" dt="2021-04-04T19:24:03.272" v="73" actId="478"/>
          <ac:spMkLst>
            <pc:docMk/>
            <pc:sldMk cId="442268101" sldId="295"/>
            <ac:spMk id="9" creationId="{1CC54E9E-6D26-4BD9-995E-B155A2158F3C}"/>
          </ac:spMkLst>
        </pc:spChg>
        <pc:picChg chg="add mod modCrop">
          <ac:chgData name="Tegischer Lukas" userId="f78daebb-0565-485c-bd0e-1cd035e796ff" providerId="ADAL" clId="{803EC45F-77AC-47BF-9E66-FA3BF572B726}" dt="2021-04-04T19:35:05.406" v="81" actId="1076"/>
          <ac:picMkLst>
            <pc:docMk/>
            <pc:sldMk cId="442268101" sldId="295"/>
            <ac:picMk id="4" creationId="{6979DFAD-E440-4A41-A19F-4244A4B0C0EA}"/>
          </ac:picMkLst>
        </pc:picChg>
        <pc:picChg chg="del">
          <ac:chgData name="Tegischer Lukas" userId="f78daebb-0565-485c-bd0e-1cd035e796ff" providerId="ADAL" clId="{803EC45F-77AC-47BF-9E66-FA3BF572B726}" dt="2021-04-04T19:24:00.768" v="72" actId="478"/>
          <ac:picMkLst>
            <pc:docMk/>
            <pc:sldMk cId="442268101" sldId="295"/>
            <ac:picMk id="7" creationId="{A34C86C1-2354-440D-B0B4-5C3DC03DD015}"/>
          </ac:picMkLst>
        </pc:picChg>
        <pc:cxnChg chg="add mod">
          <ac:chgData name="Tegischer Lukas" userId="f78daebb-0565-485c-bd0e-1cd035e796ff" providerId="ADAL" clId="{803EC45F-77AC-47BF-9E66-FA3BF572B726}" dt="2021-04-04T19:36:12.651" v="128" actId="693"/>
          <ac:cxnSpMkLst>
            <pc:docMk/>
            <pc:sldMk cId="442268101" sldId="295"/>
            <ac:cxnSpMk id="10" creationId="{7501EB9A-C900-482E-8ABD-6787159867D8}"/>
          </ac:cxnSpMkLst>
        </pc:cxnChg>
        <pc:cxnChg chg="add del mod">
          <ac:chgData name="Tegischer Lukas" userId="f78daebb-0565-485c-bd0e-1cd035e796ff" providerId="ADAL" clId="{803EC45F-77AC-47BF-9E66-FA3BF572B726}" dt="2021-04-04T19:36:04.716" v="126" actId="478"/>
          <ac:cxnSpMkLst>
            <pc:docMk/>
            <pc:sldMk cId="442268101" sldId="295"/>
            <ac:cxnSpMk id="12" creationId="{09427D36-D5F1-43B1-95B3-8A27F2B9A57E}"/>
          </ac:cxnSpMkLst>
        </pc:cxnChg>
        <pc:cxnChg chg="add mod">
          <ac:chgData name="Tegischer Lukas" userId="f78daebb-0565-485c-bd0e-1cd035e796ff" providerId="ADAL" clId="{803EC45F-77AC-47BF-9E66-FA3BF572B726}" dt="2021-04-04T19:36:23.182" v="132" actId="14100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addSp delSp modSp mod delAnim">
        <pc:chgData name="Tegischer Lukas" userId="f78daebb-0565-485c-bd0e-1cd035e796ff" providerId="ADAL" clId="{803EC45F-77AC-47BF-9E66-FA3BF572B726}" dt="2021-04-04T19:39:24.602" v="238" actId="20577"/>
        <pc:sldMkLst>
          <pc:docMk/>
          <pc:sldMk cId="1583130595" sldId="335"/>
        </pc:sldMkLst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7" creationId="{122981C4-3CC7-4BBA-A93F-790E174830F2}"/>
          </ac:spMkLst>
        </pc:spChg>
        <pc:spChg chg="add mod">
          <ac:chgData name="Tegischer Lukas" userId="f78daebb-0565-485c-bd0e-1cd035e796ff" providerId="ADAL" clId="{803EC45F-77AC-47BF-9E66-FA3BF572B726}" dt="2021-04-04T19:39:01.717" v="226" actId="1076"/>
          <ac:spMkLst>
            <pc:docMk/>
            <pc:sldMk cId="1583130595" sldId="335"/>
            <ac:spMk id="9" creationId="{58D93059-425E-407F-8361-DAFE8510AB85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1" creationId="{3E0AB194-8A93-47A2-9301-596A2A90035C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2" creationId="{02ACD7ED-89F3-473A-838A-BB321C31EA4E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3" creationId="{1DE0F21C-505B-4889-B450-CFD6E8C052B1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5" creationId="{23BF74F6-4438-470E-B8E3-502B90B5718B}"/>
          </ac:spMkLst>
        </pc:spChg>
        <pc:spChg chg="add mod">
          <ac:chgData name="Tegischer Lukas" userId="f78daebb-0565-485c-bd0e-1cd035e796ff" providerId="ADAL" clId="{803EC45F-77AC-47BF-9E66-FA3BF572B726}" dt="2021-04-04T19:39:17.508" v="232" actId="403"/>
          <ac:spMkLst>
            <pc:docMk/>
            <pc:sldMk cId="1583130595" sldId="335"/>
            <ac:spMk id="16" creationId="{E8CC914C-C941-44F4-A89E-11D7CAD92248}"/>
          </ac:spMkLst>
        </pc:spChg>
        <pc:spChg chg="add mod">
          <ac:chgData name="Tegischer Lukas" userId="f78daebb-0565-485c-bd0e-1cd035e796ff" providerId="ADAL" clId="{803EC45F-77AC-47BF-9E66-FA3BF572B726}" dt="2021-04-04T19:39:24.602" v="238" actId="20577"/>
          <ac:spMkLst>
            <pc:docMk/>
            <pc:sldMk cId="1583130595" sldId="335"/>
            <ac:spMk id="17" creationId="{D7190D9A-155B-4DF7-8334-BC5F56755B16}"/>
          </ac:spMkLst>
        </pc:spChg>
      </pc:sldChg>
      <pc:sldChg chg="addSp delSp modSp mod delAnim">
        <pc:chgData name="Tegischer Lukas" userId="f78daebb-0565-485c-bd0e-1cd035e796ff" providerId="ADAL" clId="{803EC45F-77AC-47BF-9E66-FA3BF572B726}" dt="2021-04-04T19:37:44.957" v="182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803EC45F-77AC-47BF-9E66-FA3BF572B726}" dt="2021-04-04T19:36:45.230" v="167" actId="20577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803EC45F-77AC-47BF-9E66-FA3BF572B726}" dt="2021-04-04T19:36:49.201" v="169" actId="478"/>
          <ac:spMkLst>
            <pc:docMk/>
            <pc:sldMk cId="1685039439" sldId="342"/>
            <ac:spMk id="8" creationId="{1576C327-B1C4-49F2-B076-1648601AF295}"/>
          </ac:spMkLst>
        </pc:spChg>
        <pc:spChg chg="del">
          <ac:chgData name="Tegischer Lukas" userId="f78daebb-0565-485c-bd0e-1cd035e796ff" providerId="ADAL" clId="{803EC45F-77AC-47BF-9E66-FA3BF572B726}" dt="2021-04-04T19:36:46.953" v="168" actId="478"/>
          <ac:spMkLst>
            <pc:docMk/>
            <pc:sldMk cId="1685039439" sldId="342"/>
            <ac:spMk id="9" creationId="{1CC54E9E-6D26-4BD9-995E-B155A2158F3C}"/>
          </ac:spMkLst>
        </pc:spChg>
        <pc:spChg chg="add mod">
          <ac:chgData name="Tegischer Lukas" userId="f78daebb-0565-485c-bd0e-1cd035e796ff" providerId="ADAL" clId="{803EC45F-77AC-47BF-9E66-FA3BF572B726}" dt="2021-04-04T19:37:44.957" v="182" actId="1076"/>
          <ac:spMkLst>
            <pc:docMk/>
            <pc:sldMk cId="1685039439" sldId="342"/>
            <ac:spMk id="11" creationId="{BE198DEF-5253-4338-BBCC-439967AF12AB}"/>
          </ac:spMkLst>
        </pc:spChg>
        <pc:picChg chg="add mod">
          <ac:chgData name="Tegischer Lukas" userId="f78daebb-0565-485c-bd0e-1cd035e796ff" providerId="ADAL" clId="{803EC45F-77AC-47BF-9E66-FA3BF572B726}" dt="2021-04-04T19:37:03.462" v="174" actId="1076"/>
          <ac:picMkLst>
            <pc:docMk/>
            <pc:sldMk cId="1685039439" sldId="342"/>
            <ac:picMk id="7" creationId="{E1D2368A-EEE0-4D21-B0CA-4D2B6571E6C8}"/>
          </ac:picMkLst>
        </pc:picChg>
        <pc:picChg chg="del">
          <ac:chgData name="Tegischer Lukas" userId="f78daebb-0565-485c-bd0e-1cd035e796ff" providerId="ADAL" clId="{803EC45F-77AC-47BF-9E66-FA3BF572B726}" dt="2021-04-04T19:36:49.201" v="169" actId="478"/>
          <ac:picMkLst>
            <pc:docMk/>
            <pc:sldMk cId="1685039439" sldId="342"/>
            <ac:picMk id="10" creationId="{9BB81FF3-4ABF-42C3-B6E7-1F2855577A3B}"/>
          </ac:picMkLst>
        </pc:picChg>
      </pc:sldChg>
      <pc:sldChg chg="addSp delSp modSp add mod">
        <pc:chgData name="Tegischer Lukas" userId="f78daebb-0565-485c-bd0e-1cd035e796ff" providerId="ADAL" clId="{803EC45F-77AC-47BF-9E66-FA3BF572B726}" dt="2021-04-04T19:38:15.953" v="200" actId="1076"/>
        <pc:sldMkLst>
          <pc:docMk/>
          <pc:sldMk cId="2649353781" sldId="343"/>
        </pc:sldMkLst>
        <pc:spChg chg="mod">
          <ac:chgData name="Tegischer Lukas" userId="f78daebb-0565-485c-bd0e-1cd035e796ff" providerId="ADAL" clId="{803EC45F-77AC-47BF-9E66-FA3BF572B726}" dt="2021-04-04T19:38:15.953" v="200" actId="1076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8:14.162" v="199" actId="1076"/>
          <ac:spMkLst>
            <pc:docMk/>
            <pc:sldMk cId="2649353781" sldId="343"/>
            <ac:spMk id="8" creationId="{F7FE1F14-6371-4DB9-83D2-FEFC5AAD4F2B}"/>
          </ac:spMkLst>
        </pc:spChg>
        <pc:spChg chg="del">
          <ac:chgData name="Tegischer Lukas" userId="f78daebb-0565-485c-bd0e-1cd035e796ff" providerId="ADAL" clId="{803EC45F-77AC-47BF-9E66-FA3BF572B726}" dt="2021-04-04T19:37:49.615" v="185" actId="478"/>
          <ac:spMkLst>
            <pc:docMk/>
            <pc:sldMk cId="2649353781" sldId="343"/>
            <ac:spMk id="11" creationId="{BE198DEF-5253-4338-BBCC-439967AF12AB}"/>
          </ac:spMkLst>
        </pc:spChg>
        <pc:picChg chg="del">
          <ac:chgData name="Tegischer Lukas" userId="f78daebb-0565-485c-bd0e-1cd035e796ff" providerId="ADAL" clId="{803EC45F-77AC-47BF-9E66-FA3BF572B726}" dt="2021-04-04T19:37:48.601" v="184" actId="478"/>
          <ac:picMkLst>
            <pc:docMk/>
            <pc:sldMk cId="2649353781" sldId="343"/>
            <ac:picMk id="7" creationId="{E1D2368A-EEE0-4D21-B0CA-4D2B6571E6C8}"/>
          </ac:picMkLst>
        </pc:picChg>
      </pc:sldChg>
      <pc:sldChg chg="delSp modSp add mod">
        <pc:chgData name="Tegischer Lukas" userId="f78daebb-0565-485c-bd0e-1cd035e796ff" providerId="ADAL" clId="{803EC45F-77AC-47BF-9E66-FA3BF572B726}" dt="2021-04-04T19:40:17.186" v="272" actId="403"/>
        <pc:sldMkLst>
          <pc:docMk/>
          <pc:sldMk cId="3047141546" sldId="344"/>
        </pc:sldMkLst>
        <pc:spChg chg="mod">
          <ac:chgData name="Tegischer Lukas" userId="f78daebb-0565-485c-bd0e-1cd035e796ff" providerId="ADAL" clId="{803EC45F-77AC-47BF-9E66-FA3BF572B726}" dt="2021-04-04T19:40:17.186" v="272" actId="403"/>
          <ac:spMkLst>
            <pc:docMk/>
            <pc:sldMk cId="3047141546" sldId="344"/>
            <ac:spMk id="9" creationId="{58D93059-425E-407F-8361-DAFE8510AB85}"/>
          </ac:spMkLst>
        </pc:spChg>
        <pc:spChg chg="mod">
          <ac:chgData name="Tegischer Lukas" userId="f78daebb-0565-485c-bd0e-1cd035e796ff" providerId="ADAL" clId="{803EC45F-77AC-47BF-9E66-FA3BF572B726}" dt="2021-04-04T19:40:06.344" v="270" actId="20577"/>
          <ac:spMkLst>
            <pc:docMk/>
            <pc:sldMk cId="3047141546" sldId="344"/>
            <ac:spMk id="16" creationId="{E8CC914C-C941-44F4-A89E-11D7CAD92248}"/>
          </ac:spMkLst>
        </pc:spChg>
        <pc:spChg chg="del">
          <ac:chgData name="Tegischer Lukas" userId="f78daebb-0565-485c-bd0e-1cd035e796ff" providerId="ADAL" clId="{803EC45F-77AC-47BF-9E66-FA3BF572B726}" dt="2021-04-04T19:40:03.135" v="268" actId="478"/>
          <ac:spMkLst>
            <pc:docMk/>
            <pc:sldMk cId="3047141546" sldId="344"/>
            <ac:spMk id="17" creationId="{D7190D9A-155B-4DF7-8334-BC5F56755B16}"/>
          </ac:spMkLst>
        </pc:spChg>
      </pc:sldChg>
    </pc:docChg>
  </pc:docChgLst>
  <pc:docChgLst>
    <pc:chgData name="Tegischer Lukas" userId="f78daebb-0565-485c-bd0e-1cd035e796ff" providerId="ADAL" clId="{27725697-9E5E-457B-B423-E27D627F2C16}"/>
    <pc:docChg chg="undo custSel addSld delSld modSld sldOrd">
      <pc:chgData name="Tegischer Lukas" userId="f78daebb-0565-485c-bd0e-1cd035e796ff" providerId="ADAL" clId="{27725697-9E5E-457B-B423-E27D627F2C16}" dt="2021-04-13T14:13:26.448" v="599"/>
      <pc:docMkLst>
        <pc:docMk/>
      </pc:docMkLst>
      <pc:sldChg chg="modSp mod">
        <pc:chgData name="Tegischer Lukas" userId="f78daebb-0565-485c-bd0e-1cd035e796ff" providerId="ADAL" clId="{27725697-9E5E-457B-B423-E27D627F2C16}" dt="2021-04-05T13:12:45.433" v="70" actId="404"/>
        <pc:sldMkLst>
          <pc:docMk/>
          <pc:sldMk cId="336392357" sldId="256"/>
        </pc:sldMkLst>
        <pc:spChg chg="mod">
          <ac:chgData name="Tegischer Lukas" userId="f78daebb-0565-485c-bd0e-1cd035e796ff" providerId="ADAL" clId="{27725697-9E5E-457B-B423-E27D627F2C16}" dt="2021-04-05T13:12:45.433" v="70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27725697-9E5E-457B-B423-E27D627F2C16}" dt="2021-04-13T14:13:26.448" v="599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27725697-9E5E-457B-B423-E27D627F2C16}" dt="2021-04-05T13:19:58.742" v="205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27725697-9E5E-457B-B423-E27D627F2C16}" dt="2021-04-05T13:13:34.713" v="176" actId="404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27725697-9E5E-457B-B423-E27D627F2C16}" dt="2021-04-05T13:12:56.775" v="98" actId="478"/>
          <ac:spMkLst>
            <pc:docMk/>
            <pc:sldMk cId="1685039439" sldId="342"/>
            <ac:spMk id="8" creationId="{7C7A8371-EF1D-40CC-A4FF-01CE0B510CE8}"/>
          </ac:spMkLst>
        </pc:spChg>
        <pc:spChg chg="add mod">
          <ac:chgData name="Tegischer Lukas" userId="f78daebb-0565-485c-bd0e-1cd035e796ff" providerId="ADAL" clId="{27725697-9E5E-457B-B423-E27D627F2C16}" dt="2021-04-05T13:14:43.632" v="204" actId="20577"/>
          <ac:spMkLst>
            <pc:docMk/>
            <pc:sldMk cId="1685039439" sldId="342"/>
            <ac:spMk id="9" creationId="{DE861AAB-9D9A-441C-B495-87724DC6FA66}"/>
          </ac:spMkLst>
        </pc:spChg>
        <pc:spChg chg="del">
          <ac:chgData name="Tegischer Lukas" userId="f78daebb-0565-485c-bd0e-1cd035e796ff" providerId="ADAL" clId="{27725697-9E5E-457B-B423-E27D627F2C16}" dt="2021-04-05T13:12:57.420" v="99" actId="478"/>
          <ac:spMkLst>
            <pc:docMk/>
            <pc:sldMk cId="1685039439" sldId="342"/>
            <ac:spMk id="10" creationId="{130CE6BC-811D-45D6-9A93-AFEB14CFBB4D}"/>
          </ac:spMkLst>
        </pc:spChg>
        <pc:spChg chg="add mod">
          <ac:chgData name="Tegischer Lukas" userId="f78daebb-0565-485c-bd0e-1cd035e796ff" providerId="ADAL" clId="{27725697-9E5E-457B-B423-E27D627F2C16}" dt="2021-04-05T13:19:58.742" v="205" actId="1076"/>
          <ac:spMkLst>
            <pc:docMk/>
            <pc:sldMk cId="1685039439" sldId="342"/>
            <ac:spMk id="12" creationId="{8038C27B-3B64-4882-A178-B69769C0CC27}"/>
          </ac:spMkLst>
        </pc:spChg>
        <pc:spChg chg="add mod">
          <ac:chgData name="Tegischer Lukas" userId="f78daebb-0565-485c-bd0e-1cd035e796ff" providerId="ADAL" clId="{27725697-9E5E-457B-B423-E27D627F2C16}" dt="2021-04-05T13:13:55.847" v="178" actId="1076"/>
          <ac:spMkLst>
            <pc:docMk/>
            <pc:sldMk cId="1685039439" sldId="342"/>
            <ac:spMk id="13" creationId="{26549223-3E40-424A-9DE9-78705AD7D632}"/>
          </ac:spMkLst>
        </pc:spChg>
        <pc:spChg chg="del">
          <ac:chgData name="Tegischer Lukas" userId="f78daebb-0565-485c-bd0e-1cd035e796ff" providerId="ADAL" clId="{27725697-9E5E-457B-B423-E27D627F2C16}" dt="2021-04-05T13:12:58.581" v="100" actId="478"/>
          <ac:spMkLst>
            <pc:docMk/>
            <pc:sldMk cId="1685039439" sldId="342"/>
            <ac:spMk id="17" creationId="{C6446250-2AD5-48A6-9C8B-BEE658E80E67}"/>
          </ac:spMkLst>
        </pc:spChg>
        <pc:picChg chg="del">
          <ac:chgData name="Tegischer Lukas" userId="f78daebb-0565-485c-bd0e-1cd035e796ff" providerId="ADAL" clId="{27725697-9E5E-457B-B423-E27D627F2C16}" dt="2021-04-05T13:12:59.170" v="101" actId="478"/>
          <ac:picMkLst>
            <pc:docMk/>
            <pc:sldMk cId="1685039439" sldId="342"/>
            <ac:picMk id="7" creationId="{6EE9D9D4-3B38-44D7-9B19-F680A84B8A73}"/>
          </ac:picMkLst>
        </pc:picChg>
        <pc:picChg chg="add mod">
          <ac:chgData name="Tegischer Lukas" userId="f78daebb-0565-485c-bd0e-1cd035e796ff" providerId="ADAL" clId="{27725697-9E5E-457B-B423-E27D627F2C16}" dt="2021-04-05T13:13:55.847" v="178" actId="1076"/>
          <ac:picMkLst>
            <pc:docMk/>
            <pc:sldMk cId="1685039439" sldId="342"/>
            <ac:picMk id="11" creationId="{A9EE0838-29F0-4184-B2C8-FEAACD24B670}"/>
          </ac:picMkLst>
        </pc:picChg>
      </pc:sldChg>
      <pc:sldChg chg="addSp delSp modSp mod delAnim">
        <pc:chgData name="Tegischer Lukas" userId="f78daebb-0565-485c-bd0e-1cd035e796ff" providerId="ADAL" clId="{27725697-9E5E-457B-B423-E27D627F2C16}" dt="2021-04-05T13:39:40.521" v="341" actId="20577"/>
        <pc:sldMkLst>
          <pc:docMk/>
          <pc:sldMk cId="2850942059" sldId="346"/>
        </pc:sldMkLst>
        <pc:spChg chg="del">
          <ac:chgData name="Tegischer Lukas" userId="f78daebb-0565-485c-bd0e-1cd035e796ff" providerId="ADAL" clId="{27725697-9E5E-457B-B423-E27D627F2C16}" dt="2021-04-05T13:23:10.581" v="298" actId="478"/>
          <ac:spMkLst>
            <pc:docMk/>
            <pc:sldMk cId="2850942059" sldId="346"/>
            <ac:spMk id="7" creationId="{8EA5839D-F6C2-485E-9EE5-5C6D471AB4AA}"/>
          </ac:spMkLst>
        </pc:spChg>
        <pc:spChg chg="del">
          <ac:chgData name="Tegischer Lukas" userId="f78daebb-0565-485c-bd0e-1cd035e796ff" providerId="ADAL" clId="{27725697-9E5E-457B-B423-E27D627F2C16}" dt="2021-04-05T13:23:09.183" v="297" actId="478"/>
          <ac:spMkLst>
            <pc:docMk/>
            <pc:sldMk cId="2850942059" sldId="346"/>
            <ac:spMk id="8" creationId="{3BC865BB-7D8F-4A69-8BCA-9C0E7D476EDE}"/>
          </ac:spMkLst>
        </pc:spChg>
        <pc:spChg chg="add mod">
          <ac:chgData name="Tegischer Lukas" userId="f78daebb-0565-485c-bd0e-1cd035e796ff" providerId="ADAL" clId="{27725697-9E5E-457B-B423-E27D627F2C16}" dt="2021-04-05T13:23:44.850" v="327" actId="20577"/>
          <ac:spMkLst>
            <pc:docMk/>
            <pc:sldMk cId="2850942059" sldId="346"/>
            <ac:spMk id="9" creationId="{FD8D058D-EB8F-4DEA-AD22-A7FDD1A0054C}"/>
          </ac:spMkLst>
        </pc:spChg>
        <pc:spChg chg="add mod">
          <ac:chgData name="Tegischer Lukas" userId="f78daebb-0565-485c-bd0e-1cd035e796ff" providerId="ADAL" clId="{27725697-9E5E-457B-B423-E27D627F2C16}" dt="2021-04-05T13:39:32.644" v="337" actId="1076"/>
          <ac:spMkLst>
            <pc:docMk/>
            <pc:sldMk cId="2850942059" sldId="346"/>
            <ac:spMk id="12" creationId="{A13F1B38-21A2-4070-8E5C-1A4B33C2021B}"/>
          </ac:spMkLst>
        </pc:spChg>
        <pc:spChg chg="add mod">
          <ac:chgData name="Tegischer Lukas" userId="f78daebb-0565-485c-bd0e-1cd035e796ff" providerId="ADAL" clId="{27725697-9E5E-457B-B423-E27D627F2C16}" dt="2021-04-05T13:39:40.521" v="341" actId="20577"/>
          <ac:spMkLst>
            <pc:docMk/>
            <pc:sldMk cId="2850942059" sldId="346"/>
            <ac:spMk id="13" creationId="{029C5B9A-BA08-4FB9-AED2-8267101A1162}"/>
          </ac:spMkLst>
        </pc:spChg>
        <pc:spChg chg="del">
          <ac:chgData name="Tegischer Lukas" userId="f78daebb-0565-485c-bd0e-1cd035e796ff" providerId="ADAL" clId="{27725697-9E5E-457B-B423-E27D627F2C16}" dt="2021-04-05T13:23:09.183" v="297" actId="478"/>
          <ac:spMkLst>
            <pc:docMk/>
            <pc:sldMk cId="2850942059" sldId="346"/>
            <ac:spMk id="15" creationId="{3BAEBF68-C791-48FD-ACD4-CD9924CF206F}"/>
          </ac:spMkLst>
        </pc:spChg>
        <pc:cxnChg chg="del">
          <ac:chgData name="Tegischer Lukas" userId="f78daebb-0565-485c-bd0e-1cd035e796ff" providerId="ADAL" clId="{27725697-9E5E-457B-B423-E27D627F2C16}" dt="2021-04-05T13:23:09.183" v="297" actId="478"/>
          <ac:cxnSpMkLst>
            <pc:docMk/>
            <pc:sldMk cId="2850942059" sldId="346"/>
            <ac:cxnSpMk id="5" creationId="{75BFADA0-EC64-4F09-A68C-AB5DE88A7DCC}"/>
          </ac:cxnSpMkLst>
        </pc:cxnChg>
        <pc:cxnChg chg="del">
          <ac:chgData name="Tegischer Lukas" userId="f78daebb-0565-485c-bd0e-1cd035e796ff" providerId="ADAL" clId="{27725697-9E5E-457B-B423-E27D627F2C16}" dt="2021-04-05T13:23:09.183" v="297" actId="478"/>
          <ac:cxnSpMkLst>
            <pc:docMk/>
            <pc:sldMk cId="2850942059" sldId="346"/>
            <ac:cxnSpMk id="11" creationId="{99F1EB8E-ED24-45C3-83C3-CC8F3E54819B}"/>
          </ac:cxnSpMkLst>
        </pc:cxnChg>
      </pc:sldChg>
      <pc:sldChg chg="addSp delSp modSp mod delAnim">
        <pc:chgData name="Tegischer Lukas" userId="f78daebb-0565-485c-bd0e-1cd035e796ff" providerId="ADAL" clId="{27725697-9E5E-457B-B423-E27D627F2C16}" dt="2021-04-05T13:47:25.962" v="586" actId="1076"/>
        <pc:sldMkLst>
          <pc:docMk/>
          <pc:sldMk cId="1935884913" sldId="351"/>
        </pc:sldMkLst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7" creationId="{EC427658-7D14-4F37-853E-0FF24B539BC9}"/>
          </ac:spMkLst>
        </pc:spChg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8" creationId="{F0E81CF0-2DAA-4BF6-8C04-BF81EA4C40C1}"/>
          </ac:spMkLst>
        </pc:spChg>
        <pc:spChg chg="add mod">
          <ac:chgData name="Tegischer Lukas" userId="f78daebb-0565-485c-bd0e-1cd035e796ff" providerId="ADAL" clId="{27725697-9E5E-457B-B423-E27D627F2C16}" dt="2021-04-05T13:47:02.147" v="573" actId="14100"/>
          <ac:spMkLst>
            <pc:docMk/>
            <pc:sldMk cId="1935884913" sldId="351"/>
            <ac:spMk id="12" creationId="{AAB4291D-5FC5-488D-955F-E4DFDCC88DCF}"/>
          </ac:spMkLst>
        </pc:spChg>
        <pc:spChg chg="add mod">
          <ac:chgData name="Tegischer Lukas" userId="f78daebb-0565-485c-bd0e-1cd035e796ff" providerId="ADAL" clId="{27725697-9E5E-457B-B423-E27D627F2C16}" dt="2021-04-05T13:47:25.962" v="586" actId="1076"/>
          <ac:spMkLst>
            <pc:docMk/>
            <pc:sldMk cId="1935884913" sldId="351"/>
            <ac:spMk id="13" creationId="{CF17DCAC-D1B1-45CE-9159-6D425C72CA61}"/>
          </ac:spMkLst>
        </pc:spChg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20" creationId="{862E74C9-D7DD-425B-BA49-64C0D6F7343C}"/>
          </ac:spMkLst>
        </pc:sp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9" creationId="{065809B6-6196-402B-B43F-F45599167919}"/>
          </ac:cxnSpMkLst>
        </pc:cxn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10" creationId="{E57B2FFD-F329-42FC-98F7-B1AF094AF925}"/>
          </ac:cxnSpMkLst>
        </pc:cxn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11" creationId="{FB49E295-11AC-4995-8A37-DBEBC37B4330}"/>
          </ac:cxnSpMkLst>
        </pc:cxnChg>
      </pc:sldChg>
      <pc:sldChg chg="del">
        <pc:chgData name="Tegischer Lukas" userId="f78daebb-0565-485c-bd0e-1cd035e796ff" providerId="ADAL" clId="{27725697-9E5E-457B-B423-E27D627F2C16}" dt="2021-04-05T13:47:28.929" v="587" actId="47"/>
        <pc:sldMkLst>
          <pc:docMk/>
          <pc:sldMk cId="1210525862" sldId="353"/>
        </pc:sldMkLst>
      </pc:sldChg>
      <pc:sldChg chg="addSp delSp modSp add mod delAnim">
        <pc:chgData name="Tegischer Lukas" userId="f78daebb-0565-485c-bd0e-1cd035e796ff" providerId="ADAL" clId="{27725697-9E5E-457B-B423-E27D627F2C16}" dt="2021-04-05T13:22:56.006" v="296" actId="1076"/>
        <pc:sldMkLst>
          <pc:docMk/>
          <pc:sldMk cId="3069104936" sldId="354"/>
        </pc:sldMkLst>
        <pc:spChg chg="mod">
          <ac:chgData name="Tegischer Lukas" userId="f78daebb-0565-485c-bd0e-1cd035e796ff" providerId="ADAL" clId="{27725697-9E5E-457B-B423-E27D627F2C16}" dt="2021-04-05T13:20:13.697" v="234" actId="20577"/>
          <ac:spMkLst>
            <pc:docMk/>
            <pc:sldMk cId="3069104936" sldId="354"/>
            <ac:spMk id="2" creationId="{00000000-0000-0000-0000-000000000000}"/>
          </ac:spMkLst>
        </pc:spChg>
        <pc:spChg chg="mod">
          <ac:chgData name="Tegischer Lukas" userId="f78daebb-0565-485c-bd0e-1cd035e796ff" providerId="ADAL" clId="{27725697-9E5E-457B-B423-E27D627F2C16}" dt="2021-04-05T13:22:56.006" v="296" actId="1076"/>
          <ac:spMkLst>
            <pc:docMk/>
            <pc:sldMk cId="3069104936" sldId="354"/>
            <ac:spMk id="9" creationId="{DE861AAB-9D9A-441C-B495-87724DC6FA66}"/>
          </ac:spMkLst>
        </pc:spChg>
        <pc:spChg chg="del">
          <ac:chgData name="Tegischer Lukas" userId="f78daebb-0565-485c-bd0e-1cd035e796ff" providerId="ADAL" clId="{27725697-9E5E-457B-B423-E27D627F2C16}" dt="2021-04-05T13:22:45.476" v="292" actId="478"/>
          <ac:spMkLst>
            <pc:docMk/>
            <pc:sldMk cId="3069104936" sldId="354"/>
            <ac:spMk id="12" creationId="{8038C27B-3B64-4882-A178-B69769C0CC27}"/>
          </ac:spMkLst>
        </pc:spChg>
        <pc:spChg chg="del">
          <ac:chgData name="Tegischer Lukas" userId="f78daebb-0565-485c-bd0e-1cd035e796ff" providerId="ADAL" clId="{27725697-9E5E-457B-B423-E27D627F2C16}" dt="2021-04-05T13:22:43.586" v="291" actId="478"/>
          <ac:spMkLst>
            <pc:docMk/>
            <pc:sldMk cId="3069104936" sldId="354"/>
            <ac:spMk id="13" creationId="{26549223-3E40-424A-9DE9-78705AD7D632}"/>
          </ac:spMkLst>
        </pc:spChg>
        <pc:picChg chg="add mod">
          <ac:chgData name="Tegischer Lukas" userId="f78daebb-0565-485c-bd0e-1cd035e796ff" providerId="ADAL" clId="{27725697-9E5E-457B-B423-E27D627F2C16}" dt="2021-04-05T13:22:51.422" v="295" actId="1076"/>
          <ac:picMkLst>
            <pc:docMk/>
            <pc:sldMk cId="3069104936" sldId="354"/>
            <ac:picMk id="8" creationId="{4310D843-CACC-4BC6-928E-E9EEDD69B74E}"/>
          </ac:picMkLst>
        </pc:picChg>
        <pc:picChg chg="del mod">
          <ac:chgData name="Tegischer Lukas" userId="f78daebb-0565-485c-bd0e-1cd035e796ff" providerId="ADAL" clId="{27725697-9E5E-457B-B423-E27D627F2C16}" dt="2021-04-05T13:20:19.059" v="236" actId="478"/>
          <ac:picMkLst>
            <pc:docMk/>
            <pc:sldMk cId="3069104936" sldId="354"/>
            <ac:picMk id="11" creationId="{A9EE0838-29F0-4184-B2C8-FEAACD24B670}"/>
          </ac:picMkLst>
        </pc:picChg>
      </pc:sldChg>
      <pc:sldChg chg="addSp delSp modSp add mod ord modAnim">
        <pc:chgData name="Tegischer Lukas" userId="f78daebb-0565-485c-bd0e-1cd035e796ff" providerId="ADAL" clId="{27725697-9E5E-457B-B423-E27D627F2C16}" dt="2021-04-05T13:52:04.928" v="596"/>
        <pc:sldMkLst>
          <pc:docMk/>
          <pc:sldMk cId="171161192" sldId="355"/>
        </pc:sldMkLst>
        <pc:spChg chg="mod">
          <ac:chgData name="Tegischer Lukas" userId="f78daebb-0565-485c-bd0e-1cd035e796ff" providerId="ADAL" clId="{27725697-9E5E-457B-B423-E27D627F2C16}" dt="2021-04-05T13:43:45.761" v="490" actId="1076"/>
          <ac:spMkLst>
            <pc:docMk/>
            <pc:sldMk cId="171161192" sldId="35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27725697-9E5E-457B-B423-E27D627F2C16}" dt="2021-04-05T13:41:30.056" v="451" actId="478"/>
          <ac:spMkLst>
            <pc:docMk/>
            <pc:sldMk cId="171161192" sldId="355"/>
            <ac:spMk id="6" creationId="{AB514FAB-4CFB-4867-9C7F-5D22AF414D16}"/>
          </ac:spMkLst>
        </pc:spChg>
        <pc:spChg chg="del">
          <ac:chgData name="Tegischer Lukas" userId="f78daebb-0565-485c-bd0e-1cd035e796ff" providerId="ADAL" clId="{27725697-9E5E-457B-B423-E27D627F2C16}" dt="2021-04-05T13:40:35.847" v="432" actId="478"/>
          <ac:spMkLst>
            <pc:docMk/>
            <pc:sldMk cId="171161192" sldId="355"/>
            <ac:spMk id="9" creationId="{DE861AAB-9D9A-441C-B495-87724DC6FA66}"/>
          </ac:spMkLst>
        </pc:spChg>
        <pc:spChg chg="add mod">
          <ac:chgData name="Tegischer Lukas" userId="f78daebb-0565-485c-bd0e-1cd035e796ff" providerId="ADAL" clId="{27725697-9E5E-457B-B423-E27D627F2C16}" dt="2021-04-05T13:41:53.687" v="456" actId="207"/>
          <ac:spMkLst>
            <pc:docMk/>
            <pc:sldMk cId="171161192" sldId="355"/>
            <ac:spMk id="10" creationId="{E8AE0ED0-D94E-4C25-AE6A-BEFD4269377A}"/>
          </ac:spMkLst>
        </pc:spChg>
        <pc:spChg chg="add mod">
          <ac:chgData name="Tegischer Lukas" userId="f78daebb-0565-485c-bd0e-1cd035e796ff" providerId="ADAL" clId="{27725697-9E5E-457B-B423-E27D627F2C16}" dt="2021-04-05T13:46:39.179" v="566" actId="20577"/>
          <ac:spMkLst>
            <pc:docMk/>
            <pc:sldMk cId="171161192" sldId="355"/>
            <ac:spMk id="11" creationId="{8A211929-C4DA-4531-91B2-D370BCF03E0F}"/>
          </ac:spMkLst>
        </pc:spChg>
        <pc:spChg chg="add del mod">
          <ac:chgData name="Tegischer Lukas" userId="f78daebb-0565-485c-bd0e-1cd035e796ff" providerId="ADAL" clId="{27725697-9E5E-457B-B423-E27D627F2C16}" dt="2021-04-05T13:43:53.319" v="492"/>
          <ac:spMkLst>
            <pc:docMk/>
            <pc:sldMk cId="171161192" sldId="355"/>
            <ac:spMk id="12" creationId="{64103E53-0C9A-4CAE-ACF5-6AA913A15803}"/>
          </ac:spMkLst>
        </pc:spChg>
        <pc:picChg chg="del">
          <ac:chgData name="Tegischer Lukas" userId="f78daebb-0565-485c-bd0e-1cd035e796ff" providerId="ADAL" clId="{27725697-9E5E-457B-B423-E27D627F2C16}" dt="2021-04-05T13:40:34.363" v="431" actId="478"/>
          <ac:picMkLst>
            <pc:docMk/>
            <pc:sldMk cId="171161192" sldId="355"/>
            <ac:picMk id="8" creationId="{4310D843-CACC-4BC6-928E-E9EEDD69B74E}"/>
          </ac:picMkLst>
        </pc:picChg>
        <pc:picChg chg="add mod modCrop">
          <ac:chgData name="Tegischer Lukas" userId="f78daebb-0565-485c-bd0e-1cd035e796ff" providerId="ADAL" clId="{27725697-9E5E-457B-B423-E27D627F2C16}" dt="2021-04-05T13:51:56.343" v="593" actId="1076"/>
          <ac:picMkLst>
            <pc:docMk/>
            <pc:sldMk cId="171161192" sldId="355"/>
            <ac:picMk id="15" creationId="{836711B5-5C66-4F57-B109-A3A9481E038A}"/>
          </ac:picMkLst>
        </pc:picChg>
        <pc:cxnChg chg="add del">
          <ac:chgData name="Tegischer Lukas" userId="f78daebb-0565-485c-bd0e-1cd035e796ff" providerId="ADAL" clId="{27725697-9E5E-457B-B423-E27D627F2C16}" dt="2021-04-05T13:48:04.243" v="589" actId="478"/>
          <ac:cxnSpMkLst>
            <pc:docMk/>
            <pc:sldMk cId="171161192" sldId="355"/>
            <ac:cxnSpMk id="7" creationId="{56C36B99-2ADA-4A60-B3C5-84A1D5B6741D}"/>
          </ac:cxnSpMkLst>
        </pc:cxnChg>
      </pc:sldChg>
      <pc:sldChg chg="addSp delSp modSp add mod modAnim">
        <pc:chgData name="Tegischer Lukas" userId="f78daebb-0565-485c-bd0e-1cd035e796ff" providerId="ADAL" clId="{27725697-9E5E-457B-B423-E27D627F2C16}" dt="2021-04-05T13:52:09.772" v="597"/>
        <pc:sldMkLst>
          <pc:docMk/>
          <pc:sldMk cId="57056740" sldId="356"/>
        </pc:sldMkLst>
        <pc:spChg chg="add mod">
          <ac:chgData name="Tegischer Lukas" userId="f78daebb-0565-485c-bd0e-1cd035e796ff" providerId="ADAL" clId="{27725697-9E5E-457B-B423-E27D627F2C16}" dt="2021-04-05T13:46:00.524" v="551" actId="1076"/>
          <ac:spMkLst>
            <pc:docMk/>
            <pc:sldMk cId="57056740" sldId="356"/>
            <ac:spMk id="7" creationId="{F58BC421-8AC2-4A0E-AD69-E48A52CAAF36}"/>
          </ac:spMkLst>
        </pc:spChg>
        <pc:spChg chg="add mod">
          <ac:chgData name="Tegischer Lukas" userId="f78daebb-0565-485c-bd0e-1cd035e796ff" providerId="ADAL" clId="{27725697-9E5E-457B-B423-E27D627F2C16}" dt="2021-04-05T13:46:15.418" v="556" actId="1076"/>
          <ac:spMkLst>
            <pc:docMk/>
            <pc:sldMk cId="57056740" sldId="356"/>
            <ac:spMk id="9" creationId="{C5D2BA19-250C-4E68-8EB0-C384EC42CBA7}"/>
          </ac:spMkLst>
        </pc:spChg>
        <pc:spChg chg="del">
          <ac:chgData name="Tegischer Lukas" userId="f78daebb-0565-485c-bd0e-1cd035e796ff" providerId="ADAL" clId="{27725697-9E5E-457B-B423-E27D627F2C16}" dt="2021-04-05T13:44:25.585" v="517" actId="478"/>
          <ac:spMkLst>
            <pc:docMk/>
            <pc:sldMk cId="57056740" sldId="356"/>
            <ac:spMk id="10" creationId="{E8AE0ED0-D94E-4C25-AE6A-BEFD4269377A}"/>
          </ac:spMkLst>
        </pc:spChg>
        <pc:spChg chg="mod">
          <ac:chgData name="Tegischer Lukas" userId="f78daebb-0565-485c-bd0e-1cd035e796ff" providerId="ADAL" clId="{27725697-9E5E-457B-B423-E27D627F2C16}" dt="2021-04-05T13:46:29.597" v="561" actId="20577"/>
          <ac:spMkLst>
            <pc:docMk/>
            <pc:sldMk cId="57056740" sldId="356"/>
            <ac:spMk id="11" creationId="{8A211929-C4DA-4531-91B2-D370BCF03E0F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0B28422-2FEE-43DB-AC4F-ABC783DE6863}"/>
    <pc:docChg chg="undo custSel addSld delSld modSld sldOrd">
      <pc:chgData name="Tegischer Lukas" userId="f78daebb-0565-485c-bd0e-1cd035e796ff" providerId="ADAL" clId="{A0B28422-2FEE-43DB-AC4F-ABC783DE6863}" dt="2021-04-05T06:16:55.063" v="1017" actId="20577"/>
      <pc:docMkLst>
        <pc:docMk/>
      </pc:docMkLst>
      <pc:sldChg chg="modSp mod">
        <pc:chgData name="Tegischer Lukas" userId="f78daebb-0565-485c-bd0e-1cd035e796ff" providerId="ADAL" clId="{A0B28422-2FEE-43DB-AC4F-ABC783DE6863}" dt="2021-04-05T06:00:21.032" v="527" actId="404"/>
        <pc:sldMkLst>
          <pc:docMk/>
          <pc:sldMk cId="336392357" sldId="256"/>
        </pc:sldMkLst>
        <pc:spChg chg="mod">
          <ac:chgData name="Tegischer Lukas" userId="f78daebb-0565-485c-bd0e-1cd035e796ff" providerId="ADAL" clId="{A0B28422-2FEE-43DB-AC4F-ABC783DE6863}" dt="2021-04-05T06:00:21.032" v="52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A0B28422-2FEE-43DB-AC4F-ABC783DE6863}" dt="2021-04-04T19:50:19.217" v="318" actId="20577"/>
        <pc:sldMkLst>
          <pc:docMk/>
          <pc:sldMk cId="442268101" sldId="295"/>
        </pc:sldMkLst>
        <pc:spChg chg="del mod">
          <ac:chgData name="Tegischer Lukas" userId="f78daebb-0565-485c-bd0e-1cd035e796ff" providerId="ADAL" clId="{A0B28422-2FEE-43DB-AC4F-ABC783DE6863}" dt="2021-04-04T19:41:57.335" v="133" actId="478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A0B28422-2FEE-43DB-AC4F-ABC783DE6863}" dt="2021-04-04T19:41:39.881" v="126" actId="478"/>
          <ac:spMkLst>
            <pc:docMk/>
            <pc:sldMk cId="442268101" sldId="295"/>
            <ac:spMk id="5" creationId="{A6DA5448-6A6C-4C3E-9C4D-8909E960E7F0}"/>
          </ac:spMkLst>
        </pc:spChg>
        <pc:spChg chg="add mod">
          <ac:chgData name="Tegischer Lukas" userId="f78daebb-0565-485c-bd0e-1cd035e796ff" providerId="ADAL" clId="{A0B28422-2FEE-43DB-AC4F-ABC783DE6863}" dt="2021-04-04T19:50:19.217" v="318" actId="20577"/>
          <ac:spMkLst>
            <pc:docMk/>
            <pc:sldMk cId="442268101" sldId="295"/>
            <ac:spMk id="9" creationId="{D611BA94-4A35-46BC-8AED-08FC23B66C2D}"/>
          </ac:spMkLst>
        </pc:spChg>
        <pc:picChg chg="del">
          <ac:chgData name="Tegischer Lukas" userId="f78daebb-0565-485c-bd0e-1cd035e796ff" providerId="ADAL" clId="{A0B28422-2FEE-43DB-AC4F-ABC783DE6863}" dt="2021-04-04T19:41:38.980" v="125" actId="478"/>
          <ac:picMkLst>
            <pc:docMk/>
            <pc:sldMk cId="442268101" sldId="295"/>
            <ac:picMk id="4" creationId="{6979DFAD-E440-4A41-A19F-4244A4B0C0EA}"/>
          </ac:picMkLst>
        </pc:pic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0" creationId="{7501EB9A-C900-482E-8ABD-6787159867D8}"/>
          </ac:cxnSpMkLst>
        </pc:cxn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del">
        <pc:chgData name="Tegischer Lukas" userId="f78daebb-0565-485c-bd0e-1cd035e796ff" providerId="ADAL" clId="{A0B28422-2FEE-43DB-AC4F-ABC783DE6863}" dt="2021-04-05T06:16:46.841" v="1014" actId="47"/>
        <pc:sldMkLst>
          <pc:docMk/>
          <pc:sldMk cId="1583130595" sldId="335"/>
        </pc:sldMkLst>
      </pc:sldChg>
      <pc:sldChg chg="addSp delSp modSp mod modAnim">
        <pc:chgData name="Tegischer Lukas" userId="f78daebb-0565-485c-bd0e-1cd035e796ff" providerId="ADAL" clId="{A0B28422-2FEE-43DB-AC4F-ABC783DE6863}" dt="2021-04-04T19:50:29.263" v="321" actId="14100"/>
        <pc:sldMkLst>
          <pc:docMk/>
          <pc:sldMk cId="1685039439" sldId="342"/>
        </pc:sldMkLst>
        <pc:spChg chg="mod">
          <ac:chgData name="Tegischer Lukas" userId="f78daebb-0565-485c-bd0e-1cd035e796ff" providerId="ADAL" clId="{A0B28422-2FEE-43DB-AC4F-ABC783DE6863}" dt="2021-04-04T19:43:07.282" v="187" actId="1076"/>
          <ac:spMkLst>
            <pc:docMk/>
            <pc:sldMk cId="1685039439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0:25.204" v="320" actId="20577"/>
          <ac:spMkLst>
            <pc:docMk/>
            <pc:sldMk cId="1685039439" sldId="342"/>
            <ac:spMk id="8" creationId="{BAD08F5D-8F4A-401D-B9B8-56EC62646F5D}"/>
          </ac:spMkLst>
        </pc:spChg>
        <pc:spChg chg="del">
          <ac:chgData name="Tegischer Lukas" userId="f78daebb-0565-485c-bd0e-1cd035e796ff" providerId="ADAL" clId="{A0B28422-2FEE-43DB-AC4F-ABC783DE6863}" dt="2021-04-04T19:42:49.973" v="181" actId="478"/>
          <ac:spMkLst>
            <pc:docMk/>
            <pc:sldMk cId="1685039439" sldId="342"/>
            <ac:spMk id="11" creationId="{BE198DEF-5253-4338-BBCC-439967AF12AB}"/>
          </ac:spMkLst>
        </pc:spChg>
        <pc:spChg chg="add mod">
          <ac:chgData name="Tegischer Lukas" userId="f78daebb-0565-485c-bd0e-1cd035e796ff" providerId="ADAL" clId="{A0B28422-2FEE-43DB-AC4F-ABC783DE6863}" dt="2021-04-04T19:47:51.494" v="281" actId="1076"/>
          <ac:spMkLst>
            <pc:docMk/>
            <pc:sldMk cId="1685039439" sldId="342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4T19:46:55.108" v="237" actId="1076"/>
          <ac:spMkLst>
            <pc:docMk/>
            <pc:sldMk cId="1685039439" sldId="342"/>
            <ac:spMk id="27" creationId="{0A61FC84-344F-46CB-8E6B-1CFAED7C33BB}"/>
          </ac:spMkLst>
        </pc:spChg>
        <pc:picChg chg="del">
          <ac:chgData name="Tegischer Lukas" userId="f78daebb-0565-485c-bd0e-1cd035e796ff" providerId="ADAL" clId="{A0B28422-2FEE-43DB-AC4F-ABC783DE6863}" dt="2021-04-04T19:42:49.143" v="180" actId="478"/>
          <ac:picMkLst>
            <pc:docMk/>
            <pc:sldMk cId="1685039439" sldId="342"/>
            <ac:picMk id="7" creationId="{E1D2368A-EEE0-4D21-B0CA-4D2B6571E6C8}"/>
          </ac:picMkLst>
        </pc:picChg>
        <pc:picChg chg="add mod modCrop">
          <ac:chgData name="Tegischer Lukas" userId="f78daebb-0565-485c-bd0e-1cd035e796ff" providerId="ADAL" clId="{A0B28422-2FEE-43DB-AC4F-ABC783DE6863}" dt="2021-04-04T19:45:43.748" v="213" actId="1076"/>
          <ac:picMkLst>
            <pc:docMk/>
            <pc:sldMk cId="1685039439" sldId="342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43:38.294" v="197" actId="14100"/>
          <ac:cxnSpMkLst>
            <pc:docMk/>
            <pc:sldMk cId="1685039439" sldId="342"/>
            <ac:cxnSpMk id="5" creationId="{5D3433D5-BAF5-4BE7-8743-148BE38B5252}"/>
          </ac:cxnSpMkLst>
        </pc:cxnChg>
        <pc:cxnChg chg="add mod">
          <ac:chgData name="Tegischer Lukas" userId="f78daebb-0565-485c-bd0e-1cd035e796ff" providerId="ADAL" clId="{A0B28422-2FEE-43DB-AC4F-ABC783DE6863}" dt="2021-04-04T19:43:44.489" v="200" actId="14100"/>
          <ac:cxnSpMkLst>
            <pc:docMk/>
            <pc:sldMk cId="1685039439" sldId="342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4T19:50:29.263" v="321" actId="14100"/>
          <ac:cxnSpMkLst>
            <pc:docMk/>
            <pc:sldMk cId="1685039439" sldId="342"/>
            <ac:cxnSpMk id="19" creationId="{E7E94559-11C8-44E8-BC04-40C0FA745957}"/>
          </ac:cxnSpMkLst>
        </pc:cxnChg>
      </pc:sldChg>
      <pc:sldChg chg="addSp delSp modSp mod modAnim">
        <pc:chgData name="Tegischer Lukas" userId="f78daebb-0565-485c-bd0e-1cd035e796ff" providerId="ADAL" clId="{A0B28422-2FEE-43DB-AC4F-ABC783DE6863}" dt="2021-04-05T05:54:42.395" v="387"/>
        <pc:sldMkLst>
          <pc:docMk/>
          <pc:sldMk cId="2649353781" sldId="343"/>
        </pc:sldMkLst>
        <pc:spChg chg="del">
          <ac:chgData name="Tegischer Lukas" userId="f78daebb-0565-485c-bd0e-1cd035e796ff" providerId="ADAL" clId="{A0B28422-2FEE-43DB-AC4F-ABC783DE6863}" dt="2021-04-04T19:56:24.876" v="347" actId="478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6:40.111" v="352" actId="20577"/>
          <ac:spMkLst>
            <pc:docMk/>
            <pc:sldMk cId="2649353781" sldId="343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4T19:56:24.175" v="346" actId="478"/>
          <ac:spMkLst>
            <pc:docMk/>
            <pc:sldMk cId="2649353781" sldId="343"/>
            <ac:spMk id="8" creationId="{F7FE1F14-6371-4DB9-83D2-FEFC5AAD4F2B}"/>
          </ac:spMkLst>
        </pc:spChg>
        <pc:spChg chg="add mod">
          <ac:chgData name="Tegischer Lukas" userId="f78daebb-0565-485c-bd0e-1cd035e796ff" providerId="ADAL" clId="{A0B28422-2FEE-43DB-AC4F-ABC783DE6863}" dt="2021-04-04T19:58:11.664" v="374" actId="1076"/>
          <ac:spMkLst>
            <pc:docMk/>
            <pc:sldMk cId="2649353781" sldId="343"/>
            <ac:spMk id="9" creationId="{4D164186-F8F8-4CA6-9191-C204C198FBBA}"/>
          </ac:spMkLst>
        </pc:spChg>
        <pc:spChg chg="add del">
          <ac:chgData name="Tegischer Lukas" userId="f78daebb-0565-485c-bd0e-1cd035e796ff" providerId="ADAL" clId="{A0B28422-2FEE-43DB-AC4F-ABC783DE6863}" dt="2021-04-05T05:53:39.986" v="379" actId="478"/>
          <ac:spMkLst>
            <pc:docMk/>
            <pc:sldMk cId="2649353781" sldId="343"/>
            <ac:spMk id="10" creationId="{F2120E9D-3336-4637-8C7F-478921EEE495}"/>
          </ac:spMkLst>
        </pc:spChg>
        <pc:spChg chg="add mod">
          <ac:chgData name="Tegischer Lukas" userId="f78daebb-0565-485c-bd0e-1cd035e796ff" providerId="ADAL" clId="{A0B28422-2FEE-43DB-AC4F-ABC783DE6863}" dt="2021-04-05T05:54:05.517" v="382" actId="688"/>
          <ac:spMkLst>
            <pc:docMk/>
            <pc:sldMk cId="2649353781" sldId="343"/>
            <ac:spMk id="11" creationId="{1D2D7A93-F77E-44C2-A51C-5A69A07BE4AD}"/>
          </ac:spMkLst>
        </pc:spChg>
        <pc:picChg chg="add mod modCrop">
          <ac:chgData name="Tegischer Lukas" userId="f78daebb-0565-485c-bd0e-1cd035e796ff" providerId="ADAL" clId="{A0B28422-2FEE-43DB-AC4F-ABC783DE6863}" dt="2021-04-04T19:58:16.112" v="377" actId="14100"/>
          <ac:picMkLst>
            <pc:docMk/>
            <pc:sldMk cId="2649353781" sldId="343"/>
            <ac:picMk id="7" creationId="{023160B7-EC37-4993-8A73-87C8B663E1E2}"/>
          </ac:picMkLst>
        </pc:picChg>
        <pc:cxnChg chg="add mod">
          <ac:chgData name="Tegischer Lukas" userId="f78daebb-0565-485c-bd0e-1cd035e796ff" providerId="ADAL" clId="{A0B28422-2FEE-43DB-AC4F-ABC783DE6863}" dt="2021-04-05T05:54:29.321" v="385" actId="14100"/>
          <ac:cxnSpMkLst>
            <pc:docMk/>
            <pc:sldMk cId="2649353781" sldId="343"/>
            <ac:cxnSpMk id="13" creationId="{7DEED224-8818-4702-985C-77DB234BEEBD}"/>
          </ac:cxnSpMkLst>
        </pc:cxnChg>
      </pc:sldChg>
      <pc:sldChg chg="del">
        <pc:chgData name="Tegischer Lukas" userId="f78daebb-0565-485c-bd0e-1cd035e796ff" providerId="ADAL" clId="{A0B28422-2FEE-43DB-AC4F-ABC783DE6863}" dt="2021-04-05T06:16:47.600" v="1015" actId="47"/>
        <pc:sldMkLst>
          <pc:docMk/>
          <pc:sldMk cId="3047141546" sldId="344"/>
        </pc:sldMkLst>
      </pc:sldChg>
      <pc:sldChg chg="addSp delSp modSp add mod delAnim modAnim">
        <pc:chgData name="Tegischer Lukas" userId="f78daebb-0565-485c-bd0e-1cd035e796ff" providerId="ADAL" clId="{A0B28422-2FEE-43DB-AC4F-ABC783DE6863}" dt="2021-04-04T19:51:40.928" v="345"/>
        <pc:sldMkLst>
          <pc:docMk/>
          <pc:sldMk cId="3194613360" sldId="345"/>
        </pc:sldMkLst>
        <pc:spChg chg="mod">
          <ac:chgData name="Tegischer Lukas" userId="f78daebb-0565-485c-bd0e-1cd035e796ff" providerId="ADAL" clId="{A0B28422-2FEE-43DB-AC4F-ABC783DE6863}" dt="2021-04-04T19:47:09.049" v="244" actId="20577"/>
          <ac:spMkLst>
            <pc:docMk/>
            <pc:sldMk cId="3194613360" sldId="345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4T19:50:33.125" v="323" actId="20577"/>
          <ac:spMkLst>
            <pc:docMk/>
            <pc:sldMk cId="3194613360" sldId="345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4T19:47:55.864" v="282" actId="1076"/>
          <ac:spMkLst>
            <pc:docMk/>
            <pc:sldMk cId="3194613360" sldId="345"/>
            <ac:spMk id="12" creationId="{A7BA442A-E3DC-4EB5-B67C-1F785F539EE2}"/>
          </ac:spMkLst>
        </pc:spChg>
        <pc:spChg chg="add mod">
          <ac:chgData name="Tegischer Lukas" userId="f78daebb-0565-485c-bd0e-1cd035e796ff" providerId="ADAL" clId="{A0B28422-2FEE-43DB-AC4F-ABC783DE6863}" dt="2021-04-04T19:51:24.735" v="337" actId="1076"/>
          <ac:spMkLst>
            <pc:docMk/>
            <pc:sldMk cId="3194613360" sldId="345"/>
            <ac:spMk id="24" creationId="{0F22D674-38E6-417C-8028-E94288732AB8}"/>
          </ac:spMkLst>
        </pc:spChg>
        <pc:spChg chg="del mod">
          <ac:chgData name="Tegischer Lukas" userId="f78daebb-0565-485c-bd0e-1cd035e796ff" providerId="ADAL" clId="{A0B28422-2FEE-43DB-AC4F-ABC783DE6863}" dt="2021-04-04T19:47:22.951" v="247" actId="478"/>
          <ac:spMkLst>
            <pc:docMk/>
            <pc:sldMk cId="3194613360" sldId="345"/>
            <ac:spMk id="25" creationId="{E418833E-9ABE-4898-9D18-8233616FFA98}"/>
          </ac:spMkLst>
        </pc:spChg>
        <pc:spChg chg="del">
          <ac:chgData name="Tegischer Lukas" userId="f78daebb-0565-485c-bd0e-1cd035e796ff" providerId="ADAL" clId="{A0B28422-2FEE-43DB-AC4F-ABC783DE6863}" dt="2021-04-04T19:51:00.459" v="326" actId="478"/>
          <ac:spMkLst>
            <pc:docMk/>
            <pc:sldMk cId="3194613360" sldId="345"/>
            <ac:spMk id="27" creationId="{0A61FC84-344F-46CB-8E6B-1CFAED7C33BB}"/>
          </ac:spMkLst>
        </pc:spChg>
        <pc:picChg chg="add mod ord modCrop">
          <ac:chgData name="Tegischer Lukas" userId="f78daebb-0565-485c-bd0e-1cd035e796ff" providerId="ADAL" clId="{A0B28422-2FEE-43DB-AC4F-ABC783DE6863}" dt="2021-04-04T19:48:22.756" v="287" actId="167"/>
          <ac:picMkLst>
            <pc:docMk/>
            <pc:sldMk cId="3194613360" sldId="345"/>
            <ac:picMk id="6" creationId="{6D783E51-5F5B-4BD0-B7DB-9D59DC6A3551}"/>
          </ac:picMkLst>
        </pc:picChg>
        <pc:picChg chg="del">
          <ac:chgData name="Tegischer Lukas" userId="f78daebb-0565-485c-bd0e-1cd035e796ff" providerId="ADAL" clId="{A0B28422-2FEE-43DB-AC4F-ABC783DE6863}" dt="2021-04-04T19:48:10.620" v="283" actId="478"/>
          <ac:picMkLst>
            <pc:docMk/>
            <pc:sldMk cId="3194613360" sldId="345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50:43.118" v="325" actId="14100"/>
          <ac:cxnSpMkLst>
            <pc:docMk/>
            <pc:sldMk cId="3194613360" sldId="345"/>
            <ac:cxnSpMk id="18" creationId="{A50AE30E-E385-447E-BDA2-BE0ABD2D7580}"/>
          </ac:cxnSpMkLst>
        </pc:cxnChg>
        <pc:cxnChg chg="mod">
          <ac:chgData name="Tegischer Lukas" userId="f78daebb-0565-485c-bd0e-1cd035e796ff" providerId="ADAL" clId="{A0B28422-2FEE-43DB-AC4F-ABC783DE6863}" dt="2021-04-04T19:48:46.441" v="290" actId="14100"/>
          <ac:cxnSpMkLst>
            <pc:docMk/>
            <pc:sldMk cId="3194613360" sldId="345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4T19:50:40.216" v="324" actId="14100"/>
          <ac:cxnSpMkLst>
            <pc:docMk/>
            <pc:sldMk cId="3194613360" sldId="345"/>
            <ac:cxnSpMk id="20" creationId="{A7BB579B-FB8E-4AD0-AE1E-FBE3A80CC34F}"/>
          </ac:cxnSpMkLst>
        </pc:cxnChg>
      </pc:sldChg>
      <pc:sldChg chg="addSp delSp modSp add mod modAnim">
        <pc:chgData name="Tegischer Lukas" userId="f78daebb-0565-485c-bd0e-1cd035e796ff" providerId="ADAL" clId="{A0B28422-2FEE-43DB-AC4F-ABC783DE6863}" dt="2021-04-05T05:57:13.748" v="459" actId="208"/>
        <pc:sldMkLst>
          <pc:docMk/>
          <pc:sldMk cId="2850942059" sldId="346"/>
        </pc:sldMkLst>
        <pc:spChg chg="del">
          <ac:chgData name="Tegischer Lukas" userId="f78daebb-0565-485c-bd0e-1cd035e796ff" providerId="ADAL" clId="{A0B28422-2FEE-43DB-AC4F-ABC783DE6863}" dt="2021-04-05T05:54:54.176" v="389" actId="478"/>
          <ac:spMkLst>
            <pc:docMk/>
            <pc:sldMk cId="2850942059" sldId="346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5T05:54:57.925" v="391" actId="478"/>
          <ac:spMkLst>
            <pc:docMk/>
            <pc:sldMk cId="2850942059" sldId="346"/>
            <ac:spMk id="9" creationId="{4D164186-F8F8-4CA6-9191-C204C198FBBA}"/>
          </ac:spMkLst>
        </pc:spChg>
        <pc:spChg chg="add mod">
          <ac:chgData name="Tegischer Lukas" userId="f78daebb-0565-485c-bd0e-1cd035e796ff" providerId="ADAL" clId="{A0B28422-2FEE-43DB-AC4F-ABC783DE6863}" dt="2021-04-05T05:55:14.925" v="419" actId="20577"/>
          <ac:spMkLst>
            <pc:docMk/>
            <pc:sldMk cId="2850942059" sldId="346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5:56:18.292" v="443" actId="1076"/>
          <ac:spMkLst>
            <pc:docMk/>
            <pc:sldMk cId="2850942059" sldId="346"/>
            <ac:spMk id="11" creationId="{1D2D7A93-F77E-44C2-A51C-5A69A07BE4AD}"/>
          </ac:spMkLst>
        </pc:spChg>
        <pc:spChg chg="add mod">
          <ac:chgData name="Tegischer Lukas" userId="f78daebb-0565-485c-bd0e-1cd035e796ff" providerId="ADAL" clId="{A0B28422-2FEE-43DB-AC4F-ABC783DE6863}" dt="2021-04-05T05:56:58.868" v="455" actId="20577"/>
          <ac:spMkLst>
            <pc:docMk/>
            <pc:sldMk cId="2850942059" sldId="346"/>
            <ac:spMk id="15" creationId="{B6C8B9B8-8C19-442A-ABED-FE8FC51FC2B5}"/>
          </ac:spMkLst>
        </pc:spChg>
        <pc:picChg chg="del">
          <ac:chgData name="Tegischer Lukas" userId="f78daebb-0565-485c-bd0e-1cd035e796ff" providerId="ADAL" clId="{A0B28422-2FEE-43DB-AC4F-ABC783DE6863}" dt="2021-04-05T05:54:54.895" v="390" actId="478"/>
          <ac:picMkLst>
            <pc:docMk/>
            <pc:sldMk cId="2850942059" sldId="346"/>
            <ac:picMk id="7" creationId="{023160B7-EC37-4993-8A73-87C8B663E1E2}"/>
          </ac:picMkLst>
        </pc:picChg>
        <pc:picChg chg="add mod ord">
          <ac:chgData name="Tegischer Lukas" userId="f78daebb-0565-485c-bd0e-1cd035e796ff" providerId="ADAL" clId="{A0B28422-2FEE-43DB-AC4F-ABC783DE6863}" dt="2021-04-05T05:55:23.182" v="422" actId="1076"/>
          <ac:picMkLst>
            <pc:docMk/>
            <pc:sldMk cId="2850942059" sldId="346"/>
            <ac:picMk id="12" creationId="{7110B90D-DF1F-4B2A-9EC3-EB7D3BCFC8B7}"/>
          </ac:picMkLst>
        </pc:picChg>
        <pc:cxnChg chg="mod">
          <ac:chgData name="Tegischer Lukas" userId="f78daebb-0565-485c-bd0e-1cd035e796ff" providerId="ADAL" clId="{A0B28422-2FEE-43DB-AC4F-ABC783DE6863}" dt="2021-04-05T05:56:41.756" v="449" actId="14100"/>
          <ac:cxnSpMkLst>
            <pc:docMk/>
            <pc:sldMk cId="2850942059" sldId="346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5:56:56.860" v="453" actId="14100"/>
          <ac:cxnSpMkLst>
            <pc:docMk/>
            <pc:sldMk cId="2850942059" sldId="346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5:57:13.748" v="459" actId="208"/>
          <ac:cxnSpMkLst>
            <pc:docMk/>
            <pc:sldMk cId="2850942059" sldId="346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3:09.944" v="887" actId="20577"/>
        <pc:sldMkLst>
          <pc:docMk/>
          <pc:sldMk cId="1284267519" sldId="347"/>
        </pc:sldMkLst>
        <pc:spChg chg="add del mod">
          <ac:chgData name="Tegischer Lukas" userId="f78daebb-0565-485c-bd0e-1cd035e796ff" providerId="ADAL" clId="{A0B28422-2FEE-43DB-AC4F-ABC783DE6863}" dt="2021-04-05T05:58:27.754" v="466"/>
          <ac:spMkLst>
            <pc:docMk/>
            <pc:sldMk cId="1284267519" sldId="347"/>
            <ac:spMk id="3" creationId="{3E01C190-4100-4576-ADA7-34DC2BD1F571}"/>
          </ac:spMkLst>
        </pc:spChg>
        <pc:spChg chg="add mod">
          <ac:chgData name="Tegischer Lukas" userId="f78daebb-0565-485c-bd0e-1cd035e796ff" providerId="ADAL" clId="{A0B28422-2FEE-43DB-AC4F-ABC783DE6863}" dt="2021-04-05T06:00:09.719" v="512" actId="1076"/>
          <ac:spMkLst>
            <pc:docMk/>
            <pc:sldMk cId="1284267519" sldId="347"/>
            <ac:spMk id="7" creationId="{35B28F8F-4398-4ED0-8485-D4897A57A77E}"/>
          </ac:spMkLst>
        </pc:spChg>
        <pc:spChg chg="del mod">
          <ac:chgData name="Tegischer Lukas" userId="f78daebb-0565-485c-bd0e-1cd035e796ff" providerId="ADAL" clId="{A0B28422-2FEE-43DB-AC4F-ABC783DE6863}" dt="2021-04-05T05:58:20.770" v="464" actId="478"/>
          <ac:spMkLst>
            <pc:docMk/>
            <pc:sldMk cId="1284267519" sldId="347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10:54.454" v="803" actId="1076"/>
          <ac:spMkLst>
            <pc:docMk/>
            <pc:sldMk cId="1284267519" sldId="347"/>
            <ac:spMk id="11" creationId="{1D2D7A93-F77E-44C2-A51C-5A69A07BE4AD}"/>
          </ac:spMkLst>
        </pc:spChg>
        <pc:spChg chg="del">
          <ac:chgData name="Tegischer Lukas" userId="f78daebb-0565-485c-bd0e-1cd035e796ff" providerId="ADAL" clId="{A0B28422-2FEE-43DB-AC4F-ABC783DE6863}" dt="2021-04-05T05:58:55.308" v="473" actId="478"/>
          <ac:spMkLst>
            <pc:docMk/>
            <pc:sldMk cId="1284267519" sldId="347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3:09.944" v="887" actId="20577"/>
          <ac:spMkLst>
            <pc:docMk/>
            <pc:sldMk cId="1284267519" sldId="347"/>
            <ac:spMk id="17" creationId="{C5B7BC89-6654-48B7-A495-D84921C4FA26}"/>
          </ac:spMkLst>
        </pc:spChg>
        <pc:spChg chg="add mod">
          <ac:chgData name="Tegischer Lukas" userId="f78daebb-0565-485c-bd0e-1cd035e796ff" providerId="ADAL" clId="{A0B28422-2FEE-43DB-AC4F-ABC783DE6863}" dt="2021-04-05T06:11:09.601" v="818" actId="20577"/>
          <ac:spMkLst>
            <pc:docMk/>
            <pc:sldMk cId="1284267519" sldId="347"/>
            <ac:spMk id="19" creationId="{0F15A515-ECA7-4849-B12A-4984733EB75B}"/>
          </ac:spMkLst>
        </pc:spChg>
        <pc:spChg chg="add mod">
          <ac:chgData name="Tegischer Lukas" userId="f78daebb-0565-485c-bd0e-1cd035e796ff" providerId="ADAL" clId="{A0B28422-2FEE-43DB-AC4F-ABC783DE6863}" dt="2021-04-05T05:59:50.230" v="509" actId="20577"/>
          <ac:spMkLst>
            <pc:docMk/>
            <pc:sldMk cId="1284267519" sldId="347"/>
            <ac:spMk id="20" creationId="{97464A74-3FDF-4FC2-8AF4-05E274D2870B}"/>
          </ac:spMkLst>
        </pc:spChg>
        <pc:graphicFrameChg chg="add del mod">
          <ac:chgData name="Tegischer Lukas" userId="f78daebb-0565-485c-bd0e-1cd035e796ff" providerId="ADAL" clId="{A0B28422-2FEE-43DB-AC4F-ABC783DE6863}" dt="2021-04-05T05:58:27.754" v="466"/>
          <ac:graphicFrameMkLst>
            <pc:docMk/>
            <pc:sldMk cId="1284267519" sldId="347"/>
            <ac:graphicFrameMk id="2" creationId="{99256728-0F27-4FD6-AF5D-1811137C1997}"/>
          </ac:graphicFrameMkLst>
        </pc:graphicFrameChg>
        <pc:picChg chg="mod">
          <ac:chgData name="Tegischer Lukas" userId="f78daebb-0565-485c-bd0e-1cd035e796ff" providerId="ADAL" clId="{A0B28422-2FEE-43DB-AC4F-ABC783DE6863}" dt="2021-04-05T06:10:47.534" v="802" actId="1076"/>
          <ac:picMkLst>
            <pc:docMk/>
            <pc:sldMk cId="1284267519" sldId="347"/>
            <ac:picMk id="12" creationId="{7110B90D-DF1F-4B2A-9EC3-EB7D3BCFC8B7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5" creationId="{2058D8F6-C365-48E5-B513-A2293352E7C8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6" creationId="{DAC5F5C4-9735-4A88-BCD7-C78FD5C3DB9E}"/>
          </ac:picMkLst>
        </pc:picChg>
        <pc:cxnChg chg="mod">
          <ac:chgData name="Tegischer Lukas" userId="f78daebb-0565-485c-bd0e-1cd035e796ff" providerId="ADAL" clId="{A0B28422-2FEE-43DB-AC4F-ABC783DE6863}" dt="2021-04-05T06:11:04.123" v="807" actId="14100"/>
          <ac:cxnSpMkLst>
            <pc:docMk/>
            <pc:sldMk cId="1284267519" sldId="347"/>
            <ac:cxnSpMk id="13" creationId="{7DEED224-8818-4702-985C-77DB234BEEBD}"/>
          </ac:cxnSpMkLst>
        </pc:cxnChg>
        <pc:cxnChg chg="del">
          <ac:chgData name="Tegischer Lukas" userId="f78daebb-0565-485c-bd0e-1cd035e796ff" providerId="ADAL" clId="{A0B28422-2FEE-43DB-AC4F-ABC783DE6863}" dt="2021-04-05T06:10:55.812" v="804" actId="478"/>
          <ac:cxnSpMkLst>
            <pc:docMk/>
            <pc:sldMk cId="1284267519" sldId="347"/>
            <ac:cxnSpMk id="16" creationId="{FDAC1038-BB78-4AAB-A589-CCE8739A66F8}"/>
          </ac:cxnSpMkLst>
        </pc:cxnChg>
        <pc:cxnChg chg="del mod">
          <ac:chgData name="Tegischer Lukas" userId="f78daebb-0565-485c-bd0e-1cd035e796ff" providerId="ADAL" clId="{A0B28422-2FEE-43DB-AC4F-ABC783DE6863}" dt="2021-04-05T06:12:33.956" v="844" actId="478"/>
          <ac:cxnSpMkLst>
            <pc:docMk/>
            <pc:sldMk cId="1284267519" sldId="347"/>
            <ac:cxnSpMk id="18" creationId="{AEA3A2A8-7244-4064-A8F8-027940C22FB1}"/>
          </ac:cxnSpMkLst>
        </pc:cxnChg>
        <pc:cxnChg chg="add mod">
          <ac:chgData name="Tegischer Lukas" userId="f78daebb-0565-485c-bd0e-1cd035e796ff" providerId="ADAL" clId="{A0B28422-2FEE-43DB-AC4F-ABC783DE6863}" dt="2021-04-05T06:11:27.779" v="823" actId="14100"/>
          <ac:cxnSpMkLst>
            <pc:docMk/>
            <pc:sldMk cId="1284267519" sldId="347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1:41.586" v="829" actId="14100"/>
          <ac:cxnSpMkLst>
            <pc:docMk/>
            <pc:sldMk cId="1284267519" sldId="347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2:16.459" v="839" actId="14100"/>
          <ac:cxnSpMkLst>
            <pc:docMk/>
            <pc:sldMk cId="1284267519" sldId="347"/>
            <ac:cxnSpMk id="26" creationId="{6CCCF07C-DD1D-4ECE-873A-AC15534A6018}"/>
          </ac:cxnSpMkLst>
        </pc:cxnChg>
      </pc:sldChg>
      <pc:sldChg chg="addSp delSp modSp add mod ord delAnim modAnim">
        <pc:chgData name="Tegischer Lukas" userId="f78daebb-0565-485c-bd0e-1cd035e796ff" providerId="ADAL" clId="{A0B28422-2FEE-43DB-AC4F-ABC783DE6863}" dt="2021-04-05T06:06:41.722" v="723"/>
        <pc:sldMkLst>
          <pc:docMk/>
          <pc:sldMk cId="1031754241" sldId="348"/>
        </pc:sldMkLst>
        <pc:spChg chg="mod">
          <ac:chgData name="Tegischer Lukas" userId="f78daebb-0565-485c-bd0e-1cd035e796ff" providerId="ADAL" clId="{A0B28422-2FEE-43DB-AC4F-ABC783DE6863}" dt="2021-04-05T06:04:14.996" v="656" actId="404"/>
          <ac:spMkLst>
            <pc:docMk/>
            <pc:sldMk cId="1031754241" sldId="348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5T06:05:01.780" v="698"/>
          <ac:spMkLst>
            <pc:docMk/>
            <pc:sldMk cId="1031754241" sldId="348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5T06:05:48.742" v="710" actId="20577"/>
          <ac:spMkLst>
            <pc:docMk/>
            <pc:sldMk cId="1031754241" sldId="348"/>
            <ac:spMk id="24" creationId="{101E8A76-F098-4E27-98C0-2D7E5E5196CC}"/>
          </ac:spMkLst>
        </pc:spChg>
        <pc:spChg chg="del mod">
          <ac:chgData name="Tegischer Lukas" userId="f78daebb-0565-485c-bd0e-1cd035e796ff" providerId="ADAL" clId="{A0B28422-2FEE-43DB-AC4F-ABC783DE6863}" dt="2021-04-05T06:03:31.990" v="628" actId="478"/>
          <ac:spMkLst>
            <pc:docMk/>
            <pc:sldMk cId="1031754241" sldId="348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5T06:06:39.838" v="722" actId="122"/>
          <ac:spMkLst>
            <pc:docMk/>
            <pc:sldMk cId="1031754241" sldId="348"/>
            <ac:spMk id="26" creationId="{96D875FA-1D2F-4DA7-8C84-FB05D7879CDD}"/>
          </ac:spMkLst>
        </pc:spChg>
        <pc:spChg chg="del mod">
          <ac:chgData name="Tegischer Lukas" userId="f78daebb-0565-485c-bd0e-1cd035e796ff" providerId="ADAL" clId="{A0B28422-2FEE-43DB-AC4F-ABC783DE6863}" dt="2021-04-05T06:03:32.800" v="629" actId="478"/>
          <ac:spMkLst>
            <pc:docMk/>
            <pc:sldMk cId="1031754241" sldId="348"/>
            <ac:spMk id="27" creationId="{0A61FC84-344F-46CB-8E6B-1CFAED7C33BB}"/>
          </ac:spMkLst>
        </pc:spChg>
        <pc:picChg chg="add mod ord">
          <ac:chgData name="Tegischer Lukas" userId="f78daebb-0565-485c-bd0e-1cd035e796ff" providerId="ADAL" clId="{A0B28422-2FEE-43DB-AC4F-ABC783DE6863}" dt="2021-04-05T06:02:10.901" v="610" actId="1076"/>
          <ac:picMkLst>
            <pc:docMk/>
            <pc:sldMk cId="1031754241" sldId="348"/>
            <ac:picMk id="11" creationId="{47CDF2CF-4FDA-4AF0-AA39-EF309CF8FAF0}"/>
          </ac:picMkLst>
        </pc:picChg>
        <pc:picChg chg="del">
          <ac:chgData name="Tegischer Lukas" userId="f78daebb-0565-485c-bd0e-1cd035e796ff" providerId="ADAL" clId="{A0B28422-2FEE-43DB-AC4F-ABC783DE6863}" dt="2021-04-05T06:02:05.003" v="605" actId="478"/>
          <ac:picMkLst>
            <pc:docMk/>
            <pc:sldMk cId="1031754241" sldId="348"/>
            <ac:picMk id="17" creationId="{049EF9CB-43F1-4DAE-BDA2-8D3144C95B1B}"/>
          </ac:picMkLst>
        </pc:picChg>
        <pc:cxnChg chg="del">
          <ac:chgData name="Tegischer Lukas" userId="f78daebb-0565-485c-bd0e-1cd035e796ff" providerId="ADAL" clId="{A0B28422-2FEE-43DB-AC4F-ABC783DE6863}" dt="2021-04-05T06:01:51.575" v="602" actId="478"/>
          <ac:cxnSpMkLst>
            <pc:docMk/>
            <pc:sldMk cId="1031754241" sldId="348"/>
            <ac:cxnSpMk id="5" creationId="{5D3433D5-BAF5-4BE7-8743-148BE38B5252}"/>
          </ac:cxnSpMkLst>
        </pc:cxnChg>
        <pc:cxnChg chg="del">
          <ac:chgData name="Tegischer Lukas" userId="f78daebb-0565-485c-bd0e-1cd035e796ff" providerId="ADAL" clId="{A0B28422-2FEE-43DB-AC4F-ABC783DE6863}" dt="2021-04-05T06:01:49.269" v="601" actId="478"/>
          <ac:cxnSpMkLst>
            <pc:docMk/>
            <pc:sldMk cId="1031754241" sldId="348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5T06:03:11.678" v="622" actId="208"/>
          <ac:cxnSpMkLst>
            <pc:docMk/>
            <pc:sldMk cId="1031754241" sldId="348"/>
            <ac:cxnSpMk id="15" creationId="{A02BF3BF-42F5-4199-BFA8-79658392756C}"/>
          </ac:cxnSpMkLst>
        </pc:cxnChg>
        <pc:cxnChg chg="add mod">
          <ac:chgData name="Tegischer Lukas" userId="f78daebb-0565-485c-bd0e-1cd035e796ff" providerId="ADAL" clId="{A0B28422-2FEE-43DB-AC4F-ABC783DE6863}" dt="2021-04-05T06:03:25.077" v="627" actId="14100"/>
          <ac:cxnSpMkLst>
            <pc:docMk/>
            <pc:sldMk cId="1031754241" sldId="348"/>
            <ac:cxnSpMk id="18" creationId="{285A0E7D-F293-41ED-A7DC-D498093F3EFC}"/>
          </ac:cxnSpMkLst>
        </pc:cxnChg>
        <pc:cxnChg chg="mod">
          <ac:chgData name="Tegischer Lukas" userId="f78daebb-0565-485c-bd0e-1cd035e796ff" providerId="ADAL" clId="{A0B28422-2FEE-43DB-AC4F-ABC783DE6863}" dt="2021-04-05T06:02:58.691" v="618" actId="14100"/>
          <ac:cxnSpMkLst>
            <pc:docMk/>
            <pc:sldMk cId="1031754241" sldId="348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5T06:03:46.973" v="633" actId="208"/>
          <ac:cxnSpMkLst>
            <pc:docMk/>
            <pc:sldMk cId="1031754241" sldId="348"/>
            <ac:cxnSpMk id="21" creationId="{0A388604-0D41-4F38-B430-7BB850520F1E}"/>
          </ac:cxnSpMkLst>
        </pc:cxnChg>
      </pc:sldChg>
      <pc:sldChg chg="addSp delSp modSp add mod ord modAnim">
        <pc:chgData name="Tegischer Lukas" userId="f78daebb-0565-485c-bd0e-1cd035e796ff" providerId="ADAL" clId="{A0B28422-2FEE-43DB-AC4F-ABC783DE6863}" dt="2021-04-05T06:10:08.831" v="785" actId="14100"/>
        <pc:sldMkLst>
          <pc:docMk/>
          <pc:sldMk cId="3626637686" sldId="349"/>
        </pc:sldMkLst>
        <pc:spChg chg="del mod">
          <ac:chgData name="Tegischer Lukas" userId="f78daebb-0565-485c-bd0e-1cd035e796ff" providerId="ADAL" clId="{A0B28422-2FEE-43DB-AC4F-ABC783DE6863}" dt="2021-04-05T06:09:53.986" v="781" actId="478"/>
          <ac:spMkLst>
            <pc:docMk/>
            <pc:sldMk cId="3626637686" sldId="349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09:05.713" v="775" actId="403"/>
          <ac:spMkLst>
            <pc:docMk/>
            <pc:sldMk cId="3626637686" sldId="349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0:08.831" v="785" actId="14100"/>
          <ac:spMkLst>
            <pc:docMk/>
            <pc:sldMk cId="3626637686" sldId="349"/>
            <ac:spMk id="19" creationId="{59C2FF46-E092-48E1-9D3A-53CE02416498}"/>
          </ac:spMkLst>
        </pc:spChg>
        <pc:cxnChg chg="mod">
          <ac:chgData name="Tegischer Lukas" userId="f78daebb-0565-485c-bd0e-1cd035e796ff" providerId="ADAL" clId="{A0B28422-2FEE-43DB-AC4F-ABC783DE6863}" dt="2021-04-05T06:07:42.506" v="744" actId="14100"/>
          <ac:cxnSpMkLst>
            <pc:docMk/>
            <pc:sldMk cId="3626637686" sldId="349"/>
            <ac:cxnSpMk id="13" creationId="{7DEED224-8818-4702-985C-77DB234BEEBD}"/>
          </ac:cxnSpMkLst>
        </pc:cxnChg>
        <pc:cxnChg chg="mod">
          <ac:chgData name="Tegischer Lukas" userId="f78daebb-0565-485c-bd0e-1cd035e796ff" providerId="ADAL" clId="{A0B28422-2FEE-43DB-AC4F-ABC783DE6863}" dt="2021-04-05T06:08:16.577" v="758" actId="14100"/>
          <ac:cxnSpMkLst>
            <pc:docMk/>
            <pc:sldMk cId="3626637686" sldId="349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6:08:39.663" v="765" actId="208"/>
          <ac:cxnSpMkLst>
            <pc:docMk/>
            <pc:sldMk cId="3626637686" sldId="349"/>
            <ac:cxnSpMk id="17" creationId="{1CDFA226-530B-419A-86BD-48CA44792FAE}"/>
          </ac:cxnSpMkLst>
        </pc:cxnChg>
        <pc:cxnChg chg="mod">
          <ac:chgData name="Tegischer Lukas" userId="f78daebb-0565-485c-bd0e-1cd035e796ff" providerId="ADAL" clId="{A0B28422-2FEE-43DB-AC4F-ABC783DE6863}" dt="2021-04-05T06:08:36.641" v="764" actId="208"/>
          <ac:cxnSpMkLst>
            <pc:docMk/>
            <pc:sldMk cId="3626637686" sldId="349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6:55.063" v="1017" actId="20577"/>
        <pc:sldMkLst>
          <pc:docMk/>
          <pc:sldMk cId="4252928214" sldId="350"/>
        </pc:sldMkLst>
        <pc:spChg chg="mod">
          <ac:chgData name="Tegischer Lukas" userId="f78daebb-0565-485c-bd0e-1cd035e796ff" providerId="ADAL" clId="{A0B28422-2FEE-43DB-AC4F-ABC783DE6863}" dt="2021-04-05T06:13:47.586" v="893" actId="1076"/>
          <ac:spMkLst>
            <pc:docMk/>
            <pc:sldMk cId="4252928214" sldId="350"/>
            <ac:spMk id="11" creationId="{1D2D7A93-F77E-44C2-A51C-5A69A07BE4AD}"/>
          </ac:spMkLst>
        </pc:spChg>
        <pc:spChg chg="mod">
          <ac:chgData name="Tegischer Lukas" userId="f78daebb-0565-485c-bd0e-1cd035e796ff" providerId="ADAL" clId="{A0B28422-2FEE-43DB-AC4F-ABC783DE6863}" dt="2021-04-05T06:16:55.063" v="1017" actId="20577"/>
          <ac:spMkLst>
            <pc:docMk/>
            <pc:sldMk cId="4252928214" sldId="350"/>
            <ac:spMk id="17" creationId="{C5B7BC89-6654-48B7-A495-D84921C4FA26}"/>
          </ac:spMkLst>
        </pc:spChg>
        <pc:spChg chg="mod">
          <ac:chgData name="Tegischer Lukas" userId="f78daebb-0565-485c-bd0e-1cd035e796ff" providerId="ADAL" clId="{A0B28422-2FEE-43DB-AC4F-ABC783DE6863}" dt="2021-04-05T06:15:13.998" v="924" actId="20577"/>
          <ac:spMkLst>
            <pc:docMk/>
            <pc:sldMk cId="4252928214" sldId="350"/>
            <ac:spMk id="19" creationId="{0F15A515-ECA7-4849-B12A-4984733EB75B}"/>
          </ac:spMkLst>
        </pc:spChg>
        <pc:spChg chg="mod">
          <ac:chgData name="Tegischer Lukas" userId="f78daebb-0565-485c-bd0e-1cd035e796ff" providerId="ADAL" clId="{A0B28422-2FEE-43DB-AC4F-ABC783DE6863}" dt="2021-04-05T06:16:24.136" v="997" actId="20577"/>
          <ac:spMkLst>
            <pc:docMk/>
            <pc:sldMk cId="4252928214" sldId="350"/>
            <ac:spMk id="20" creationId="{97464A74-3FDF-4FC2-8AF4-05E274D2870B}"/>
          </ac:spMkLst>
        </pc:spChg>
        <pc:spChg chg="add mod">
          <ac:chgData name="Tegischer Lukas" userId="f78daebb-0565-485c-bd0e-1cd035e796ff" providerId="ADAL" clId="{A0B28422-2FEE-43DB-AC4F-ABC783DE6863}" dt="2021-04-05T06:16:38.529" v="1004" actId="1076"/>
          <ac:spMkLst>
            <pc:docMk/>
            <pc:sldMk cId="4252928214" sldId="350"/>
            <ac:spMk id="28" creationId="{7456728E-01E1-467D-91FB-E0EC6396753C}"/>
          </ac:spMkLst>
        </pc:spChg>
        <pc:cxnChg chg="mod">
          <ac:chgData name="Tegischer Lukas" userId="f78daebb-0565-485c-bd0e-1cd035e796ff" providerId="ADAL" clId="{A0B28422-2FEE-43DB-AC4F-ABC783DE6863}" dt="2021-04-05T06:13:58.498" v="894" actId="14100"/>
          <ac:cxnSpMkLst>
            <pc:docMk/>
            <pc:sldMk cId="4252928214" sldId="350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6:14:25.474" v="905" actId="14100"/>
          <ac:cxnSpMkLst>
            <pc:docMk/>
            <pc:sldMk cId="4252928214" sldId="350"/>
            <ac:cxnSpMk id="15" creationId="{75600AF7-6DCC-4B72-87C0-0B563285D3E0}"/>
          </ac:cxnSpMkLst>
        </pc:cxnChg>
        <pc:cxnChg chg="add mod">
          <ac:chgData name="Tegischer Lukas" userId="f78daebb-0565-485c-bd0e-1cd035e796ff" providerId="ADAL" clId="{A0B28422-2FEE-43DB-AC4F-ABC783DE6863}" dt="2021-04-05T06:15:16.058" v="925" actId="1076"/>
          <ac:cxnSpMkLst>
            <pc:docMk/>
            <pc:sldMk cId="4252928214" sldId="350"/>
            <ac:cxnSpMk id="16" creationId="{29AA3F94-F310-43A6-A11C-3517940F3A0B}"/>
          </ac:cxnSpMkLst>
        </pc:cxnChg>
        <pc:cxnChg chg="add mod">
          <ac:chgData name="Tegischer Lukas" userId="f78daebb-0565-485c-bd0e-1cd035e796ff" providerId="ADAL" clId="{A0B28422-2FEE-43DB-AC4F-ABC783DE6863}" dt="2021-04-05T06:15:35.490" v="932" actId="14100"/>
          <ac:cxnSpMkLst>
            <pc:docMk/>
            <pc:sldMk cId="4252928214" sldId="350"/>
            <ac:cxnSpMk id="21" creationId="{B21B3799-D82C-4346-82CF-8F8EED4B2CF9}"/>
          </ac:cxnSpMkLst>
        </pc:cxnChg>
        <pc:cxnChg chg="del">
          <ac:chgData name="Tegischer Lukas" userId="f78daebb-0565-485c-bd0e-1cd035e796ff" providerId="ADAL" clId="{A0B28422-2FEE-43DB-AC4F-ABC783DE6863}" dt="2021-04-05T06:13:43.038" v="891" actId="478"/>
          <ac:cxnSpMkLst>
            <pc:docMk/>
            <pc:sldMk cId="4252928214" sldId="350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5:33.593" v="931" actId="14100"/>
          <ac:cxnSpMkLst>
            <pc:docMk/>
            <pc:sldMk cId="4252928214" sldId="350"/>
            <ac:cxnSpMk id="23" creationId="{C0D6BBBE-AD1B-4B9E-A873-6C00FE6B3E9D}"/>
          </ac:cxnSpMkLst>
        </pc:cxnChg>
        <pc:cxnChg chg="del">
          <ac:chgData name="Tegischer Lukas" userId="f78daebb-0565-485c-bd0e-1cd035e796ff" providerId="ADAL" clId="{A0B28422-2FEE-43DB-AC4F-ABC783DE6863}" dt="2021-04-05T06:13:42.328" v="890" actId="478"/>
          <ac:cxnSpMkLst>
            <pc:docMk/>
            <pc:sldMk cId="4252928214" sldId="350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5:40.215" v="934" actId="1076"/>
          <ac:cxnSpMkLst>
            <pc:docMk/>
            <pc:sldMk cId="4252928214" sldId="350"/>
            <ac:cxnSpMk id="25" creationId="{15D604D8-C72C-47F3-BDD8-D3CC08FEB550}"/>
          </ac:cxnSpMkLst>
        </pc:cxnChg>
        <pc:cxnChg chg="del">
          <ac:chgData name="Tegischer Lukas" userId="f78daebb-0565-485c-bd0e-1cd035e796ff" providerId="ADAL" clId="{A0B28422-2FEE-43DB-AC4F-ABC783DE6863}" dt="2021-04-05T06:13:41.842" v="889" actId="478"/>
          <ac:cxnSpMkLst>
            <pc:docMk/>
            <pc:sldMk cId="4252928214" sldId="350"/>
            <ac:cxnSpMk id="26" creationId="{6CCCF07C-DD1D-4ECE-873A-AC15534A6018}"/>
          </ac:cxnSpMkLst>
        </pc:cxnChg>
        <pc:cxnChg chg="add mod">
          <ac:chgData name="Tegischer Lukas" userId="f78daebb-0565-485c-bd0e-1cd035e796ff" providerId="ADAL" clId="{A0B28422-2FEE-43DB-AC4F-ABC783DE6863}" dt="2021-04-05T06:15:56.073" v="938" actId="208"/>
          <ac:cxnSpMkLst>
            <pc:docMk/>
            <pc:sldMk cId="4252928214" sldId="350"/>
            <ac:cxnSpMk id="27" creationId="{83B81485-AA14-4F76-A4EF-32C775F7FF4F}"/>
          </ac:cxnSpMkLst>
        </pc:cxnChg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04T19:22:43.829" v="214" actId="4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8C00A2-454A-4768-A878-8F35E6F14C0F}" dt="2021-04-04T19:19:29.398" v="14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ECDEB0-B3F5-4B4C-827E-9BFC891DD1E5}"/>
    <pc:docChg chg="custSel delSld modSld">
      <pc:chgData name="Tegischer Lukas" userId="f78daebb-0565-485c-bd0e-1cd035e796ff" providerId="ADAL" clId="{63ECDEB0-B3F5-4B4C-827E-9BFC891DD1E5}" dt="2022-11-04T10:59:16.062" v="7" actId="47"/>
      <pc:docMkLst>
        <pc:docMk/>
      </pc:docMkLst>
      <pc:sldChg chg="delSp mod">
        <pc:chgData name="Tegischer Lukas" userId="f78daebb-0565-485c-bd0e-1cd035e796ff" providerId="ADAL" clId="{63ECDEB0-B3F5-4B4C-827E-9BFC891DD1E5}" dt="2022-11-04T10:59:09.900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63ECDEB0-B3F5-4B4C-827E-9BFC891DD1E5}" dt="2022-11-04T10:59:09.90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3ECDEB0-B3F5-4B4C-827E-9BFC891DD1E5}" dt="2022-11-04T10:59:16.062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3ECDEB0-B3F5-4B4C-827E-9BFC891DD1E5}" dt="2022-11-04T10:59:10.800" v="1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63ECDEB0-B3F5-4B4C-827E-9BFC891DD1E5}" dt="2022-11-04T10:59:10.800" v="1" actId="478"/>
          <ac:picMkLst>
            <pc:docMk/>
            <pc:sldMk cId="168503943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ECDEB0-B3F5-4B4C-827E-9BFC891DD1E5}" dt="2022-11-04T10:59:12.021" v="3" actId="478"/>
        <pc:sldMkLst>
          <pc:docMk/>
          <pc:sldMk cId="2850942059" sldId="346"/>
        </pc:sldMkLst>
        <pc:picChg chg="del">
          <ac:chgData name="Tegischer Lukas" userId="f78daebb-0565-485c-bd0e-1cd035e796ff" providerId="ADAL" clId="{63ECDEB0-B3F5-4B4C-827E-9BFC891DD1E5}" dt="2022-11-04T10:59:12.021" v="3" actId="478"/>
          <ac:picMkLst>
            <pc:docMk/>
            <pc:sldMk cId="2850942059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ECDEB0-B3F5-4B4C-827E-9BFC891DD1E5}" dt="2022-11-04T10:59:14.309" v="6" actId="478"/>
        <pc:sldMkLst>
          <pc:docMk/>
          <pc:sldMk cId="1935884913" sldId="351"/>
        </pc:sldMkLst>
        <pc:picChg chg="del">
          <ac:chgData name="Tegischer Lukas" userId="f78daebb-0565-485c-bd0e-1cd035e796ff" providerId="ADAL" clId="{63ECDEB0-B3F5-4B4C-827E-9BFC891DD1E5}" dt="2022-11-04T10:59:14.309" v="6" actId="478"/>
          <ac:picMkLst>
            <pc:docMk/>
            <pc:sldMk cId="1935884913" sldId="35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ECDEB0-B3F5-4B4C-827E-9BFC891DD1E5}" dt="2022-11-04T10:59:11.353" v="2" actId="478"/>
        <pc:sldMkLst>
          <pc:docMk/>
          <pc:sldMk cId="3069104936" sldId="354"/>
        </pc:sldMkLst>
        <pc:picChg chg="del">
          <ac:chgData name="Tegischer Lukas" userId="f78daebb-0565-485c-bd0e-1cd035e796ff" providerId="ADAL" clId="{63ECDEB0-B3F5-4B4C-827E-9BFC891DD1E5}" dt="2022-11-04T10:59:11.353" v="2" actId="478"/>
          <ac:picMkLst>
            <pc:docMk/>
            <pc:sldMk cId="3069104936" sldId="3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ECDEB0-B3F5-4B4C-827E-9BFC891DD1E5}" dt="2022-11-04T10:59:12.727" v="4" actId="478"/>
        <pc:sldMkLst>
          <pc:docMk/>
          <pc:sldMk cId="171161192" sldId="355"/>
        </pc:sldMkLst>
        <pc:picChg chg="del">
          <ac:chgData name="Tegischer Lukas" userId="f78daebb-0565-485c-bd0e-1cd035e796ff" providerId="ADAL" clId="{63ECDEB0-B3F5-4B4C-827E-9BFC891DD1E5}" dt="2022-11-04T10:59:12.727" v="4" actId="478"/>
          <ac:picMkLst>
            <pc:docMk/>
            <pc:sldMk cId="171161192" sldId="3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3ECDEB0-B3F5-4B4C-827E-9BFC891DD1E5}" dt="2022-11-04T10:59:13.504" v="5" actId="478"/>
        <pc:sldMkLst>
          <pc:docMk/>
          <pc:sldMk cId="57056740" sldId="356"/>
        </pc:sldMkLst>
        <pc:picChg chg="del">
          <ac:chgData name="Tegischer Lukas" userId="f78daebb-0565-485c-bd0e-1cd035e796ff" providerId="ADAL" clId="{63ECDEB0-B3F5-4B4C-827E-9BFC891DD1E5}" dt="2022-11-04T10:59:13.504" v="5" actId="478"/>
          <ac:picMkLst>
            <pc:docMk/>
            <pc:sldMk cId="57056740" sldId="35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564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0097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6341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0664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167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Vektoren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Mittelpunkt &amp; beliebiger Teilungspunkt einer Strecke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WH: Addition (Geometrische Deutung: Punkt + Pfeil)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E861AAB-9D9A-441C-B495-87724DC6FA66}"/>
                  </a:ext>
                </a:extLst>
              </p:cNvPr>
              <p:cNvSpPr txBox="1"/>
              <p:nvPr/>
            </p:nvSpPr>
            <p:spPr>
              <a:xfrm>
                <a:off x="3162298" y="1296749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⃑"/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→   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sz="200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E861AAB-9D9A-441C-B495-87724DC6F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298" y="1296749"/>
                <a:ext cx="60960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>
            <a:extLst>
              <a:ext uri="{FF2B5EF4-FFF2-40B4-BE49-F238E27FC236}">
                <a16:creationId xmlns:a16="http://schemas.microsoft.com/office/drawing/2014/main" id="{A9EE0838-29F0-4184-B2C8-FEAACD24B67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4098" b="46389"/>
          <a:stretch/>
        </p:blipFill>
        <p:spPr>
          <a:xfrm>
            <a:off x="495300" y="2305050"/>
            <a:ext cx="4693209" cy="3988458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8038C27B-3B64-4882-A178-B69769C0CC27}"/>
              </a:ext>
            </a:extLst>
          </p:cNvPr>
          <p:cNvSpPr txBox="1"/>
          <p:nvPr/>
        </p:nvSpPr>
        <p:spPr>
          <a:xfrm>
            <a:off x="6513727" y="2509502"/>
            <a:ext cx="4533900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einem Punkt wird ein Pfeil angehängt.</a:t>
            </a:r>
            <a:endParaRPr lang="de-AT" sz="20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6549223-3E40-424A-9DE9-78705AD7D632}"/>
              </a:ext>
            </a:extLst>
          </p:cNvPr>
          <p:cNvSpPr txBox="1"/>
          <p:nvPr/>
        </p:nvSpPr>
        <p:spPr>
          <a:xfrm>
            <a:off x="5477680" y="3551670"/>
            <a:ext cx="6605995" cy="1456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Ergebnis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Addition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ist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Punkt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am Ende des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Pfeils.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20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3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ERGEBNIS = PUNKT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Mittelpunkt einer Strecke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E861AAB-9D9A-441C-B495-87724DC6FA66}"/>
                  </a:ext>
                </a:extLst>
              </p:cNvPr>
              <p:cNvSpPr txBox="1"/>
              <p:nvPr/>
            </p:nvSpPr>
            <p:spPr>
              <a:xfrm>
                <a:off x="7411617" y="1196069"/>
                <a:ext cx="2630273" cy="78380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E861AAB-9D9A-441C-B495-87724DC6FA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617" y="1196069"/>
                <a:ext cx="2630273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4310D843-CACC-4BC6-928E-E9EEDD69B7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3" t="7321" b="53425"/>
          <a:stretch/>
        </p:blipFill>
        <p:spPr bwMode="auto">
          <a:xfrm>
            <a:off x="714344" y="1831668"/>
            <a:ext cx="5381656" cy="34515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6910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D8D058D-EB8F-4DEA-AD22-A7FDD1A0054C}"/>
                  </a:ext>
                </a:extLst>
              </p:cNvPr>
              <p:cNvSpPr txBox="1"/>
              <p:nvPr/>
            </p:nvSpPr>
            <p:spPr>
              <a:xfrm>
                <a:off x="396240" y="308681"/>
                <a:ext cx="8544560" cy="425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die Punkte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den>
                        </m:f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Berechne.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D8D058D-EB8F-4DEA-AD22-A7FDD1A00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" y="308681"/>
                <a:ext cx="8544560" cy="425886"/>
              </a:xfrm>
              <a:prstGeom prst="rect">
                <a:avLst/>
              </a:prstGeom>
              <a:blipFill>
                <a:blip r:embed="rId4"/>
                <a:stretch>
                  <a:fillRect l="-571" t="-1449" b="-173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A13F1B38-21A2-4070-8E5C-1A4B33C2021B}"/>
                  </a:ext>
                </a:extLst>
              </p:cNvPr>
              <p:cNvSpPr txBox="1"/>
              <p:nvPr/>
            </p:nvSpPr>
            <p:spPr>
              <a:xfrm>
                <a:off x="477520" y="1547614"/>
                <a:ext cx="9347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A13F1B38-21A2-4070-8E5C-1A4B33C202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20" y="1547614"/>
                <a:ext cx="934720" cy="400110"/>
              </a:xfrm>
              <a:prstGeom prst="rect">
                <a:avLst/>
              </a:prstGeom>
              <a:blipFill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29C5B9A-BA08-4FB9-AED2-8267101A1162}"/>
                  </a:ext>
                </a:extLst>
              </p:cNvPr>
              <p:cNvSpPr txBox="1"/>
              <p:nvPr/>
            </p:nvSpPr>
            <p:spPr>
              <a:xfrm>
                <a:off x="477520" y="4016494"/>
                <a:ext cx="9347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029C5B9A-BA08-4FB9-AED2-8267101A1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20" y="4016494"/>
                <a:ext cx="934720" cy="400110"/>
              </a:xfrm>
              <a:prstGeom prst="rect">
                <a:avLst/>
              </a:prstGeom>
              <a:blipFill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94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Strecke in einem beliebigen Verhältnis teilen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8AE0ED0-D94E-4C25-AE6A-BEFD4269377A}"/>
                  </a:ext>
                </a:extLst>
              </p:cNvPr>
              <p:cNvSpPr txBox="1"/>
              <p:nvPr/>
            </p:nvSpPr>
            <p:spPr>
              <a:xfrm>
                <a:off x="930856" y="1072865"/>
                <a:ext cx="10109200" cy="5616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Man addiert nun nicht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acc>
                          <m:accPr>
                            <m:chr m:val="⃑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𝐴𝐵</m:t>
                            </m:r>
                          </m:e>
                        </m:acc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zum Ausgangspunkt hinzu, sondern gerade das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Verhältnis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welches gesucht ist.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E8AE0ED0-D94E-4C25-AE6A-BEFD42693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856" y="1072865"/>
                <a:ext cx="10109200" cy="561629"/>
              </a:xfrm>
              <a:prstGeom prst="rect">
                <a:avLst/>
              </a:prstGeom>
              <a:blipFill>
                <a:blip r:embed="rId4"/>
                <a:stretch>
                  <a:fillRect l="-543" b="-65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A211929-C4DA-4531-91B2-D370BCF03E0F}"/>
                  </a:ext>
                </a:extLst>
              </p:cNvPr>
              <p:cNvSpPr txBox="1"/>
              <p:nvPr/>
            </p:nvSpPr>
            <p:spPr>
              <a:xfrm>
                <a:off x="839416" y="1829197"/>
                <a:ext cx="10292080" cy="2406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Musterbeispiel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 Strecke AB soll in einem bestimmten Verhältnis geteilt werden. Geben Sie die Koordinaten des Teilungspunktes T an!</a:t>
                </a: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𝐴</m:t>
                      </m:r>
                      <m:d>
                        <m:dPr>
                          <m:ctrlP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e>
                        <m:e>
                          <m:r>
                            <a:rPr lang="de-AT" sz="1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e>
                      </m:d>
                      <m:r>
                        <a:rPr lang="de-AT" sz="1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, </m:t>
                      </m:r>
                      <m:r>
                        <a:rPr lang="de-AT" sz="1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𝐵</m:t>
                      </m:r>
                      <m:d>
                        <m:dPr>
                          <m:ctrlP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6</m:t>
                          </m:r>
                        </m:e>
                        <m:e>
                          <m:r>
                            <a:rPr lang="de-AT" sz="1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11</m:t>
                          </m:r>
                        </m:e>
                      </m:d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Ein </a:t>
                </a:r>
                <a:r>
                  <a:rPr lang="de-AT" sz="18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Teilungsverhältnis von 1:3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bedeutet, dass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Gesamtstrecke 4 Teilstücke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aufweist.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A211929-C4DA-4531-91B2-D370BCF03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6" y="1829197"/>
                <a:ext cx="10292080" cy="2406813"/>
              </a:xfrm>
              <a:prstGeom prst="rect">
                <a:avLst/>
              </a:prstGeom>
              <a:blipFill>
                <a:blip r:embed="rId5"/>
                <a:stretch>
                  <a:fillRect l="-533" t="-10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Grafik 14">
            <a:extLst>
              <a:ext uri="{FF2B5EF4-FFF2-40B4-BE49-F238E27FC236}">
                <a16:creationId xmlns:a16="http://schemas.microsoft.com/office/drawing/2014/main" id="{836711B5-5C66-4F57-B109-A3A9481E038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0700" t="34862" r="12424" b="42222"/>
          <a:stretch/>
        </p:blipFill>
        <p:spPr>
          <a:xfrm>
            <a:off x="309152" y="4496753"/>
            <a:ext cx="3952241" cy="157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Strecke in einem beliebigen Verhältnis teilen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A211929-C4DA-4531-91B2-D370BCF03E0F}"/>
                  </a:ext>
                </a:extLst>
              </p:cNvPr>
              <p:cNvSpPr txBox="1"/>
              <p:nvPr/>
            </p:nvSpPr>
            <p:spPr>
              <a:xfrm>
                <a:off x="949958" y="1206011"/>
                <a:ext cx="10292080" cy="825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𝐴</m:t>
                      </m:r>
                      <m:d>
                        <m:dPr>
                          <m:ctrlP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e>
                        <m:e>
                          <m:r>
                            <a:rPr lang="de-AT" sz="1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e>
                      </m:d>
                      <m:r>
                        <a:rPr lang="de-AT" sz="1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, </m:t>
                      </m:r>
                      <m:r>
                        <a:rPr lang="de-AT" sz="1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𝐵</m:t>
                      </m:r>
                      <m:d>
                        <m:dPr>
                          <m:ctrlP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6</m:t>
                          </m:r>
                        </m:e>
                        <m:e>
                          <m:r>
                            <a:rPr lang="de-AT" sz="1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11</m:t>
                          </m:r>
                        </m:e>
                      </m:d>
                    </m:oMath>
                  </m:oMathPara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de-AT" sz="1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A211929-C4DA-4531-91B2-D370BCF03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58" y="1206011"/>
                <a:ext cx="10292080" cy="8258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F58BC421-8AC2-4A0E-AD69-E48A52CAAF36}"/>
              </a:ext>
            </a:extLst>
          </p:cNvPr>
          <p:cNvSpPr txBox="1"/>
          <p:nvPr/>
        </p:nvSpPr>
        <p:spPr>
          <a:xfrm>
            <a:off x="680720" y="203181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Teilungsverhältnis 4:2</a:t>
            </a:r>
            <a:endParaRPr lang="de-AT" sz="20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5D2BA19-250C-4E68-8EB0-C384EC42CBA7}"/>
              </a:ext>
            </a:extLst>
          </p:cNvPr>
          <p:cNvSpPr txBox="1"/>
          <p:nvPr/>
        </p:nvSpPr>
        <p:spPr>
          <a:xfrm>
            <a:off x="680720" y="4334637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Teilungsverhältnis 8:13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5705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>
            <a:extLst>
              <a:ext uri="{FF2B5EF4-FFF2-40B4-BE49-F238E27FC236}">
                <a16:creationId xmlns:a16="http://schemas.microsoft.com/office/drawing/2014/main" id="{AAB4291D-5FC5-488D-955F-E4DFDCC88DCF}"/>
              </a:ext>
            </a:extLst>
          </p:cNvPr>
          <p:cNvSpPr txBox="1"/>
          <p:nvPr/>
        </p:nvSpPr>
        <p:spPr>
          <a:xfrm>
            <a:off x="304800" y="400950"/>
            <a:ext cx="950976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Teile die Strecke AB im angegebenen Verhältnis und gib den Teilungspunkt an.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CF17DCAC-D1B1-45CE-9159-6D425C72CA61}"/>
                  </a:ext>
                </a:extLst>
              </p:cNvPr>
              <p:cNvSpPr txBox="1"/>
              <p:nvPr/>
            </p:nvSpPr>
            <p:spPr>
              <a:xfrm>
                <a:off x="2011680" y="107286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:3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CF17DCAC-D1B1-45CE-9159-6D425C72C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0" y="1072865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8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207</Words>
  <Application>Microsoft Office PowerPoint</Application>
  <PresentationFormat>Breitbild</PresentationFormat>
  <Paragraphs>32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Vektoren Mittelpunkt &amp; beliebiger Teilungspunkt einer Strecke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2022-11-04T10:59:16Z</dcterms:modified>
</cp:coreProperties>
</file>