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8" r:id="rId3"/>
    <p:sldId id="303" r:id="rId4"/>
    <p:sldId id="304" r:id="rId5"/>
    <p:sldId id="305" r:id="rId6"/>
    <p:sldId id="306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84669522-3933-4BE0-A980-FA0C75AAFB6F}"/>
    <pc:docChg chg="undo custSel addSld delSld modSld sldOrd">
      <pc:chgData name="Tegischer Lukas" userId="f78daebb-0565-485c-bd0e-1cd035e796ff" providerId="ADAL" clId="{84669522-3933-4BE0-A980-FA0C75AAFB6F}" dt="2021-01-28T15:04:05.358" v="979" actId="20577"/>
      <pc:docMkLst>
        <pc:docMk/>
      </pc:docMkLst>
      <pc:sldChg chg="modSp">
        <pc:chgData name="Tegischer Lukas" userId="f78daebb-0565-485c-bd0e-1cd035e796ff" providerId="ADAL" clId="{84669522-3933-4BE0-A980-FA0C75AAFB6F}" dt="2021-01-28T14:46:19.994" v="46" actId="207"/>
        <pc:sldMkLst>
          <pc:docMk/>
          <pc:sldMk cId="336392357" sldId="256"/>
        </pc:sldMkLst>
        <pc:spChg chg="mod">
          <ac:chgData name="Tegischer Lukas" userId="f78daebb-0565-485c-bd0e-1cd035e796ff" providerId="ADAL" clId="{84669522-3933-4BE0-A980-FA0C75AAFB6F}" dt="2021-01-28T14:46:19.994" v="46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84669522-3933-4BE0-A980-FA0C75AAFB6F}" dt="2021-01-28T14:54:09.808" v="676"/>
        <pc:sldMkLst>
          <pc:docMk/>
          <pc:sldMk cId="4068653008" sldId="278"/>
        </pc:sldMkLst>
        <pc:spChg chg="mod">
          <ac:chgData name="Tegischer Lukas" userId="f78daebb-0565-485c-bd0e-1cd035e796ff" providerId="ADAL" clId="{84669522-3933-4BE0-A980-FA0C75AAFB6F}" dt="2021-01-28T14:48:35.676" v="202" actId="20577"/>
          <ac:spMkLst>
            <pc:docMk/>
            <pc:sldMk cId="4068653008" sldId="278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4669522-3933-4BE0-A980-FA0C75AAFB6F}" dt="2021-01-28T14:48:38.566" v="203" actId="478"/>
          <ac:spMkLst>
            <pc:docMk/>
            <pc:sldMk cId="4068653008" sldId="278"/>
            <ac:spMk id="3" creationId="{1AED3B3F-3040-4518-B45F-93F0AD55368F}"/>
          </ac:spMkLst>
        </pc:spChg>
        <pc:spChg chg="del">
          <ac:chgData name="Tegischer Lukas" userId="f78daebb-0565-485c-bd0e-1cd035e796ff" providerId="ADAL" clId="{84669522-3933-4BE0-A980-FA0C75AAFB6F}" dt="2021-01-28T14:47:03.758" v="143" actId="478"/>
          <ac:spMkLst>
            <pc:docMk/>
            <pc:sldMk cId="4068653008" sldId="278"/>
            <ac:spMk id="4" creationId="{9BF4B430-B9C5-402A-8B08-F84739235B4A}"/>
          </ac:spMkLst>
        </pc:spChg>
        <pc:graphicFrameChg chg="add del">
          <ac:chgData name="Tegischer Lukas" userId="f78daebb-0565-485c-bd0e-1cd035e796ff" providerId="ADAL" clId="{84669522-3933-4BE0-A980-FA0C75AAFB6F}" dt="2021-01-28T14:48:11.456" v="165"/>
          <ac:graphicFrameMkLst>
            <pc:docMk/>
            <pc:sldMk cId="4068653008" sldId="278"/>
            <ac:graphicFrameMk id="5" creationId="{D49DBCB9-CB4B-485B-9450-7D6DB4A0A064}"/>
          </ac:graphicFrameMkLst>
        </pc:graphicFrameChg>
        <pc:graphicFrameChg chg="add mod">
          <ac:chgData name="Tegischer Lukas" userId="f78daebb-0565-485c-bd0e-1cd035e796ff" providerId="ADAL" clId="{84669522-3933-4BE0-A980-FA0C75AAFB6F}" dt="2021-01-28T14:53:55.492" v="674" actId="20577"/>
          <ac:graphicFrameMkLst>
            <pc:docMk/>
            <pc:sldMk cId="4068653008" sldId="278"/>
            <ac:graphicFrameMk id="6" creationId="{8D1A3FD3-315C-42C0-BF88-D0392456755C}"/>
          </ac:graphicFrameMkLst>
        </pc:graphicFrameChg>
      </pc:sldChg>
      <pc:sldChg chg="modSp">
        <pc:chgData name="Tegischer Lukas" userId="f78daebb-0565-485c-bd0e-1cd035e796ff" providerId="ADAL" clId="{84669522-3933-4BE0-A980-FA0C75AAFB6F}" dt="2021-01-28T15:00:34.946" v="891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84669522-3933-4BE0-A980-FA0C75AAFB6F}" dt="2021-01-28T15:00:34.946" v="891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4669522-3933-4BE0-A980-FA0C75AAFB6F}" dt="2021-01-28T14:59:44.493" v="863" actId="2696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84669522-3933-4BE0-A980-FA0C75AAFB6F}" dt="2021-01-28T14:59:44.503" v="864" actId="2696"/>
        <pc:sldMkLst>
          <pc:docMk/>
          <pc:sldMk cId="1696667316" sldId="296"/>
        </pc:sldMkLst>
      </pc:sldChg>
      <pc:sldChg chg="del">
        <pc:chgData name="Tegischer Lukas" userId="f78daebb-0565-485c-bd0e-1cd035e796ff" providerId="ADAL" clId="{84669522-3933-4BE0-A980-FA0C75AAFB6F}" dt="2021-01-28T14:59:44.512" v="865" actId="2696"/>
        <pc:sldMkLst>
          <pc:docMk/>
          <pc:sldMk cId="697682817" sldId="297"/>
        </pc:sldMkLst>
      </pc:sldChg>
      <pc:sldChg chg="addSp modSp add ord modAnim">
        <pc:chgData name="Tegischer Lukas" userId="f78daebb-0565-485c-bd0e-1cd035e796ff" providerId="ADAL" clId="{84669522-3933-4BE0-A980-FA0C75AAFB6F}" dt="2021-01-28T14:56:00.802" v="721"/>
        <pc:sldMkLst>
          <pc:docMk/>
          <pc:sldMk cId="2770695328" sldId="298"/>
        </pc:sldMkLst>
        <pc:spChg chg="add mod">
          <ac:chgData name="Tegischer Lukas" userId="f78daebb-0565-485c-bd0e-1cd035e796ff" providerId="ADAL" clId="{84669522-3933-4BE0-A980-FA0C75AAFB6F}" dt="2021-01-28T14:54:43.226" v="678" actId="1076"/>
          <ac:spMkLst>
            <pc:docMk/>
            <pc:sldMk cId="2770695328" sldId="298"/>
            <ac:spMk id="4" creationId="{A0B55BB0-9A02-48A5-8A61-4A9C116CA62C}"/>
          </ac:spMkLst>
        </pc:spChg>
        <pc:spChg chg="add mod">
          <ac:chgData name="Tegischer Lukas" userId="f78daebb-0565-485c-bd0e-1cd035e796ff" providerId="ADAL" clId="{84669522-3933-4BE0-A980-FA0C75AAFB6F}" dt="2021-01-28T14:55:15.776" v="688" actId="207"/>
          <ac:spMkLst>
            <pc:docMk/>
            <pc:sldMk cId="2770695328" sldId="298"/>
            <ac:spMk id="5" creationId="{9F8C9426-8937-47C3-9A01-373FFD8BB2D1}"/>
          </ac:spMkLst>
        </pc:spChg>
        <pc:spChg chg="add mod">
          <ac:chgData name="Tegischer Lukas" userId="f78daebb-0565-485c-bd0e-1cd035e796ff" providerId="ADAL" clId="{84669522-3933-4BE0-A980-FA0C75AAFB6F}" dt="2021-01-28T14:55:49.246" v="719" actId="14100"/>
          <ac:spMkLst>
            <pc:docMk/>
            <pc:sldMk cId="2770695328" sldId="298"/>
            <ac:spMk id="6" creationId="{E1779A83-DD5C-45AB-9F64-ED95EF342875}"/>
          </ac:spMkLst>
        </pc:spChg>
      </pc:sldChg>
      <pc:sldChg chg="add del">
        <pc:chgData name="Tegischer Lukas" userId="f78daebb-0565-485c-bd0e-1cd035e796ff" providerId="ADAL" clId="{84669522-3933-4BE0-A980-FA0C75AAFB6F}" dt="2021-01-28T14:48:22.850" v="167"/>
        <pc:sldMkLst>
          <pc:docMk/>
          <pc:sldMk cId="2919559090" sldId="298"/>
        </pc:sldMkLst>
      </pc:sldChg>
      <pc:sldChg chg="addSp delSp modSp add delAnim modAnim">
        <pc:chgData name="Tegischer Lukas" userId="f78daebb-0565-485c-bd0e-1cd035e796ff" providerId="ADAL" clId="{84669522-3933-4BE0-A980-FA0C75AAFB6F}" dt="2021-01-28T15:00:29.076" v="873"/>
        <pc:sldMkLst>
          <pc:docMk/>
          <pc:sldMk cId="1254519575" sldId="299"/>
        </pc:sldMkLst>
        <pc:spChg chg="add del mod">
          <ac:chgData name="Tegischer Lukas" userId="f78daebb-0565-485c-bd0e-1cd035e796ff" providerId="ADAL" clId="{84669522-3933-4BE0-A980-FA0C75AAFB6F}" dt="2021-01-28T14:56:29.846" v="730" actId="14100"/>
          <ac:spMkLst>
            <pc:docMk/>
            <pc:sldMk cId="1254519575" sldId="299"/>
            <ac:spMk id="3" creationId="{1AED3B3F-3040-4518-B45F-93F0AD55368F}"/>
          </ac:spMkLst>
        </pc:spChg>
        <pc:spChg chg="add del mod">
          <ac:chgData name="Tegischer Lukas" userId="f78daebb-0565-485c-bd0e-1cd035e796ff" providerId="ADAL" clId="{84669522-3933-4BE0-A980-FA0C75AAFB6F}" dt="2021-01-28T14:56:43.774" v="735"/>
          <ac:spMkLst>
            <pc:docMk/>
            <pc:sldMk cId="1254519575" sldId="299"/>
            <ac:spMk id="4" creationId="{A0B55BB0-9A02-48A5-8A61-4A9C116CA62C}"/>
          </ac:spMkLst>
        </pc:spChg>
        <pc:spChg chg="del mod">
          <ac:chgData name="Tegischer Lukas" userId="f78daebb-0565-485c-bd0e-1cd035e796ff" providerId="ADAL" clId="{84669522-3933-4BE0-A980-FA0C75AAFB6F}" dt="2021-01-28T14:56:51.881" v="738" actId="478"/>
          <ac:spMkLst>
            <pc:docMk/>
            <pc:sldMk cId="1254519575" sldId="299"/>
            <ac:spMk id="5" creationId="{9F8C9426-8937-47C3-9A01-373FFD8BB2D1}"/>
          </ac:spMkLst>
        </pc:spChg>
        <pc:spChg chg="del mod">
          <ac:chgData name="Tegischer Lukas" userId="f78daebb-0565-485c-bd0e-1cd035e796ff" providerId="ADAL" clId="{84669522-3933-4BE0-A980-FA0C75AAFB6F}" dt="2021-01-28T14:57:06.693" v="747" actId="478"/>
          <ac:spMkLst>
            <pc:docMk/>
            <pc:sldMk cId="1254519575" sldId="299"/>
            <ac:spMk id="6" creationId="{E1779A83-DD5C-45AB-9F64-ED95EF342875}"/>
          </ac:spMkLst>
        </pc:spChg>
        <pc:spChg chg="add mod">
          <ac:chgData name="Tegischer Lukas" userId="f78daebb-0565-485c-bd0e-1cd035e796ff" providerId="ADAL" clId="{84669522-3933-4BE0-A980-FA0C75AAFB6F}" dt="2021-01-28T14:57:04.028" v="746" actId="207"/>
          <ac:spMkLst>
            <pc:docMk/>
            <pc:sldMk cId="1254519575" sldId="299"/>
            <ac:spMk id="7" creationId="{CBF9DD02-11FB-4DC4-BABF-94D0A4373DAD}"/>
          </ac:spMkLst>
        </pc:spChg>
        <pc:spChg chg="add mod">
          <ac:chgData name="Tegischer Lukas" userId="f78daebb-0565-485c-bd0e-1cd035e796ff" providerId="ADAL" clId="{84669522-3933-4BE0-A980-FA0C75AAFB6F}" dt="2021-01-28T15:00:06.494" v="866" actId="14100"/>
          <ac:spMkLst>
            <pc:docMk/>
            <pc:sldMk cId="1254519575" sldId="299"/>
            <ac:spMk id="8" creationId="{AD665923-9A74-4031-AE8B-0B83CA82BDAC}"/>
          </ac:spMkLst>
        </pc:spChg>
        <pc:spChg chg="add mod">
          <ac:chgData name="Tegischer Lukas" userId="f78daebb-0565-485c-bd0e-1cd035e796ff" providerId="ADAL" clId="{84669522-3933-4BE0-A980-FA0C75AAFB6F}" dt="2021-01-28T14:57:48.901" v="762" actId="1076"/>
          <ac:spMkLst>
            <pc:docMk/>
            <pc:sldMk cId="1254519575" sldId="299"/>
            <ac:spMk id="10" creationId="{68FB7A0E-2E24-4D49-B3BF-DF67A3832AF9}"/>
          </ac:spMkLst>
        </pc:spChg>
      </pc:sldChg>
      <pc:sldChg chg="delSp modSp add modAnim">
        <pc:chgData name="Tegischer Lukas" userId="f78daebb-0565-485c-bd0e-1cd035e796ff" providerId="ADAL" clId="{84669522-3933-4BE0-A980-FA0C75AAFB6F}" dt="2021-01-28T15:00:26.734" v="872"/>
        <pc:sldMkLst>
          <pc:docMk/>
          <pc:sldMk cId="688211844" sldId="300"/>
        </pc:sldMkLst>
        <pc:spChg chg="del">
          <ac:chgData name="Tegischer Lukas" userId="f78daebb-0565-485c-bd0e-1cd035e796ff" providerId="ADAL" clId="{84669522-3933-4BE0-A980-FA0C75AAFB6F}" dt="2021-01-28T14:58:00.438" v="765" actId="478"/>
          <ac:spMkLst>
            <pc:docMk/>
            <pc:sldMk cId="688211844" sldId="300"/>
            <ac:spMk id="3" creationId="{1AED3B3F-3040-4518-B45F-93F0AD55368F}"/>
          </ac:spMkLst>
        </pc:spChg>
        <pc:spChg chg="mod">
          <ac:chgData name="Tegischer Lukas" userId="f78daebb-0565-485c-bd0e-1cd035e796ff" providerId="ADAL" clId="{84669522-3933-4BE0-A980-FA0C75AAFB6F}" dt="2021-01-28T14:58:57.815" v="862" actId="113"/>
          <ac:spMkLst>
            <pc:docMk/>
            <pc:sldMk cId="688211844" sldId="300"/>
            <ac:spMk id="7" creationId="{CBF9DD02-11FB-4DC4-BABF-94D0A4373DAD}"/>
          </ac:spMkLst>
        </pc:spChg>
        <pc:spChg chg="mod">
          <ac:chgData name="Tegischer Lukas" userId="f78daebb-0565-485c-bd0e-1cd035e796ff" providerId="ADAL" clId="{84669522-3933-4BE0-A980-FA0C75AAFB6F}" dt="2021-01-28T15:00:10.406" v="867" actId="14100"/>
          <ac:spMkLst>
            <pc:docMk/>
            <pc:sldMk cId="688211844" sldId="300"/>
            <ac:spMk id="8" creationId="{AD665923-9A74-4031-AE8B-0B83CA82BDAC}"/>
          </ac:spMkLst>
        </pc:spChg>
        <pc:spChg chg="mod">
          <ac:chgData name="Tegischer Lukas" userId="f78daebb-0565-485c-bd0e-1cd035e796ff" providerId="ADAL" clId="{84669522-3933-4BE0-A980-FA0C75AAFB6F}" dt="2021-01-28T14:58:02.277" v="766" actId="1076"/>
          <ac:spMkLst>
            <pc:docMk/>
            <pc:sldMk cId="688211844" sldId="300"/>
            <ac:spMk id="10" creationId="{68FB7A0E-2E24-4D49-B3BF-DF67A3832AF9}"/>
          </ac:spMkLst>
        </pc:spChg>
      </pc:sldChg>
      <pc:sldChg chg="addSp delSp modSp add delAnim">
        <pc:chgData name="Tegischer Lukas" userId="f78daebb-0565-485c-bd0e-1cd035e796ff" providerId="ADAL" clId="{84669522-3933-4BE0-A980-FA0C75AAFB6F}" dt="2021-01-28T15:04:05.358" v="979" actId="20577"/>
        <pc:sldMkLst>
          <pc:docMk/>
          <pc:sldMk cId="723266959" sldId="301"/>
        </pc:sldMkLst>
        <pc:spChg chg="mod">
          <ac:chgData name="Tegischer Lukas" userId="f78daebb-0565-485c-bd0e-1cd035e796ff" providerId="ADAL" clId="{84669522-3933-4BE0-A980-FA0C75AAFB6F}" dt="2021-01-28T15:01:38.446" v="948" actId="120"/>
          <ac:spMkLst>
            <pc:docMk/>
            <pc:sldMk cId="723266959" sldId="30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4669522-3933-4BE0-A980-FA0C75AAFB6F}" dt="2021-01-28T15:03:26.962" v="967" actId="478"/>
          <ac:spMkLst>
            <pc:docMk/>
            <pc:sldMk cId="723266959" sldId="301"/>
            <ac:spMk id="3" creationId="{03F2F1DD-67CB-4F51-A6D0-8F3661802D1B}"/>
          </ac:spMkLst>
        </pc:spChg>
        <pc:spChg chg="add del mod">
          <ac:chgData name="Tegischer Lukas" userId="f78daebb-0565-485c-bd0e-1cd035e796ff" providerId="ADAL" clId="{84669522-3933-4BE0-A980-FA0C75AAFB6F}" dt="2021-01-28T15:03:58.417" v="973" actId="478"/>
          <ac:spMkLst>
            <pc:docMk/>
            <pc:sldMk cId="723266959" sldId="301"/>
            <ac:spMk id="4" creationId="{AFE6DCF6-0DF0-4F29-A28F-B440FF8E4609}"/>
          </ac:spMkLst>
        </pc:spChg>
        <pc:spChg chg="add mod">
          <ac:chgData name="Tegischer Lukas" userId="f78daebb-0565-485c-bd0e-1cd035e796ff" providerId="ADAL" clId="{84669522-3933-4BE0-A980-FA0C75AAFB6F}" dt="2021-01-28T15:04:05.358" v="979" actId="20577"/>
          <ac:spMkLst>
            <pc:docMk/>
            <pc:sldMk cId="723266959" sldId="301"/>
            <ac:spMk id="5" creationId="{F03A124C-CE1F-423B-BE51-8CB9EF9C0C40}"/>
          </ac:spMkLst>
        </pc:spChg>
        <pc:spChg chg="del">
          <ac:chgData name="Tegischer Lukas" userId="f78daebb-0565-485c-bd0e-1cd035e796ff" providerId="ADAL" clId="{84669522-3933-4BE0-A980-FA0C75AAFB6F}" dt="2021-01-28T15:01:17.171" v="894" actId="478"/>
          <ac:spMkLst>
            <pc:docMk/>
            <pc:sldMk cId="723266959" sldId="301"/>
            <ac:spMk id="7" creationId="{CBF9DD02-11FB-4DC4-BABF-94D0A4373DAD}"/>
          </ac:spMkLst>
        </pc:spChg>
        <pc:spChg chg="del">
          <ac:chgData name="Tegischer Lukas" userId="f78daebb-0565-485c-bd0e-1cd035e796ff" providerId="ADAL" clId="{84669522-3933-4BE0-A980-FA0C75AAFB6F}" dt="2021-01-28T15:01:15.531" v="893" actId="478"/>
          <ac:spMkLst>
            <pc:docMk/>
            <pc:sldMk cId="723266959" sldId="301"/>
            <ac:spMk id="8" creationId="{AD665923-9A74-4031-AE8B-0B83CA82BDAC}"/>
          </ac:spMkLst>
        </pc:spChg>
        <pc:spChg chg="del">
          <ac:chgData name="Tegischer Lukas" userId="f78daebb-0565-485c-bd0e-1cd035e796ff" providerId="ADAL" clId="{84669522-3933-4BE0-A980-FA0C75AAFB6F}" dt="2021-01-28T15:01:40.043" v="949" actId="478"/>
          <ac:spMkLst>
            <pc:docMk/>
            <pc:sldMk cId="723266959" sldId="301"/>
            <ac:spMk id="10" creationId="{68FB7A0E-2E24-4D49-B3BF-DF67A3832AF9}"/>
          </ac:spMkLst>
        </pc:spChg>
      </pc:sldChg>
    </pc:docChg>
  </pc:docChgLst>
  <pc:docChgLst>
    <pc:chgData name="Tegischer Lukas" userId="f78daebb-0565-485c-bd0e-1cd035e796ff" providerId="ADAL" clId="{9F883AE9-65BF-469B-8167-635EA8DF06D5}"/>
    <pc:docChg chg="undo custSel addSld delSld modSld">
      <pc:chgData name="Tegischer Lukas" userId="f78daebb-0565-485c-bd0e-1cd035e796ff" providerId="ADAL" clId="{9F883AE9-65BF-469B-8167-635EA8DF06D5}" dt="2021-01-28T15:13:55.076" v="360"/>
      <pc:docMkLst>
        <pc:docMk/>
      </pc:docMkLst>
      <pc:sldChg chg="modSp">
        <pc:chgData name="Tegischer Lukas" userId="f78daebb-0565-485c-bd0e-1cd035e796ff" providerId="ADAL" clId="{9F883AE9-65BF-469B-8167-635EA8DF06D5}" dt="2021-01-28T15:06:24.279" v="53" actId="404"/>
        <pc:sldMkLst>
          <pc:docMk/>
          <pc:sldMk cId="336392357" sldId="256"/>
        </pc:sldMkLst>
        <pc:spChg chg="mod">
          <ac:chgData name="Tegischer Lukas" userId="f78daebb-0565-485c-bd0e-1cd035e796ff" providerId="ADAL" clId="{9F883AE9-65BF-469B-8167-635EA8DF06D5}" dt="2021-01-28T15:06:24.279" v="5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9F883AE9-65BF-469B-8167-635EA8DF06D5}" dt="2021-01-28T15:13:10.713" v="35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9F883AE9-65BF-469B-8167-635EA8DF06D5}" dt="2021-01-28T15:13:10.713" v="35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delAnim">
        <pc:chgData name="Tegischer Lukas" userId="f78daebb-0565-485c-bd0e-1cd035e796ff" providerId="ADAL" clId="{9F883AE9-65BF-469B-8167-635EA8DF06D5}" dt="2021-01-28T15:13:55.076" v="360"/>
        <pc:sldMkLst>
          <pc:docMk/>
          <pc:sldMk cId="2770695328" sldId="298"/>
        </pc:sldMkLst>
        <pc:spChg chg="mod">
          <ac:chgData name="Tegischer Lukas" userId="f78daebb-0565-485c-bd0e-1cd035e796ff" providerId="ADAL" clId="{9F883AE9-65BF-469B-8167-635EA8DF06D5}" dt="2021-01-28T15:06:42.166" v="95" actId="20577"/>
          <ac:spMkLst>
            <pc:docMk/>
            <pc:sldMk cId="2770695328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9F883AE9-65BF-469B-8167-635EA8DF06D5}" dt="2021-01-28T15:07:57.343" v="190" actId="115"/>
          <ac:spMkLst>
            <pc:docMk/>
            <pc:sldMk cId="2770695328" sldId="298"/>
            <ac:spMk id="3" creationId="{1AED3B3F-3040-4518-B45F-93F0AD55368F}"/>
          </ac:spMkLst>
        </pc:spChg>
        <pc:spChg chg="del mod">
          <ac:chgData name="Tegischer Lukas" userId="f78daebb-0565-485c-bd0e-1cd035e796ff" providerId="ADAL" clId="{9F883AE9-65BF-469B-8167-635EA8DF06D5}" dt="2021-01-28T15:07:46.570" v="187" actId="478"/>
          <ac:spMkLst>
            <pc:docMk/>
            <pc:sldMk cId="2770695328" sldId="298"/>
            <ac:spMk id="4" creationId="{A0B55BB0-9A02-48A5-8A61-4A9C116CA62C}"/>
          </ac:spMkLst>
        </pc:spChg>
        <pc:spChg chg="del">
          <ac:chgData name="Tegischer Lukas" userId="f78daebb-0565-485c-bd0e-1cd035e796ff" providerId="ADAL" clId="{9F883AE9-65BF-469B-8167-635EA8DF06D5}" dt="2021-01-28T15:07:42.959" v="184" actId="478"/>
          <ac:spMkLst>
            <pc:docMk/>
            <pc:sldMk cId="2770695328" sldId="298"/>
            <ac:spMk id="5" creationId="{9F8C9426-8937-47C3-9A01-373FFD8BB2D1}"/>
          </ac:spMkLst>
        </pc:spChg>
        <pc:spChg chg="del">
          <ac:chgData name="Tegischer Lukas" userId="f78daebb-0565-485c-bd0e-1cd035e796ff" providerId="ADAL" clId="{9F883AE9-65BF-469B-8167-635EA8DF06D5}" dt="2021-01-28T15:07:44.365" v="185" actId="478"/>
          <ac:spMkLst>
            <pc:docMk/>
            <pc:sldMk cId="2770695328" sldId="298"/>
            <ac:spMk id="6" creationId="{E1779A83-DD5C-45AB-9F64-ED95EF342875}"/>
          </ac:spMkLst>
        </pc:spChg>
        <pc:spChg chg="add del mod">
          <ac:chgData name="Tegischer Lukas" userId="f78daebb-0565-485c-bd0e-1cd035e796ff" providerId="ADAL" clId="{9F883AE9-65BF-469B-8167-635EA8DF06D5}" dt="2021-01-28T15:08:36.189" v="198" actId="478"/>
          <ac:spMkLst>
            <pc:docMk/>
            <pc:sldMk cId="2770695328" sldId="298"/>
            <ac:spMk id="7" creationId="{C4C6828F-7A0F-4C6A-97B4-8F4C6EEE42A2}"/>
          </ac:spMkLst>
        </pc:spChg>
        <pc:spChg chg="add mod">
          <ac:chgData name="Tegischer Lukas" userId="f78daebb-0565-485c-bd0e-1cd035e796ff" providerId="ADAL" clId="{9F883AE9-65BF-469B-8167-635EA8DF06D5}" dt="2021-01-28T15:08:39.805" v="200" actId="1076"/>
          <ac:spMkLst>
            <pc:docMk/>
            <pc:sldMk cId="2770695328" sldId="298"/>
            <ac:spMk id="8" creationId="{07312989-F7D1-4CA6-9C5F-D5D0EEE00C48}"/>
          </ac:spMkLst>
        </pc:spChg>
      </pc:sldChg>
      <pc:sldChg chg="addSp delSp modSp modTransition modAnim">
        <pc:chgData name="Tegischer Lukas" userId="f78daebb-0565-485c-bd0e-1cd035e796ff" providerId="ADAL" clId="{9F883AE9-65BF-469B-8167-635EA8DF06D5}" dt="2021-01-28T15:13:55.076" v="360"/>
        <pc:sldMkLst>
          <pc:docMk/>
          <pc:sldMk cId="1254519575" sldId="299"/>
        </pc:sldMkLst>
        <pc:spChg chg="del">
          <ac:chgData name="Tegischer Lukas" userId="f78daebb-0565-485c-bd0e-1cd035e796ff" providerId="ADAL" clId="{9F883AE9-65BF-469B-8167-635EA8DF06D5}" dt="2021-01-28T15:10:50.567" v="262" actId="478"/>
          <ac:spMkLst>
            <pc:docMk/>
            <pc:sldMk cId="1254519575" sldId="299"/>
            <ac:spMk id="3" creationId="{1AED3B3F-3040-4518-B45F-93F0AD55368F}"/>
          </ac:spMkLst>
        </pc:spChg>
        <pc:spChg chg="del">
          <ac:chgData name="Tegischer Lukas" userId="f78daebb-0565-485c-bd0e-1cd035e796ff" providerId="ADAL" clId="{9F883AE9-65BF-469B-8167-635EA8DF06D5}" dt="2021-01-28T15:10:53.131" v="263" actId="478"/>
          <ac:spMkLst>
            <pc:docMk/>
            <pc:sldMk cId="1254519575" sldId="299"/>
            <ac:spMk id="7" creationId="{CBF9DD02-11FB-4DC4-BABF-94D0A4373DAD}"/>
          </ac:spMkLst>
        </pc:spChg>
        <pc:spChg chg="mod">
          <ac:chgData name="Tegischer Lukas" userId="f78daebb-0565-485c-bd0e-1cd035e796ff" providerId="ADAL" clId="{9F883AE9-65BF-469B-8167-635EA8DF06D5}" dt="2021-01-28T15:11:58.284" v="317" actId="1076"/>
          <ac:spMkLst>
            <pc:docMk/>
            <pc:sldMk cId="1254519575" sldId="299"/>
            <ac:spMk id="8" creationId="{AD665923-9A74-4031-AE8B-0B83CA82BDAC}"/>
          </ac:spMkLst>
        </pc:spChg>
        <pc:spChg chg="add mod">
          <ac:chgData name="Tegischer Lukas" userId="f78daebb-0565-485c-bd0e-1cd035e796ff" providerId="ADAL" clId="{9F883AE9-65BF-469B-8167-635EA8DF06D5}" dt="2021-01-28T15:12:29.812" v="326" actId="1076"/>
          <ac:spMkLst>
            <pc:docMk/>
            <pc:sldMk cId="1254519575" sldId="299"/>
            <ac:spMk id="9" creationId="{29646447-2764-4793-A4D4-AD1D3130CB17}"/>
          </ac:spMkLst>
        </pc:spChg>
        <pc:spChg chg="del mod">
          <ac:chgData name="Tegischer Lukas" userId="f78daebb-0565-485c-bd0e-1cd035e796ff" providerId="ADAL" clId="{9F883AE9-65BF-469B-8167-635EA8DF06D5}" dt="2021-01-28T15:10:56.507" v="265" actId="478"/>
          <ac:spMkLst>
            <pc:docMk/>
            <pc:sldMk cId="1254519575" sldId="299"/>
            <ac:spMk id="10" creationId="{68FB7A0E-2E24-4D49-B3BF-DF67A3832AF9}"/>
          </ac:spMkLst>
        </pc:spChg>
        <pc:spChg chg="add mod">
          <ac:chgData name="Tegischer Lukas" userId="f78daebb-0565-485c-bd0e-1cd035e796ff" providerId="ADAL" clId="{9F883AE9-65BF-469B-8167-635EA8DF06D5}" dt="2021-01-28T15:12:12.972" v="323" actId="1076"/>
          <ac:spMkLst>
            <pc:docMk/>
            <pc:sldMk cId="1254519575" sldId="299"/>
            <ac:spMk id="11" creationId="{AD54BF4B-3E44-4FBA-B385-36402546C4D5}"/>
          </ac:spMkLst>
        </pc:spChg>
        <pc:spChg chg="add mod">
          <ac:chgData name="Tegischer Lukas" userId="f78daebb-0565-485c-bd0e-1cd035e796ff" providerId="ADAL" clId="{9F883AE9-65BF-469B-8167-635EA8DF06D5}" dt="2021-01-28T15:12:11.636" v="322" actId="1076"/>
          <ac:spMkLst>
            <pc:docMk/>
            <pc:sldMk cId="1254519575" sldId="299"/>
            <ac:spMk id="12" creationId="{2F4533C6-D3EE-498A-B53A-B7B0D93C8480}"/>
          </ac:spMkLst>
        </pc:spChg>
      </pc:sldChg>
      <pc:sldChg chg="delSp del modAnim">
        <pc:chgData name="Tegischer Lukas" userId="f78daebb-0565-485c-bd0e-1cd035e796ff" providerId="ADAL" clId="{9F883AE9-65BF-469B-8167-635EA8DF06D5}" dt="2021-01-28T15:12:37.877" v="327" actId="2696"/>
        <pc:sldMkLst>
          <pc:docMk/>
          <pc:sldMk cId="688211844" sldId="300"/>
        </pc:sldMkLst>
        <pc:spChg chg="del">
          <ac:chgData name="Tegischer Lukas" userId="f78daebb-0565-485c-bd0e-1cd035e796ff" providerId="ADAL" clId="{9F883AE9-65BF-469B-8167-635EA8DF06D5}" dt="2021-01-28T15:12:05.492" v="319"/>
          <ac:spMkLst>
            <pc:docMk/>
            <pc:sldMk cId="688211844" sldId="300"/>
            <ac:spMk id="7" creationId="{CBF9DD02-11FB-4DC4-BABF-94D0A4373DAD}"/>
          </ac:spMkLst>
        </pc:spChg>
        <pc:spChg chg="del">
          <ac:chgData name="Tegischer Lukas" userId="f78daebb-0565-485c-bd0e-1cd035e796ff" providerId="ADAL" clId="{9F883AE9-65BF-469B-8167-635EA8DF06D5}" dt="2021-01-28T15:12:05.492" v="319"/>
          <ac:spMkLst>
            <pc:docMk/>
            <pc:sldMk cId="688211844" sldId="300"/>
            <ac:spMk id="8" creationId="{AD665923-9A74-4031-AE8B-0B83CA82BDAC}"/>
          </ac:spMkLst>
        </pc:spChg>
      </pc:sldChg>
      <pc:sldChg chg="addSp delSp modSp modTransition">
        <pc:chgData name="Tegischer Lukas" userId="f78daebb-0565-485c-bd0e-1cd035e796ff" providerId="ADAL" clId="{9F883AE9-65BF-469B-8167-635EA8DF06D5}" dt="2021-01-28T15:13:55.076" v="360"/>
        <pc:sldMkLst>
          <pc:docMk/>
          <pc:sldMk cId="723266959" sldId="301"/>
        </pc:sldMkLst>
        <pc:spChg chg="add mod">
          <ac:chgData name="Tegischer Lukas" userId="f78daebb-0565-485c-bd0e-1cd035e796ff" providerId="ADAL" clId="{9F883AE9-65BF-469B-8167-635EA8DF06D5}" dt="2021-01-28T15:13:00.716" v="333" actId="1076"/>
          <ac:spMkLst>
            <pc:docMk/>
            <pc:sldMk cId="723266959" sldId="301"/>
            <ac:spMk id="3" creationId="{7AD738A8-3F21-4AF0-A726-95BB88BD0415}"/>
          </ac:spMkLst>
        </pc:spChg>
        <pc:spChg chg="del">
          <ac:chgData name="Tegischer Lukas" userId="f78daebb-0565-485c-bd0e-1cd035e796ff" providerId="ADAL" clId="{9F883AE9-65BF-469B-8167-635EA8DF06D5}" dt="2021-01-28T15:12:53.018" v="328" actId="478"/>
          <ac:spMkLst>
            <pc:docMk/>
            <pc:sldMk cId="723266959" sldId="301"/>
            <ac:spMk id="5" creationId="{F03A124C-CE1F-423B-BE51-8CB9EF9C0C40}"/>
          </ac:spMkLst>
        </pc:spChg>
      </pc:sldChg>
      <pc:sldChg chg="addSp delSp modSp add modTransition modAnim">
        <pc:chgData name="Tegischer Lukas" userId="f78daebb-0565-485c-bd0e-1cd035e796ff" providerId="ADAL" clId="{9F883AE9-65BF-469B-8167-635EA8DF06D5}" dt="2021-01-28T15:13:55.076" v="360"/>
        <pc:sldMkLst>
          <pc:docMk/>
          <pc:sldMk cId="1075052286" sldId="302"/>
        </pc:sldMkLst>
        <pc:spChg chg="mod">
          <ac:chgData name="Tegischer Lukas" userId="f78daebb-0565-485c-bd0e-1cd035e796ff" providerId="ADAL" clId="{9F883AE9-65BF-469B-8167-635EA8DF06D5}" dt="2021-01-28T15:08:03.494" v="191" actId="1076"/>
          <ac:spMkLst>
            <pc:docMk/>
            <pc:sldMk cId="1075052286" sldId="302"/>
            <ac:spMk id="3" creationId="{1AED3B3F-3040-4518-B45F-93F0AD55368F}"/>
          </ac:spMkLst>
        </pc:spChg>
        <pc:spChg chg="del">
          <ac:chgData name="Tegischer Lukas" userId="f78daebb-0565-485c-bd0e-1cd035e796ff" providerId="ADAL" clId="{9F883AE9-65BF-469B-8167-635EA8DF06D5}" dt="2021-01-28T15:08:10.889" v="192" actId="478"/>
          <ac:spMkLst>
            <pc:docMk/>
            <pc:sldMk cId="1075052286" sldId="302"/>
            <ac:spMk id="4" creationId="{A0B55BB0-9A02-48A5-8A61-4A9C116CA62C}"/>
          </ac:spMkLst>
        </pc:spChg>
        <pc:spChg chg="mod">
          <ac:chgData name="Tegischer Lukas" userId="f78daebb-0565-485c-bd0e-1cd035e796ff" providerId="ADAL" clId="{9F883AE9-65BF-469B-8167-635EA8DF06D5}" dt="2021-01-28T15:09:20.620" v="209" actId="1076"/>
          <ac:spMkLst>
            <pc:docMk/>
            <pc:sldMk cId="1075052286" sldId="302"/>
            <ac:spMk id="5" creationId="{9F8C9426-8937-47C3-9A01-373FFD8BB2D1}"/>
          </ac:spMkLst>
        </pc:spChg>
        <pc:spChg chg="mod">
          <ac:chgData name="Tegischer Lukas" userId="f78daebb-0565-485c-bd0e-1cd035e796ff" providerId="ADAL" clId="{9F883AE9-65BF-469B-8167-635EA8DF06D5}" dt="2021-01-28T15:10:10.974" v="218" actId="1076"/>
          <ac:spMkLst>
            <pc:docMk/>
            <pc:sldMk cId="1075052286" sldId="302"/>
            <ac:spMk id="6" creationId="{E1779A83-DD5C-45AB-9F64-ED95EF342875}"/>
          </ac:spMkLst>
        </pc:spChg>
        <pc:spChg chg="add mod">
          <ac:chgData name="Tegischer Lukas" userId="f78daebb-0565-485c-bd0e-1cd035e796ff" providerId="ADAL" clId="{9F883AE9-65BF-469B-8167-635EA8DF06D5}" dt="2021-01-28T15:09:57.780" v="217" actId="1076"/>
          <ac:spMkLst>
            <pc:docMk/>
            <pc:sldMk cId="1075052286" sldId="302"/>
            <ac:spMk id="7" creationId="{CFECDF92-B041-4C1A-B8BC-DE08B4B9DEBB}"/>
          </ac:spMkLst>
        </pc:spChg>
        <pc:spChg chg="add del mod">
          <ac:chgData name="Tegischer Lukas" userId="f78daebb-0565-485c-bd0e-1cd035e796ff" providerId="ADAL" clId="{9F883AE9-65BF-469B-8167-635EA8DF06D5}" dt="2021-01-28T15:08:29.436" v="195" actId="478"/>
          <ac:spMkLst>
            <pc:docMk/>
            <pc:sldMk cId="1075052286" sldId="302"/>
            <ac:spMk id="8" creationId="{291F1031-0672-4796-8AC0-16CB1B49E2EE}"/>
          </ac:spMkLst>
        </pc:spChg>
        <pc:spChg chg="add mod">
          <ac:chgData name="Tegischer Lukas" userId="f78daebb-0565-485c-bd0e-1cd035e796ff" providerId="ADAL" clId="{9F883AE9-65BF-469B-8167-635EA8DF06D5}" dt="2021-01-28T15:11:30.526" v="314" actId="207"/>
          <ac:spMkLst>
            <pc:docMk/>
            <pc:sldMk cId="1075052286" sldId="302"/>
            <ac:spMk id="10" creationId="{15473193-3403-4553-ABA1-A02AF7795E94}"/>
          </ac:spMkLst>
        </pc:spChg>
      </pc:sldChg>
    </pc:docChg>
  </pc:docChgLst>
  <pc:docChgLst>
    <pc:chgData name="Tegischer Lukas" userId="f78daebb-0565-485c-bd0e-1cd035e796ff" providerId="ADAL" clId="{1935A1F4-A1B0-481A-A840-18B1152B5E08}"/>
    <pc:docChg chg="custSel modSld">
      <pc:chgData name="Tegischer Lukas" userId="f78daebb-0565-485c-bd0e-1cd035e796ff" providerId="ADAL" clId="{1935A1F4-A1B0-481A-A840-18B1152B5E08}" dt="2021-01-28T23:08:20.911" v="74" actId="20577"/>
      <pc:docMkLst>
        <pc:docMk/>
      </pc:docMkLst>
      <pc:sldChg chg="addSp delSp modSp delAnim">
        <pc:chgData name="Tegischer Lukas" userId="f78daebb-0565-485c-bd0e-1cd035e796ff" providerId="ADAL" clId="{1935A1F4-A1B0-481A-A840-18B1152B5E08}" dt="2021-01-28T23:06:35.177" v="11" actId="20577"/>
        <pc:sldMkLst>
          <pc:docMk/>
          <pc:sldMk cId="1040917069" sldId="303"/>
        </pc:sldMkLst>
        <pc:spChg chg="mod">
          <ac:chgData name="Tegischer Lukas" userId="f78daebb-0565-485c-bd0e-1cd035e796ff" providerId="ADAL" clId="{1935A1F4-A1B0-481A-A840-18B1152B5E08}" dt="2021-01-28T23:06:23.497" v="3" actId="20577"/>
          <ac:spMkLst>
            <pc:docMk/>
            <pc:sldMk cId="1040917069" sldId="303"/>
            <ac:spMk id="3" creationId="{C3B511DD-7FEF-457B-8452-C51CBFEF959A}"/>
          </ac:spMkLst>
        </pc:spChg>
        <pc:spChg chg="add mod">
          <ac:chgData name="Tegischer Lukas" userId="f78daebb-0565-485c-bd0e-1cd035e796ff" providerId="ADAL" clId="{1935A1F4-A1B0-481A-A840-18B1152B5E08}" dt="2021-01-28T23:06:35.177" v="11" actId="20577"/>
          <ac:spMkLst>
            <pc:docMk/>
            <pc:sldMk cId="1040917069" sldId="303"/>
            <ac:spMk id="4" creationId="{C9BC326F-CAE6-428D-99C6-1B94B878AB63}"/>
          </ac:spMkLst>
        </pc:spChg>
        <pc:spChg chg="del">
          <ac:chgData name="Tegischer Lukas" userId="f78daebb-0565-485c-bd0e-1cd035e796ff" providerId="ADAL" clId="{1935A1F4-A1B0-481A-A840-18B1152B5E08}" dt="2021-01-28T23:06:15.757" v="0" actId="478"/>
          <ac:spMkLst>
            <pc:docMk/>
            <pc:sldMk cId="1040917069" sldId="303"/>
            <ac:spMk id="6" creationId="{F8E87E63-2E88-4E60-B881-97FE65C9DF0A}"/>
          </ac:spMkLst>
        </pc:spChg>
        <pc:spChg chg="del">
          <ac:chgData name="Tegischer Lukas" userId="f78daebb-0565-485c-bd0e-1cd035e796ff" providerId="ADAL" clId="{1935A1F4-A1B0-481A-A840-18B1152B5E08}" dt="2021-01-28T23:06:16.631" v="1" actId="478"/>
          <ac:spMkLst>
            <pc:docMk/>
            <pc:sldMk cId="1040917069" sldId="303"/>
            <ac:spMk id="7" creationId="{4E06BF32-3666-4172-9D7A-4DCD1172C603}"/>
          </ac:spMkLst>
        </pc:spChg>
      </pc:sldChg>
      <pc:sldChg chg="addSp delSp modSp delAnim">
        <pc:chgData name="Tegischer Lukas" userId="f78daebb-0565-485c-bd0e-1cd035e796ff" providerId="ADAL" clId="{1935A1F4-A1B0-481A-A840-18B1152B5E08}" dt="2021-01-28T23:06:51.511" v="22" actId="20577"/>
        <pc:sldMkLst>
          <pc:docMk/>
          <pc:sldMk cId="3649262671" sldId="304"/>
        </pc:sldMkLst>
        <pc:spChg chg="del">
          <ac:chgData name="Tegischer Lukas" userId="f78daebb-0565-485c-bd0e-1cd035e796ff" providerId="ADAL" clId="{1935A1F4-A1B0-481A-A840-18B1152B5E08}" dt="2021-01-28T23:06:31.612" v="9" actId="478"/>
          <ac:spMkLst>
            <pc:docMk/>
            <pc:sldMk cId="3649262671" sldId="304"/>
            <ac:spMk id="4" creationId="{45EE206C-B4C4-4AF5-853B-EFF9B3A8B710}"/>
          </ac:spMkLst>
        </pc:spChg>
        <pc:spChg chg="del">
          <ac:chgData name="Tegischer Lukas" userId="f78daebb-0565-485c-bd0e-1cd035e796ff" providerId="ADAL" clId="{1935A1F4-A1B0-481A-A840-18B1152B5E08}" dt="2021-01-28T23:06:32.436" v="10" actId="478"/>
          <ac:spMkLst>
            <pc:docMk/>
            <pc:sldMk cId="3649262671" sldId="304"/>
            <ac:spMk id="5" creationId="{508C7049-53DB-4A1E-A102-6261D4D883ED}"/>
          </ac:spMkLst>
        </pc:spChg>
        <pc:spChg chg="add mod">
          <ac:chgData name="Tegischer Lukas" userId="f78daebb-0565-485c-bd0e-1cd035e796ff" providerId="ADAL" clId="{1935A1F4-A1B0-481A-A840-18B1152B5E08}" dt="2021-01-28T23:06:51.511" v="22" actId="20577"/>
          <ac:spMkLst>
            <pc:docMk/>
            <pc:sldMk cId="3649262671" sldId="304"/>
            <ac:spMk id="6" creationId="{54CEFABD-82E2-404A-8323-B447AF8C123E}"/>
          </ac:spMkLst>
        </pc:spChg>
      </pc:sldChg>
      <pc:sldChg chg="addSp delSp modSp">
        <pc:chgData name="Tegischer Lukas" userId="f78daebb-0565-485c-bd0e-1cd035e796ff" providerId="ADAL" clId="{1935A1F4-A1B0-481A-A840-18B1152B5E08}" dt="2021-01-28T23:07:01.480" v="27" actId="20577"/>
        <pc:sldMkLst>
          <pc:docMk/>
          <pc:sldMk cId="4053796591" sldId="305"/>
        </pc:sldMkLst>
        <pc:spChg chg="del">
          <ac:chgData name="Tegischer Lukas" userId="f78daebb-0565-485c-bd0e-1cd035e796ff" providerId="ADAL" clId="{1935A1F4-A1B0-481A-A840-18B1152B5E08}" dt="2021-01-28T23:06:56.812" v="23" actId="478"/>
          <ac:spMkLst>
            <pc:docMk/>
            <pc:sldMk cId="4053796591" sldId="305"/>
            <ac:spMk id="6" creationId="{3049ABBC-01AF-46AF-939D-6271E6F03BE0}"/>
          </ac:spMkLst>
        </pc:spChg>
        <pc:spChg chg="del">
          <ac:chgData name="Tegischer Lukas" userId="f78daebb-0565-485c-bd0e-1cd035e796ff" providerId="ADAL" clId="{1935A1F4-A1B0-481A-A840-18B1152B5E08}" dt="2021-01-28T23:06:57.424" v="24" actId="478"/>
          <ac:spMkLst>
            <pc:docMk/>
            <pc:sldMk cId="4053796591" sldId="305"/>
            <ac:spMk id="7" creationId="{A631161E-FA7D-4135-813A-72C1B6613DBC}"/>
          </ac:spMkLst>
        </pc:spChg>
        <pc:spChg chg="add mod">
          <ac:chgData name="Tegischer Lukas" userId="f78daebb-0565-485c-bd0e-1cd035e796ff" providerId="ADAL" clId="{1935A1F4-A1B0-481A-A840-18B1152B5E08}" dt="2021-01-28T23:07:01.480" v="27" actId="20577"/>
          <ac:spMkLst>
            <pc:docMk/>
            <pc:sldMk cId="4053796591" sldId="305"/>
            <ac:spMk id="8" creationId="{065B5273-F1B6-4A74-990E-6B1680F309BA}"/>
          </ac:spMkLst>
        </pc:spChg>
      </pc:sldChg>
      <pc:sldChg chg="addSp delSp modSp">
        <pc:chgData name="Tegischer Lukas" userId="f78daebb-0565-485c-bd0e-1cd035e796ff" providerId="ADAL" clId="{1935A1F4-A1B0-481A-A840-18B1152B5E08}" dt="2021-01-28T23:08:20.911" v="74" actId="20577"/>
        <pc:sldMkLst>
          <pc:docMk/>
          <pc:sldMk cId="2020652068" sldId="306"/>
        </pc:sldMkLst>
        <pc:spChg chg="add mod">
          <ac:chgData name="Tegischer Lukas" userId="f78daebb-0565-485c-bd0e-1cd035e796ff" providerId="ADAL" clId="{1935A1F4-A1B0-481A-A840-18B1152B5E08}" dt="2021-01-28T23:07:40.865" v="49" actId="1076"/>
          <ac:spMkLst>
            <pc:docMk/>
            <pc:sldMk cId="2020652068" sldId="306"/>
            <ac:spMk id="5" creationId="{011D9840-D039-4C3F-9D7D-B2BDBC38A4A3}"/>
          </ac:spMkLst>
        </pc:spChg>
        <pc:spChg chg="add mod">
          <ac:chgData name="Tegischer Lukas" userId="f78daebb-0565-485c-bd0e-1cd035e796ff" providerId="ADAL" clId="{1935A1F4-A1B0-481A-A840-18B1152B5E08}" dt="2021-01-28T23:08:04.226" v="67" actId="20577"/>
          <ac:spMkLst>
            <pc:docMk/>
            <pc:sldMk cId="2020652068" sldId="306"/>
            <ac:spMk id="6" creationId="{3250AB63-CB9E-4E64-ACD5-40B575301DE6}"/>
          </ac:spMkLst>
        </pc:spChg>
        <pc:spChg chg="add mod">
          <ac:chgData name="Tegischer Lukas" userId="f78daebb-0565-485c-bd0e-1cd035e796ff" providerId="ADAL" clId="{1935A1F4-A1B0-481A-A840-18B1152B5E08}" dt="2021-01-28T23:08:20.911" v="74" actId="20577"/>
          <ac:spMkLst>
            <pc:docMk/>
            <pc:sldMk cId="2020652068" sldId="306"/>
            <ac:spMk id="7" creationId="{7A1C95E4-9A8A-4594-B083-51FF97E38FBD}"/>
          </ac:spMkLst>
        </pc:spChg>
        <pc:picChg chg="del">
          <ac:chgData name="Tegischer Lukas" userId="f78daebb-0565-485c-bd0e-1cd035e796ff" providerId="ADAL" clId="{1935A1F4-A1B0-481A-A840-18B1152B5E08}" dt="2021-01-28T23:07:06.643" v="28" actId="478"/>
          <ac:picMkLst>
            <pc:docMk/>
            <pc:sldMk cId="2020652068" sldId="306"/>
            <ac:picMk id="4" creationId="{329DAA5A-3871-4924-9541-49620CA021AC}"/>
          </ac:picMkLst>
        </pc:picChg>
      </pc:sldChg>
    </pc:docChg>
  </pc:docChgLst>
  <pc:docChgLst>
    <pc:chgData name="Tegischer Lukas" userId="f78daebb-0565-485c-bd0e-1cd035e796ff" providerId="ADAL" clId="{F2EBFB3A-BDE7-446B-A692-048308A838A0}"/>
    <pc:docChg chg="undo custSel modSld">
      <pc:chgData name="Tegischer Lukas" userId="f78daebb-0565-485c-bd0e-1cd035e796ff" providerId="ADAL" clId="{F2EBFB3A-BDE7-446B-A692-048308A838A0}" dt="2021-01-28T15:22:09.741" v="256" actId="1076"/>
      <pc:docMkLst>
        <pc:docMk/>
      </pc:docMkLst>
      <pc:sldChg chg="modSp">
        <pc:chgData name="Tegischer Lukas" userId="f78daebb-0565-485c-bd0e-1cd035e796ff" providerId="ADAL" clId="{F2EBFB3A-BDE7-446B-A692-048308A838A0}" dt="2021-01-28T15:16:04.402" v="4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2EBFB3A-BDE7-446B-A692-048308A838A0}" dt="2021-01-28T15:16:04.402" v="4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F2EBFB3A-BDE7-446B-A692-048308A838A0}" dt="2021-01-28T15:22:06.025" v="25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2EBFB3A-BDE7-446B-A692-048308A838A0}" dt="2021-01-28T15:22:06.025" v="25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F2EBFB3A-BDE7-446B-A692-048308A838A0}" dt="2021-01-28T15:17:31.796" v="145" actId="1076"/>
        <pc:sldMkLst>
          <pc:docMk/>
          <pc:sldMk cId="2770695328" sldId="298"/>
        </pc:sldMkLst>
        <pc:spChg chg="mod">
          <ac:chgData name="Tegischer Lukas" userId="f78daebb-0565-485c-bd0e-1cd035e796ff" providerId="ADAL" clId="{F2EBFB3A-BDE7-446B-A692-048308A838A0}" dt="2021-01-28T15:16:18.997" v="89" actId="20577"/>
          <ac:spMkLst>
            <pc:docMk/>
            <pc:sldMk cId="2770695328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F2EBFB3A-BDE7-446B-A692-048308A838A0}" dt="2021-01-28T15:17:00.319" v="121" actId="14100"/>
          <ac:spMkLst>
            <pc:docMk/>
            <pc:sldMk cId="2770695328" sldId="298"/>
            <ac:spMk id="3" creationId="{1AED3B3F-3040-4518-B45F-93F0AD55368F}"/>
          </ac:spMkLst>
        </pc:spChg>
        <pc:spChg chg="mod">
          <ac:chgData name="Tegischer Lukas" userId="f78daebb-0565-485c-bd0e-1cd035e796ff" providerId="ADAL" clId="{F2EBFB3A-BDE7-446B-A692-048308A838A0}" dt="2021-01-28T15:17:31.796" v="145" actId="1076"/>
          <ac:spMkLst>
            <pc:docMk/>
            <pc:sldMk cId="2770695328" sldId="298"/>
            <ac:spMk id="8" creationId="{07312989-F7D1-4CA6-9C5F-D5D0EEE00C48}"/>
          </ac:spMkLst>
        </pc:spChg>
      </pc:sldChg>
      <pc:sldChg chg="addSp delSp modSp">
        <pc:chgData name="Tegischer Lukas" userId="f78daebb-0565-485c-bd0e-1cd035e796ff" providerId="ADAL" clId="{F2EBFB3A-BDE7-446B-A692-048308A838A0}" dt="2021-01-28T15:21:12.126" v="211" actId="1076"/>
        <pc:sldMkLst>
          <pc:docMk/>
          <pc:sldMk cId="1254519575" sldId="299"/>
        </pc:sldMkLst>
        <pc:spChg chg="mod">
          <ac:chgData name="Tegischer Lukas" userId="f78daebb-0565-485c-bd0e-1cd035e796ff" providerId="ADAL" clId="{F2EBFB3A-BDE7-446B-A692-048308A838A0}" dt="2021-01-28T15:16:28.258" v="91"/>
          <ac:spMkLst>
            <pc:docMk/>
            <pc:sldMk cId="1254519575" sldId="299"/>
            <ac:spMk id="2" creationId="{00000000-0000-0000-0000-000000000000}"/>
          </ac:spMkLst>
        </pc:spChg>
        <pc:spChg chg="mod">
          <ac:chgData name="Tegischer Lukas" userId="f78daebb-0565-485c-bd0e-1cd035e796ff" providerId="ADAL" clId="{F2EBFB3A-BDE7-446B-A692-048308A838A0}" dt="2021-01-28T15:20:59.646" v="208" actId="20577"/>
          <ac:spMkLst>
            <pc:docMk/>
            <pc:sldMk cId="1254519575" sldId="299"/>
            <ac:spMk id="8" creationId="{AD665923-9A74-4031-AE8B-0B83CA82BDAC}"/>
          </ac:spMkLst>
        </pc:spChg>
        <pc:spChg chg="del">
          <ac:chgData name="Tegischer Lukas" userId="f78daebb-0565-485c-bd0e-1cd035e796ff" providerId="ADAL" clId="{F2EBFB3A-BDE7-446B-A692-048308A838A0}" dt="2021-01-28T15:20:19.567" v="191" actId="478"/>
          <ac:spMkLst>
            <pc:docMk/>
            <pc:sldMk cId="1254519575" sldId="299"/>
            <ac:spMk id="9" creationId="{29646447-2764-4793-A4D4-AD1D3130CB17}"/>
          </ac:spMkLst>
        </pc:spChg>
        <pc:spChg chg="add mod">
          <ac:chgData name="Tegischer Lukas" userId="f78daebb-0565-485c-bd0e-1cd035e796ff" providerId="ADAL" clId="{F2EBFB3A-BDE7-446B-A692-048308A838A0}" dt="2021-01-28T15:21:12.126" v="211" actId="1076"/>
          <ac:spMkLst>
            <pc:docMk/>
            <pc:sldMk cId="1254519575" sldId="299"/>
            <ac:spMk id="10" creationId="{1AED0F35-617D-46BC-8E7F-350A8FE3FDA4}"/>
          </ac:spMkLst>
        </pc:spChg>
      </pc:sldChg>
      <pc:sldChg chg="addSp delSp modSp">
        <pc:chgData name="Tegischer Lukas" userId="f78daebb-0565-485c-bd0e-1cd035e796ff" providerId="ADAL" clId="{F2EBFB3A-BDE7-446B-A692-048308A838A0}" dt="2021-01-28T15:22:09.741" v="256" actId="1076"/>
        <pc:sldMkLst>
          <pc:docMk/>
          <pc:sldMk cId="723266959" sldId="301"/>
        </pc:sldMkLst>
        <pc:spChg chg="del">
          <ac:chgData name="Tegischer Lukas" userId="f78daebb-0565-485c-bd0e-1cd035e796ff" providerId="ADAL" clId="{F2EBFB3A-BDE7-446B-A692-048308A838A0}" dt="2021-01-28T15:21:33.421" v="212" actId="478"/>
          <ac:spMkLst>
            <pc:docMk/>
            <pc:sldMk cId="723266959" sldId="301"/>
            <ac:spMk id="3" creationId="{7AD738A8-3F21-4AF0-A726-95BB88BD0415}"/>
          </ac:spMkLst>
        </pc:spChg>
        <pc:spChg chg="add mod">
          <ac:chgData name="Tegischer Lukas" userId="f78daebb-0565-485c-bd0e-1cd035e796ff" providerId="ADAL" clId="{F2EBFB3A-BDE7-446B-A692-048308A838A0}" dt="2021-01-28T15:22:09.741" v="256" actId="1076"/>
          <ac:spMkLst>
            <pc:docMk/>
            <pc:sldMk cId="723266959" sldId="301"/>
            <ac:spMk id="4" creationId="{8DBE2381-85D0-4011-867B-F3E9FD1292BB}"/>
          </ac:spMkLst>
        </pc:spChg>
      </pc:sldChg>
      <pc:sldChg chg="addSp delSp modSp">
        <pc:chgData name="Tegischer Lukas" userId="f78daebb-0565-485c-bd0e-1cd035e796ff" providerId="ADAL" clId="{F2EBFB3A-BDE7-446B-A692-048308A838A0}" dt="2021-01-28T15:19:51.946" v="187" actId="1076"/>
        <pc:sldMkLst>
          <pc:docMk/>
          <pc:sldMk cId="1075052286" sldId="302"/>
        </pc:sldMkLst>
        <pc:spChg chg="mod">
          <ac:chgData name="Tegischer Lukas" userId="f78daebb-0565-485c-bd0e-1cd035e796ff" providerId="ADAL" clId="{F2EBFB3A-BDE7-446B-A692-048308A838A0}" dt="2021-01-28T15:16:24.215" v="90"/>
          <ac:spMkLst>
            <pc:docMk/>
            <pc:sldMk cId="1075052286" sldId="302"/>
            <ac:spMk id="2" creationId="{00000000-0000-0000-0000-000000000000}"/>
          </ac:spMkLst>
        </pc:spChg>
        <pc:spChg chg="mod">
          <ac:chgData name="Tegischer Lukas" userId="f78daebb-0565-485c-bd0e-1cd035e796ff" providerId="ADAL" clId="{F2EBFB3A-BDE7-446B-A692-048308A838A0}" dt="2021-01-28T15:18:03.260" v="151" actId="1076"/>
          <ac:spMkLst>
            <pc:docMk/>
            <pc:sldMk cId="1075052286" sldId="302"/>
            <ac:spMk id="3" creationId="{1AED3B3F-3040-4518-B45F-93F0AD55368F}"/>
          </ac:spMkLst>
        </pc:spChg>
        <pc:spChg chg="add mod">
          <ac:chgData name="Tegischer Lukas" userId="f78daebb-0565-485c-bd0e-1cd035e796ff" providerId="ADAL" clId="{F2EBFB3A-BDE7-446B-A692-048308A838A0}" dt="2021-01-28T15:18:59.147" v="170" actId="1076"/>
          <ac:spMkLst>
            <pc:docMk/>
            <pc:sldMk cId="1075052286" sldId="302"/>
            <ac:spMk id="4" creationId="{4D807BE7-B86D-47A7-B302-3286439D008C}"/>
          </ac:spMkLst>
        </pc:spChg>
        <pc:spChg chg="mod">
          <ac:chgData name="Tegischer Lukas" userId="f78daebb-0565-485c-bd0e-1cd035e796ff" providerId="ADAL" clId="{F2EBFB3A-BDE7-446B-A692-048308A838A0}" dt="2021-01-28T15:18:56.244" v="169" actId="1076"/>
          <ac:spMkLst>
            <pc:docMk/>
            <pc:sldMk cId="1075052286" sldId="302"/>
            <ac:spMk id="5" creationId="{9F8C9426-8937-47C3-9A01-373FFD8BB2D1}"/>
          </ac:spMkLst>
        </pc:spChg>
        <pc:spChg chg="mod">
          <ac:chgData name="Tegischer Lukas" userId="f78daebb-0565-485c-bd0e-1cd035e796ff" providerId="ADAL" clId="{F2EBFB3A-BDE7-446B-A692-048308A838A0}" dt="2021-01-28T15:19:41.491" v="185" actId="14100"/>
          <ac:spMkLst>
            <pc:docMk/>
            <pc:sldMk cId="1075052286" sldId="302"/>
            <ac:spMk id="6" creationId="{E1779A83-DD5C-45AB-9F64-ED95EF342875}"/>
          </ac:spMkLst>
        </pc:spChg>
        <pc:spChg chg="del">
          <ac:chgData name="Tegischer Lukas" userId="f78daebb-0565-485c-bd0e-1cd035e796ff" providerId="ADAL" clId="{F2EBFB3A-BDE7-446B-A692-048308A838A0}" dt="2021-01-28T15:18:15.229" v="152" actId="478"/>
          <ac:spMkLst>
            <pc:docMk/>
            <pc:sldMk cId="1075052286" sldId="302"/>
            <ac:spMk id="7" creationId="{CFECDF92-B041-4C1A-B8BC-DE08B4B9DEBB}"/>
          </ac:spMkLst>
        </pc:spChg>
        <pc:spChg chg="mod">
          <ac:chgData name="Tegischer Lukas" userId="f78daebb-0565-485c-bd0e-1cd035e796ff" providerId="ADAL" clId="{F2EBFB3A-BDE7-446B-A692-048308A838A0}" dt="2021-01-28T15:19:51.946" v="187" actId="1076"/>
          <ac:spMkLst>
            <pc:docMk/>
            <pc:sldMk cId="1075052286" sldId="302"/>
            <ac:spMk id="10" creationId="{15473193-3403-4553-ABA1-A02AF7795E94}"/>
          </ac:spMkLst>
        </pc:spChg>
      </pc:sldChg>
    </pc:docChg>
  </pc:docChgLst>
  <pc:docChgLst>
    <pc:chgData name="Tegischer Lukas" userId="f78daebb-0565-485c-bd0e-1cd035e796ff" providerId="ADAL" clId="{5206A0DE-E002-4968-8150-9DF7DC2F64A6}"/>
    <pc:docChg chg="custSel addSld delSld modSld">
      <pc:chgData name="Tegischer Lukas" userId="f78daebb-0565-485c-bd0e-1cd035e796ff" providerId="ADAL" clId="{5206A0DE-E002-4968-8150-9DF7DC2F64A6}" dt="2021-01-28T18:01:53.280" v="358" actId="1076"/>
      <pc:docMkLst>
        <pc:docMk/>
      </pc:docMkLst>
      <pc:sldChg chg="modSp">
        <pc:chgData name="Tegischer Lukas" userId="f78daebb-0565-485c-bd0e-1cd035e796ff" providerId="ADAL" clId="{5206A0DE-E002-4968-8150-9DF7DC2F64A6}" dt="2021-01-28T15:26:12.648" v="1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206A0DE-E002-4968-8150-9DF7DC2F64A6}" dt="2021-01-28T15:26:12.648" v="1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5206A0DE-E002-4968-8150-9DF7DC2F64A6}" dt="2021-01-28T17:58:16.727" v="24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5206A0DE-E002-4968-8150-9DF7DC2F64A6}" dt="2021-01-28T17:58:16.727" v="24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206A0DE-E002-4968-8150-9DF7DC2F64A6}" dt="2021-01-28T17:58:13.696" v="241" actId="1076"/>
          <ac:spMkLst>
            <pc:docMk/>
            <pc:sldMk cId="4068653008" sldId="278"/>
            <ac:spMk id="3" creationId="{CF594BC8-6218-457E-B035-86A5C27EF2DF}"/>
          </ac:spMkLst>
        </pc:spChg>
        <pc:graphicFrameChg chg="del mod">
          <ac:chgData name="Tegischer Lukas" userId="f78daebb-0565-485c-bd0e-1cd035e796ff" providerId="ADAL" clId="{5206A0DE-E002-4968-8150-9DF7DC2F64A6}" dt="2021-01-28T15:23:35.655" v="93" actId="478"/>
          <ac:graphicFrameMkLst>
            <pc:docMk/>
            <pc:sldMk cId="4068653008" sldId="278"/>
            <ac:graphicFrameMk id="6" creationId="{8D1A3FD3-315C-42C0-BF88-D0392456755C}"/>
          </ac:graphicFrameMkLst>
        </pc:graphicFrameChg>
      </pc:sldChg>
      <pc:sldChg chg="modSp">
        <pc:chgData name="Tegischer Lukas" userId="f78daebb-0565-485c-bd0e-1cd035e796ff" providerId="ADAL" clId="{5206A0DE-E002-4968-8150-9DF7DC2F64A6}" dt="2021-01-28T18:00:06.040" v="339" actId="113"/>
        <pc:sldMkLst>
          <pc:docMk/>
          <pc:sldMk cId="3932101437" sldId="291"/>
        </pc:sldMkLst>
        <pc:spChg chg="mod">
          <ac:chgData name="Tegischer Lukas" userId="f78daebb-0565-485c-bd0e-1cd035e796ff" providerId="ADAL" clId="{5206A0DE-E002-4968-8150-9DF7DC2F64A6}" dt="2021-01-28T18:00:06.040" v="339" actId="113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206A0DE-E002-4968-8150-9DF7DC2F64A6}" dt="2021-01-28T17:59:45.718" v="277" actId="2696"/>
        <pc:sldMkLst>
          <pc:docMk/>
          <pc:sldMk cId="2770695328" sldId="298"/>
        </pc:sldMkLst>
      </pc:sldChg>
      <pc:sldChg chg="del">
        <pc:chgData name="Tegischer Lukas" userId="f78daebb-0565-485c-bd0e-1cd035e796ff" providerId="ADAL" clId="{5206A0DE-E002-4968-8150-9DF7DC2F64A6}" dt="2021-01-28T17:59:45.790" v="279" actId="2696"/>
        <pc:sldMkLst>
          <pc:docMk/>
          <pc:sldMk cId="1254519575" sldId="299"/>
        </pc:sldMkLst>
      </pc:sldChg>
      <pc:sldChg chg="del">
        <pc:chgData name="Tegischer Lukas" userId="f78daebb-0565-485c-bd0e-1cd035e796ff" providerId="ADAL" clId="{5206A0DE-E002-4968-8150-9DF7DC2F64A6}" dt="2021-01-28T17:59:45.823" v="280" actId="2696"/>
        <pc:sldMkLst>
          <pc:docMk/>
          <pc:sldMk cId="723266959" sldId="301"/>
        </pc:sldMkLst>
      </pc:sldChg>
      <pc:sldChg chg="del">
        <pc:chgData name="Tegischer Lukas" userId="f78daebb-0565-485c-bd0e-1cd035e796ff" providerId="ADAL" clId="{5206A0DE-E002-4968-8150-9DF7DC2F64A6}" dt="2021-01-28T17:59:45.753" v="278" actId="2696"/>
        <pc:sldMkLst>
          <pc:docMk/>
          <pc:sldMk cId="1075052286" sldId="302"/>
        </pc:sldMkLst>
      </pc:sldChg>
      <pc:sldChg chg="addSp delSp add modTransition">
        <pc:chgData name="Tegischer Lukas" userId="f78daebb-0565-485c-bd0e-1cd035e796ff" providerId="ADAL" clId="{5206A0DE-E002-4968-8150-9DF7DC2F64A6}" dt="2021-01-28T18:00:24.308" v="341"/>
        <pc:sldMkLst>
          <pc:docMk/>
          <pc:sldMk cId="1040917069" sldId="303"/>
        </pc:sldMkLst>
        <pc:spChg chg="del">
          <ac:chgData name="Tegischer Lukas" userId="f78daebb-0565-485c-bd0e-1cd035e796ff" providerId="ADAL" clId="{5206A0DE-E002-4968-8150-9DF7DC2F64A6}" dt="2021-01-28T15:27:47.364" v="153" actId="478"/>
          <ac:spMkLst>
            <pc:docMk/>
            <pc:sldMk cId="1040917069" sldId="303"/>
            <ac:spMk id="3" creationId="{CF594BC8-6218-457E-B035-86A5C27EF2DF}"/>
          </ac:spMkLst>
        </pc:spChg>
        <pc:picChg chg="add">
          <ac:chgData name="Tegischer Lukas" userId="f78daebb-0565-485c-bd0e-1cd035e796ff" providerId="ADAL" clId="{5206A0DE-E002-4968-8150-9DF7DC2F64A6}" dt="2021-01-28T15:27:47.807" v="154"/>
          <ac:picMkLst>
            <pc:docMk/>
            <pc:sldMk cId="1040917069" sldId="303"/>
            <ac:picMk id="4" creationId="{9DC2D837-4F75-4B35-A7FD-8551CAFB8398}"/>
          </ac:picMkLst>
        </pc:picChg>
      </pc:sldChg>
      <pc:sldChg chg="addSp delSp modSp add modTransition modAnim">
        <pc:chgData name="Tegischer Lukas" userId="f78daebb-0565-485c-bd0e-1cd035e796ff" providerId="ADAL" clId="{5206A0DE-E002-4968-8150-9DF7DC2F64A6}" dt="2021-01-28T18:01:24.169" v="347" actId="403"/>
        <pc:sldMkLst>
          <pc:docMk/>
          <pc:sldMk cId="1897597711" sldId="304"/>
        </pc:sldMkLst>
        <pc:spChg chg="mod">
          <ac:chgData name="Tegischer Lukas" userId="f78daebb-0565-485c-bd0e-1cd035e796ff" providerId="ADAL" clId="{5206A0DE-E002-4968-8150-9DF7DC2F64A6}" dt="2021-01-28T15:28:40.096" v="209" actId="20577"/>
          <ac:spMkLst>
            <pc:docMk/>
            <pc:sldMk cId="1897597711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206A0DE-E002-4968-8150-9DF7DC2F64A6}" dt="2021-01-28T18:01:24.169" v="347" actId="403"/>
          <ac:spMkLst>
            <pc:docMk/>
            <pc:sldMk cId="1897597711" sldId="304"/>
            <ac:spMk id="3" creationId="{3F1EE54D-6A6F-4857-876C-8B2364EA6FE8}"/>
          </ac:spMkLst>
        </pc:spChg>
        <pc:spChg chg="del">
          <ac:chgData name="Tegischer Lukas" userId="f78daebb-0565-485c-bd0e-1cd035e796ff" providerId="ADAL" clId="{5206A0DE-E002-4968-8150-9DF7DC2F64A6}" dt="2021-01-28T15:28:41.997" v="210" actId="478"/>
          <ac:spMkLst>
            <pc:docMk/>
            <pc:sldMk cId="1897597711" sldId="304"/>
            <ac:spMk id="3" creationId="{CF594BC8-6218-457E-B035-86A5C27EF2DF}"/>
          </ac:spMkLst>
        </pc:spChg>
        <pc:spChg chg="add del mod">
          <ac:chgData name="Tegischer Lukas" userId="f78daebb-0565-485c-bd0e-1cd035e796ff" providerId="ADAL" clId="{5206A0DE-E002-4968-8150-9DF7DC2F64A6}" dt="2021-01-28T18:01:19.935" v="343" actId="478"/>
          <ac:spMkLst>
            <pc:docMk/>
            <pc:sldMk cId="1897597711" sldId="304"/>
            <ac:spMk id="4" creationId="{75F7837F-BFB2-48FE-BD0A-17EC2EF89D64}"/>
          </ac:spMkLst>
        </pc:spChg>
        <pc:picChg chg="add mod">
          <ac:chgData name="Tegischer Lukas" userId="f78daebb-0565-485c-bd0e-1cd035e796ff" providerId="ADAL" clId="{5206A0DE-E002-4968-8150-9DF7DC2F64A6}" dt="2021-01-28T15:29:04.795" v="221" actId="1076"/>
          <ac:picMkLst>
            <pc:docMk/>
            <pc:sldMk cId="1897597711" sldId="304"/>
            <ac:picMk id="6" creationId="{97623D5D-23BA-4B8F-A602-8AADC914B8A8}"/>
          </ac:picMkLst>
        </pc:picChg>
      </pc:sldChg>
      <pc:sldChg chg="addSp delSp modSp add modTransition modAnim">
        <pc:chgData name="Tegischer Lukas" userId="f78daebb-0565-485c-bd0e-1cd035e796ff" providerId="ADAL" clId="{5206A0DE-E002-4968-8150-9DF7DC2F64A6}" dt="2021-01-28T18:01:39.562" v="353" actId="403"/>
        <pc:sldMkLst>
          <pc:docMk/>
          <pc:sldMk cId="1337544822" sldId="305"/>
        </pc:sldMkLst>
        <pc:spChg chg="mod">
          <ac:chgData name="Tegischer Lukas" userId="f78daebb-0565-485c-bd0e-1cd035e796ff" providerId="ADAL" clId="{5206A0DE-E002-4968-8150-9DF7DC2F64A6}" dt="2021-01-28T15:29:17.632" v="226" actId="20577"/>
          <ac:spMkLst>
            <pc:docMk/>
            <pc:sldMk cId="1337544822" sldId="305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5206A0DE-E002-4968-8150-9DF7DC2F64A6}" dt="2021-01-28T18:01:33.376" v="348" actId="478"/>
          <ac:spMkLst>
            <pc:docMk/>
            <pc:sldMk cId="1337544822" sldId="305"/>
            <ac:spMk id="3" creationId="{5B605DEB-0EC9-476A-927D-00CD2FFC70C0}"/>
          </ac:spMkLst>
        </pc:spChg>
        <pc:spChg chg="add mod">
          <ac:chgData name="Tegischer Lukas" userId="f78daebb-0565-485c-bd0e-1cd035e796ff" providerId="ADAL" clId="{5206A0DE-E002-4968-8150-9DF7DC2F64A6}" dt="2021-01-28T18:01:39.562" v="353" actId="403"/>
          <ac:spMkLst>
            <pc:docMk/>
            <pc:sldMk cId="1337544822" sldId="305"/>
            <ac:spMk id="4" creationId="{29C03788-0575-46C3-AFE3-11F6852A1470}"/>
          </ac:spMkLst>
        </pc:spChg>
        <pc:spChg chg="del">
          <ac:chgData name="Tegischer Lukas" userId="f78daebb-0565-485c-bd0e-1cd035e796ff" providerId="ADAL" clId="{5206A0DE-E002-4968-8150-9DF7DC2F64A6}" dt="2021-01-28T15:29:28.427" v="227" actId="478"/>
          <ac:spMkLst>
            <pc:docMk/>
            <pc:sldMk cId="1337544822" sldId="305"/>
            <ac:spMk id="4" creationId="{75F7837F-BFB2-48FE-BD0A-17EC2EF89D64}"/>
          </ac:spMkLst>
        </pc:spChg>
      </pc:sldChg>
      <pc:sldChg chg="addSp delSp modSp add modTransition delAnim modAnim">
        <pc:chgData name="Tegischer Lukas" userId="f78daebb-0565-485c-bd0e-1cd035e796ff" providerId="ADAL" clId="{5206A0DE-E002-4968-8150-9DF7DC2F64A6}" dt="2021-01-28T18:01:53.280" v="358" actId="1076"/>
        <pc:sldMkLst>
          <pc:docMk/>
          <pc:sldMk cId="3023051984" sldId="306"/>
        </pc:sldMkLst>
        <pc:spChg chg="mod">
          <ac:chgData name="Tegischer Lukas" userId="f78daebb-0565-485c-bd0e-1cd035e796ff" providerId="ADAL" clId="{5206A0DE-E002-4968-8150-9DF7DC2F64A6}" dt="2021-01-28T17:58:27.100" v="259" actId="20577"/>
          <ac:spMkLst>
            <pc:docMk/>
            <pc:sldMk cId="3023051984" sldId="306"/>
            <ac:spMk id="2" creationId="{00000000-0000-0000-0000-000000000000}"/>
          </ac:spMkLst>
        </pc:spChg>
        <pc:spChg chg="del mod">
          <ac:chgData name="Tegischer Lukas" userId="f78daebb-0565-485c-bd0e-1cd035e796ff" providerId="ADAL" clId="{5206A0DE-E002-4968-8150-9DF7DC2F64A6}" dt="2021-01-28T18:01:48.110" v="354" actId="478"/>
          <ac:spMkLst>
            <pc:docMk/>
            <pc:sldMk cId="3023051984" sldId="306"/>
            <ac:spMk id="3" creationId="{5B605DEB-0EC9-476A-927D-00CD2FFC70C0}"/>
          </ac:spMkLst>
        </pc:spChg>
        <pc:spChg chg="add mod">
          <ac:chgData name="Tegischer Lukas" userId="f78daebb-0565-485c-bd0e-1cd035e796ff" providerId="ADAL" clId="{5206A0DE-E002-4968-8150-9DF7DC2F64A6}" dt="2021-01-28T18:01:53.280" v="358" actId="1076"/>
          <ac:spMkLst>
            <pc:docMk/>
            <pc:sldMk cId="3023051984" sldId="306"/>
            <ac:spMk id="4" creationId="{F0AC7E88-FCDF-47EB-BDCD-99E6DB69DF49}"/>
          </ac:spMkLst>
        </pc:spChg>
        <pc:picChg chg="del">
          <ac:chgData name="Tegischer Lukas" userId="f78daebb-0565-485c-bd0e-1cd035e796ff" providerId="ADAL" clId="{5206A0DE-E002-4968-8150-9DF7DC2F64A6}" dt="2021-01-28T17:58:55.939" v="260" actId="478"/>
          <ac:picMkLst>
            <pc:docMk/>
            <pc:sldMk cId="3023051984" sldId="306"/>
            <ac:picMk id="6" creationId="{97623D5D-23BA-4B8F-A602-8AADC914B8A8}"/>
          </ac:picMkLst>
        </pc:picChg>
        <pc:picChg chg="add mod">
          <ac:chgData name="Tegischer Lukas" userId="f78daebb-0565-485c-bd0e-1cd035e796ff" providerId="ADAL" clId="{5206A0DE-E002-4968-8150-9DF7DC2F64A6}" dt="2021-01-28T17:59:02.662" v="263" actId="1076"/>
          <ac:picMkLst>
            <pc:docMk/>
            <pc:sldMk cId="3023051984" sldId="306"/>
            <ac:picMk id="7" creationId="{ADEA0B51-1936-4294-BD97-965726A76A94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C6547B-E0D7-4483-B490-FA8FD9235EF7}"/>
    <pc:docChg chg="custSel delSld modSld">
      <pc:chgData name="Tegischer Lukas" userId="f78daebb-0565-485c-bd0e-1cd035e796ff" providerId="ADAL" clId="{3EC6547B-E0D7-4483-B490-FA8FD9235EF7}" dt="2021-01-28T14:45:19.296" v="636"/>
      <pc:docMkLst>
        <pc:docMk/>
      </pc:docMkLst>
      <pc:sldChg chg="modSp">
        <pc:chgData name="Tegischer Lukas" userId="f78daebb-0565-485c-bd0e-1cd035e796ff" providerId="ADAL" clId="{3EC6547B-E0D7-4483-B490-FA8FD9235EF7}" dt="2021-01-28T14:35:39.135" v="35" actId="113"/>
        <pc:sldMkLst>
          <pc:docMk/>
          <pc:sldMk cId="336392357" sldId="256"/>
        </pc:sldMkLst>
        <pc:spChg chg="mod">
          <ac:chgData name="Tegischer Lukas" userId="f78daebb-0565-485c-bd0e-1cd035e796ff" providerId="ADAL" clId="{3EC6547B-E0D7-4483-B490-FA8FD9235EF7}" dt="2021-01-28T14:35:39.135" v="35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3EC6547B-E0D7-4483-B490-FA8FD9235EF7}" dt="2021-01-28T14:37:18.037" v="120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3EC6547B-E0D7-4483-B490-FA8FD9235EF7}" dt="2021-01-28T14:36:41.676" v="112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35:54.777" v="78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3EC6547B-E0D7-4483-B490-FA8FD9235EF7}" dt="2021-01-28T14:37:18.037" v="120" actId="1076"/>
          <ac:spMkLst>
            <pc:docMk/>
            <pc:sldMk cId="4068653008" sldId="278"/>
            <ac:spMk id="4" creationId="{9BF4B430-B9C5-402A-8B08-F84739235B4A}"/>
          </ac:spMkLst>
        </pc:spChg>
      </pc:sldChg>
      <pc:sldChg chg="modSp">
        <pc:chgData name="Tegischer Lukas" userId="f78daebb-0565-485c-bd0e-1cd035e796ff" providerId="ADAL" clId="{3EC6547B-E0D7-4483-B490-FA8FD9235EF7}" dt="2021-01-28T14:44:52.829" v="635" actId="207"/>
        <pc:sldMkLst>
          <pc:docMk/>
          <pc:sldMk cId="3932101437" sldId="291"/>
        </pc:sldMkLst>
        <pc:spChg chg="mod">
          <ac:chgData name="Tegischer Lukas" userId="f78daebb-0565-485c-bd0e-1cd035e796ff" providerId="ADAL" clId="{3EC6547B-E0D7-4483-B490-FA8FD9235EF7}" dt="2021-01-28T14:44:52.829" v="635" actId="20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3EC6547B-E0D7-4483-B490-FA8FD9235EF7}" dt="2021-01-28T14:45:19.296" v="636"/>
        <pc:sldMkLst>
          <pc:docMk/>
          <pc:sldMk cId="442268101" sldId="295"/>
        </pc:sldMkLst>
        <pc:spChg chg="mod">
          <ac:chgData name="Tegischer Lukas" userId="f78daebb-0565-485c-bd0e-1cd035e796ff" providerId="ADAL" clId="{3EC6547B-E0D7-4483-B490-FA8FD9235EF7}" dt="2021-01-28T14:37:28.444" v="128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37:31.976" v="129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3EC6547B-E0D7-4483-B490-FA8FD9235EF7}" dt="2021-01-28T14:39:59.766" v="267" actId="20577"/>
          <ac:spMkLst>
            <pc:docMk/>
            <pc:sldMk cId="442268101" sldId="295"/>
            <ac:spMk id="4" creationId="{F0546AAB-768E-4D15-8DE9-055E41B018A4}"/>
          </ac:spMkLst>
        </pc:spChg>
        <pc:picChg chg="del">
          <ac:chgData name="Tegischer Lukas" userId="f78daebb-0565-485c-bd0e-1cd035e796ff" providerId="ADAL" clId="{3EC6547B-E0D7-4483-B490-FA8FD9235EF7}" dt="2021-01-28T14:37:33.411" v="130" actId="478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delAnim">
        <pc:chgData name="Tegischer Lukas" userId="f78daebb-0565-485c-bd0e-1cd035e796ff" providerId="ADAL" clId="{3EC6547B-E0D7-4483-B490-FA8FD9235EF7}" dt="2021-01-28T14:42:35.028" v="436" actId="1076"/>
        <pc:sldMkLst>
          <pc:docMk/>
          <pc:sldMk cId="1696667316" sldId="296"/>
        </pc:sldMkLst>
        <pc:spChg chg="mod">
          <ac:chgData name="Tegischer Lukas" userId="f78daebb-0565-485c-bd0e-1cd035e796ff" providerId="ADAL" clId="{3EC6547B-E0D7-4483-B490-FA8FD9235EF7}" dt="2021-01-28T14:42:35.028" v="436" actId="1076"/>
          <ac:spMkLst>
            <pc:docMk/>
            <pc:sldMk cId="169666731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C6547B-E0D7-4483-B490-FA8FD9235EF7}" dt="2021-01-28T14:42:17.527" v="383" actId="1076"/>
          <ac:spMkLst>
            <pc:docMk/>
            <pc:sldMk cId="1696667316" sldId="296"/>
            <ac:spMk id="3" creationId="{55ED9D90-54B0-4CDF-A2E0-C2D985CB6A7F}"/>
          </ac:spMkLst>
        </pc:spChg>
        <pc:spChg chg="del">
          <ac:chgData name="Tegischer Lukas" userId="f78daebb-0565-485c-bd0e-1cd035e796ff" providerId="ADAL" clId="{3EC6547B-E0D7-4483-B490-FA8FD9235EF7}" dt="2021-01-28T14:40:23.391" v="284" actId="478"/>
          <ac:spMkLst>
            <pc:docMk/>
            <pc:sldMk cId="1696667316" sldId="296"/>
            <ac:spMk id="4" creationId="{C58CC05A-381C-4085-A9AE-AED19038AF45}"/>
          </ac:spMkLst>
        </pc:spChg>
        <pc:spChg chg="del">
          <ac:chgData name="Tegischer Lukas" userId="f78daebb-0565-485c-bd0e-1cd035e796ff" providerId="ADAL" clId="{3EC6547B-E0D7-4483-B490-FA8FD9235EF7}" dt="2021-01-28T14:40:25.466" v="285" actId="478"/>
          <ac:spMkLst>
            <pc:docMk/>
            <pc:sldMk cId="1696667316" sldId="296"/>
            <ac:spMk id="6" creationId="{F90506BC-8760-4EFC-8D5F-C100C766D6A1}"/>
          </ac:spMkLst>
        </pc:spChg>
        <pc:spChg chg="del">
          <ac:chgData name="Tegischer Lukas" userId="f78daebb-0565-485c-bd0e-1cd035e796ff" providerId="ADAL" clId="{3EC6547B-E0D7-4483-B490-FA8FD9235EF7}" dt="2021-01-28T14:40:26.337" v="286" actId="478"/>
          <ac:spMkLst>
            <pc:docMk/>
            <pc:sldMk cId="1696667316" sldId="296"/>
            <ac:spMk id="7" creationId="{29CEC9BA-B518-45D6-8583-73D67BEA90E4}"/>
          </ac:spMkLst>
        </pc:spChg>
        <pc:picChg chg="del">
          <ac:chgData name="Tegischer Lukas" userId="f78daebb-0565-485c-bd0e-1cd035e796ff" providerId="ADAL" clId="{3EC6547B-E0D7-4483-B490-FA8FD9235EF7}" dt="2021-01-28T14:40:20.841" v="283" actId="478"/>
          <ac:picMkLst>
            <pc:docMk/>
            <pc:sldMk cId="1696667316" sldId="296"/>
            <ac:picMk id="5" creationId="{4C452FDE-94F3-4F2F-A8C7-1526CC4A48C5}"/>
          </ac:picMkLst>
        </pc:picChg>
      </pc:sldChg>
      <pc:sldChg chg="addSp delSp modSp delAnim">
        <pc:chgData name="Tegischer Lukas" userId="f78daebb-0565-485c-bd0e-1cd035e796ff" providerId="ADAL" clId="{3EC6547B-E0D7-4483-B490-FA8FD9235EF7}" dt="2021-01-28T14:43:56.053" v="582" actId="1076"/>
        <pc:sldMkLst>
          <pc:docMk/>
          <pc:sldMk cId="697682817" sldId="297"/>
        </pc:sldMkLst>
        <pc:spChg chg="mod">
          <ac:chgData name="Tegischer Lukas" userId="f78daebb-0565-485c-bd0e-1cd035e796ff" providerId="ADAL" clId="{3EC6547B-E0D7-4483-B490-FA8FD9235EF7}" dt="2021-01-28T14:43:56.053" v="582" actId="1076"/>
          <ac:spMkLst>
            <pc:docMk/>
            <pc:sldMk cId="697682817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4" creationId="{C58CC05A-381C-4085-A9AE-AED19038AF45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6" creationId="{F90506BC-8760-4EFC-8D5F-C100C766D6A1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7" creationId="{29CEC9BA-B518-45D6-8583-73D67BEA90E4}"/>
          </ac:spMkLst>
        </pc:spChg>
        <pc:spChg chg="add mod">
          <ac:chgData name="Tegischer Lukas" userId="f78daebb-0565-485c-bd0e-1cd035e796ff" providerId="ADAL" clId="{3EC6547B-E0D7-4483-B490-FA8FD9235EF7}" dt="2021-01-28T14:43:53.751" v="581" actId="1076"/>
          <ac:spMkLst>
            <pc:docMk/>
            <pc:sldMk cId="697682817" sldId="297"/>
            <ac:spMk id="8" creationId="{F9357CA2-FA09-4CC4-B79E-8D1A107B5857}"/>
          </ac:spMkLst>
        </pc:spChg>
        <pc:picChg chg="del">
          <ac:chgData name="Tegischer Lukas" userId="f78daebb-0565-485c-bd0e-1cd035e796ff" providerId="ADAL" clId="{3EC6547B-E0D7-4483-B490-FA8FD9235EF7}" dt="2021-01-28T14:42:48.790" v="480" actId="478"/>
          <ac:picMkLst>
            <pc:docMk/>
            <pc:sldMk cId="697682817" sldId="297"/>
            <ac:picMk id="5" creationId="{4C452FDE-94F3-4F2F-A8C7-1526CC4A48C5}"/>
          </ac:picMkLst>
        </pc:picChg>
      </pc:sldChg>
      <pc:sldChg chg="del">
        <pc:chgData name="Tegischer Lukas" userId="f78daebb-0565-485c-bd0e-1cd035e796ff" providerId="ADAL" clId="{3EC6547B-E0D7-4483-B490-FA8FD9235EF7}" dt="2021-01-28T14:44:01.130" v="583" actId="2696"/>
        <pc:sldMkLst>
          <pc:docMk/>
          <pc:sldMk cId="3315933259" sldId="298"/>
        </pc:sldMkLst>
      </pc:sldChg>
      <pc:sldChg chg="del">
        <pc:chgData name="Tegischer Lukas" userId="f78daebb-0565-485c-bd0e-1cd035e796ff" providerId="ADAL" clId="{3EC6547B-E0D7-4483-B490-FA8FD9235EF7}" dt="2021-01-28T14:44:01.141" v="584" actId="2696"/>
        <pc:sldMkLst>
          <pc:docMk/>
          <pc:sldMk cId="2958254091" sldId="299"/>
        </pc:sldMkLst>
      </pc:sldChg>
    </pc:docChg>
  </pc:docChgLst>
  <pc:docChgLst>
    <pc:chgData name="Tegischer Lukas" userId="f78daebb-0565-485c-bd0e-1cd035e796ff" providerId="ADAL" clId="{18AA3BDA-4BB2-4C7E-BDCA-C343F98B1ADD}"/>
    <pc:docChg chg="custSel delSld modSld">
      <pc:chgData name="Tegischer Lukas" userId="f78daebb-0565-485c-bd0e-1cd035e796ff" providerId="ADAL" clId="{18AA3BDA-4BB2-4C7E-BDCA-C343F98B1ADD}" dt="2022-11-03T21:26:06.929" v="6" actId="47"/>
      <pc:docMkLst>
        <pc:docMk/>
      </pc:docMkLst>
      <pc:sldChg chg="delSp mod">
        <pc:chgData name="Tegischer Lukas" userId="f78daebb-0565-485c-bd0e-1cd035e796ff" providerId="ADAL" clId="{18AA3BDA-4BB2-4C7E-BDCA-C343F98B1ADD}" dt="2022-11-03T21:25:58.793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18AA3BDA-4BB2-4C7E-BDCA-C343F98B1ADD}" dt="2022-11-03T21:25:58.79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18AA3BDA-4BB2-4C7E-BDCA-C343F98B1ADD}" dt="2022-11-03T21:26:01.207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18AA3BDA-4BB2-4C7E-BDCA-C343F98B1ADD}" dt="2022-11-03T21:26:01.207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18AA3BDA-4BB2-4C7E-BDCA-C343F98B1ADD}" dt="2022-11-03T21:26:06.929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18AA3BDA-4BB2-4C7E-BDCA-C343F98B1ADD}" dt="2022-11-03T21:26:02.497" v="2" actId="478"/>
        <pc:sldMkLst>
          <pc:docMk/>
          <pc:sldMk cId="1040917069" sldId="303"/>
        </pc:sldMkLst>
        <pc:picChg chg="del">
          <ac:chgData name="Tegischer Lukas" userId="f78daebb-0565-485c-bd0e-1cd035e796ff" providerId="ADAL" clId="{18AA3BDA-4BB2-4C7E-BDCA-C343F98B1ADD}" dt="2022-11-03T21:26:02.497" v="2" actId="478"/>
          <ac:picMkLst>
            <pc:docMk/>
            <pc:sldMk cId="1040917069" sldId="30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8AA3BDA-4BB2-4C7E-BDCA-C343F98B1ADD}" dt="2022-11-03T21:26:03.451" v="3" actId="478"/>
        <pc:sldMkLst>
          <pc:docMk/>
          <pc:sldMk cId="3649262671" sldId="304"/>
        </pc:sldMkLst>
        <pc:picChg chg="del">
          <ac:chgData name="Tegischer Lukas" userId="f78daebb-0565-485c-bd0e-1cd035e796ff" providerId="ADAL" clId="{18AA3BDA-4BB2-4C7E-BDCA-C343F98B1ADD}" dt="2022-11-03T21:26:03.451" v="3" actId="478"/>
          <ac:picMkLst>
            <pc:docMk/>
            <pc:sldMk cId="3649262671" sldId="30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8AA3BDA-4BB2-4C7E-BDCA-C343F98B1ADD}" dt="2022-11-03T21:26:04.191" v="4" actId="478"/>
        <pc:sldMkLst>
          <pc:docMk/>
          <pc:sldMk cId="4053796591" sldId="305"/>
        </pc:sldMkLst>
        <pc:picChg chg="del">
          <ac:chgData name="Tegischer Lukas" userId="f78daebb-0565-485c-bd0e-1cd035e796ff" providerId="ADAL" clId="{18AA3BDA-4BB2-4C7E-BDCA-C343F98B1ADD}" dt="2022-11-03T21:26:04.191" v="4" actId="478"/>
          <ac:picMkLst>
            <pc:docMk/>
            <pc:sldMk cId="4053796591" sldId="30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8AA3BDA-4BB2-4C7E-BDCA-C343F98B1ADD}" dt="2022-11-03T21:26:05.061" v="5" actId="478"/>
        <pc:sldMkLst>
          <pc:docMk/>
          <pc:sldMk cId="2020652068" sldId="306"/>
        </pc:sldMkLst>
        <pc:picChg chg="del">
          <ac:chgData name="Tegischer Lukas" userId="f78daebb-0565-485c-bd0e-1cd035e796ff" providerId="ADAL" clId="{18AA3BDA-4BB2-4C7E-BDCA-C343F98B1ADD}" dt="2022-11-03T21:26:05.061" v="5" actId="478"/>
          <ac:picMkLst>
            <pc:docMk/>
            <pc:sldMk cId="2020652068" sldId="30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92C4D626-129F-4901-A9FF-8D89725F5420}"/>
    <pc:docChg chg="undo custSel addSld delSld modSld">
      <pc:chgData name="Tegischer Lukas" userId="f78daebb-0565-485c-bd0e-1cd035e796ff" providerId="ADAL" clId="{92C4D626-129F-4901-A9FF-8D89725F5420}" dt="2021-01-28T18:29:51.576" v="391" actId="404"/>
      <pc:docMkLst>
        <pc:docMk/>
      </pc:docMkLst>
      <pc:sldChg chg="modSp">
        <pc:chgData name="Tegischer Lukas" userId="f78daebb-0565-485c-bd0e-1cd035e796ff" providerId="ADAL" clId="{92C4D626-129F-4901-A9FF-8D89725F5420}" dt="2021-01-28T18:03:00.031" v="45" actId="403"/>
        <pc:sldMkLst>
          <pc:docMk/>
          <pc:sldMk cId="336392357" sldId="256"/>
        </pc:sldMkLst>
        <pc:spChg chg="mod">
          <ac:chgData name="Tegischer Lukas" userId="f78daebb-0565-485c-bd0e-1cd035e796ff" providerId="ADAL" clId="{92C4D626-129F-4901-A9FF-8D89725F5420}" dt="2021-01-28T18:03:00.031" v="45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Anim">
        <pc:chgData name="Tegischer Lukas" userId="f78daebb-0565-485c-bd0e-1cd035e796ff" providerId="ADAL" clId="{92C4D626-129F-4901-A9FF-8D89725F5420}" dt="2021-01-28T18:15:20.065" v="60"/>
        <pc:sldMkLst>
          <pc:docMk/>
          <pc:sldMk cId="4068653008" sldId="278"/>
        </pc:sldMkLst>
        <pc:spChg chg="mod">
          <ac:chgData name="Tegischer Lukas" userId="f78daebb-0565-485c-bd0e-1cd035e796ff" providerId="ADAL" clId="{92C4D626-129F-4901-A9FF-8D89725F5420}" dt="2021-01-28T18:03:27.832" v="52" actId="1076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92C4D626-129F-4901-A9FF-8D89725F5420}" dt="2021-01-28T18:04:00.545" v="58" actId="1076"/>
          <ac:spMkLst>
            <pc:docMk/>
            <pc:sldMk cId="4068653008" sldId="278"/>
            <ac:spMk id="3" creationId="{CF594BC8-6218-457E-B035-86A5C27EF2DF}"/>
          </ac:spMkLst>
        </pc:spChg>
        <pc:picChg chg="add mod modCrop">
          <ac:chgData name="Tegischer Lukas" userId="f78daebb-0565-485c-bd0e-1cd035e796ff" providerId="ADAL" clId="{92C4D626-129F-4901-A9FF-8D89725F5420}" dt="2021-01-28T18:04:11.197" v="59" actId="1582"/>
          <ac:picMkLst>
            <pc:docMk/>
            <pc:sldMk cId="4068653008" sldId="278"/>
            <ac:picMk id="5" creationId="{29E45032-063C-4DE5-AD02-1DF7B67891C2}"/>
          </ac:picMkLst>
        </pc:picChg>
      </pc:sldChg>
      <pc:sldChg chg="delSp modSp">
        <pc:chgData name="Tegischer Lukas" userId="f78daebb-0565-485c-bd0e-1cd035e796ff" providerId="ADAL" clId="{92C4D626-129F-4901-A9FF-8D89725F5420}" dt="2021-01-28T18:29:51.576" v="391" actId="404"/>
        <pc:sldMkLst>
          <pc:docMk/>
          <pc:sldMk cId="3932101437" sldId="291"/>
        </pc:sldMkLst>
        <pc:spChg chg="mod">
          <ac:chgData name="Tegischer Lukas" userId="f78daebb-0565-485c-bd0e-1cd035e796ff" providerId="ADAL" clId="{92C4D626-129F-4901-A9FF-8D89725F5420}" dt="2021-01-28T18:29:51.576" v="391" actId="404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92C4D626-129F-4901-A9FF-8D89725F5420}" dt="2021-01-28T18:29:02.371" v="377" actId="478"/>
          <ac:spMkLst>
            <pc:docMk/>
            <pc:sldMk cId="3932101437" sldId="291"/>
            <ac:spMk id="5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92C4D626-129F-4901-A9FF-8D89725F5420}" dt="2021-01-28T18:23:39.691" v="294" actId="20577"/>
        <pc:sldMkLst>
          <pc:docMk/>
          <pc:sldMk cId="1040917069" sldId="303"/>
        </pc:sldMkLst>
        <pc:spChg chg="mod">
          <ac:chgData name="Tegischer Lukas" userId="f78daebb-0565-485c-bd0e-1cd035e796ff" providerId="ADAL" clId="{92C4D626-129F-4901-A9FF-8D89725F5420}" dt="2021-01-28T18:17:14.314" v="118" actId="404"/>
          <ac:spMkLst>
            <pc:docMk/>
            <pc:sldMk cId="1040917069" sldId="30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92C4D626-129F-4901-A9FF-8D89725F5420}" dt="2021-01-28T18:23:39.691" v="294" actId="20577"/>
          <ac:spMkLst>
            <pc:docMk/>
            <pc:sldMk cId="1040917069" sldId="303"/>
            <ac:spMk id="3" creationId="{C3B511DD-7FEF-457B-8452-C51CBFEF959A}"/>
          </ac:spMkLst>
        </pc:spChg>
        <pc:spChg chg="add mod">
          <ac:chgData name="Tegischer Lukas" userId="f78daebb-0565-485c-bd0e-1cd035e796ff" providerId="ADAL" clId="{92C4D626-129F-4901-A9FF-8D89725F5420}" dt="2021-01-28T18:20:20.959" v="222" actId="1076"/>
          <ac:spMkLst>
            <pc:docMk/>
            <pc:sldMk cId="1040917069" sldId="303"/>
            <ac:spMk id="6" creationId="{F8E87E63-2E88-4E60-B881-97FE65C9DF0A}"/>
          </ac:spMkLst>
        </pc:spChg>
        <pc:spChg chg="add mod">
          <ac:chgData name="Tegischer Lukas" userId="f78daebb-0565-485c-bd0e-1cd035e796ff" providerId="ADAL" clId="{92C4D626-129F-4901-A9FF-8D89725F5420}" dt="2021-01-28T18:20:24.183" v="223" actId="1076"/>
          <ac:spMkLst>
            <pc:docMk/>
            <pc:sldMk cId="1040917069" sldId="303"/>
            <ac:spMk id="7" creationId="{4E06BF32-3666-4172-9D7A-4DCD1172C603}"/>
          </ac:spMkLst>
        </pc:spChg>
        <pc:picChg chg="del">
          <ac:chgData name="Tegischer Lukas" userId="f78daebb-0565-485c-bd0e-1cd035e796ff" providerId="ADAL" clId="{92C4D626-129F-4901-A9FF-8D89725F5420}" dt="2021-01-28T18:15:28.568" v="61" actId="478"/>
          <ac:picMkLst>
            <pc:docMk/>
            <pc:sldMk cId="1040917069" sldId="303"/>
            <ac:picMk id="4" creationId="{9DC2D837-4F75-4B35-A7FD-8551CAFB8398}"/>
          </ac:picMkLst>
        </pc:picChg>
        <pc:picChg chg="add del mod">
          <ac:chgData name="Tegischer Lukas" userId="f78daebb-0565-485c-bd0e-1cd035e796ff" providerId="ADAL" clId="{92C4D626-129F-4901-A9FF-8D89725F5420}" dt="2021-01-28T18:19:03.747" v="203"/>
          <ac:picMkLst>
            <pc:docMk/>
            <pc:sldMk cId="1040917069" sldId="303"/>
            <ac:picMk id="5" creationId="{66A905B0-5588-4831-B2B4-19E85FD00E9D}"/>
          </ac:picMkLst>
        </pc:picChg>
      </pc:sldChg>
      <pc:sldChg chg="del">
        <pc:chgData name="Tegischer Lukas" userId="f78daebb-0565-485c-bd0e-1cd035e796ff" providerId="ADAL" clId="{92C4D626-129F-4901-A9FF-8D89725F5420}" dt="2021-01-28T18:03:07.477" v="46" actId="2696"/>
        <pc:sldMkLst>
          <pc:docMk/>
          <pc:sldMk cId="1897597711" sldId="304"/>
        </pc:sldMkLst>
      </pc:sldChg>
      <pc:sldChg chg="addSp delSp modSp add delAnim modAnim">
        <pc:chgData name="Tegischer Lukas" userId="f78daebb-0565-485c-bd0e-1cd035e796ff" providerId="ADAL" clId="{92C4D626-129F-4901-A9FF-8D89725F5420}" dt="2021-01-28T18:28:40.864" v="370" actId="13926"/>
        <pc:sldMkLst>
          <pc:docMk/>
          <pc:sldMk cId="3649262671" sldId="304"/>
        </pc:sldMkLst>
        <pc:spChg chg="mod">
          <ac:chgData name="Tegischer Lukas" userId="f78daebb-0565-485c-bd0e-1cd035e796ff" providerId="ADAL" clId="{92C4D626-129F-4901-A9FF-8D89725F5420}" dt="2021-01-28T18:28:40.864" v="370" actId="13926"/>
          <ac:spMkLst>
            <pc:docMk/>
            <pc:sldMk cId="3649262671" sldId="304"/>
            <ac:spMk id="3" creationId="{C3B511DD-7FEF-457B-8452-C51CBFEF959A}"/>
          </ac:spMkLst>
        </pc:spChg>
        <pc:spChg chg="add mod">
          <ac:chgData name="Tegischer Lukas" userId="f78daebb-0565-485c-bd0e-1cd035e796ff" providerId="ADAL" clId="{92C4D626-129F-4901-A9FF-8D89725F5420}" dt="2021-01-28T18:23:15.662" v="280" actId="20577"/>
          <ac:spMkLst>
            <pc:docMk/>
            <pc:sldMk cId="3649262671" sldId="304"/>
            <ac:spMk id="4" creationId="{45EE206C-B4C4-4AF5-853B-EFF9B3A8B710}"/>
          </ac:spMkLst>
        </pc:spChg>
        <pc:spChg chg="add mod">
          <ac:chgData name="Tegischer Lukas" userId="f78daebb-0565-485c-bd0e-1cd035e796ff" providerId="ADAL" clId="{92C4D626-129F-4901-A9FF-8D89725F5420}" dt="2021-01-28T18:23:21.894" v="281" actId="1076"/>
          <ac:spMkLst>
            <pc:docMk/>
            <pc:sldMk cId="3649262671" sldId="304"/>
            <ac:spMk id="5" creationId="{508C7049-53DB-4A1E-A102-6261D4D883ED}"/>
          </ac:spMkLst>
        </pc:spChg>
        <pc:spChg chg="del mod">
          <ac:chgData name="Tegischer Lukas" userId="f78daebb-0565-485c-bd0e-1cd035e796ff" providerId="ADAL" clId="{92C4D626-129F-4901-A9FF-8D89725F5420}" dt="2021-01-28T18:21:51.772" v="252" actId="478"/>
          <ac:spMkLst>
            <pc:docMk/>
            <pc:sldMk cId="3649262671" sldId="304"/>
            <ac:spMk id="6" creationId="{F8E87E63-2E88-4E60-B881-97FE65C9DF0A}"/>
          </ac:spMkLst>
        </pc:spChg>
        <pc:spChg chg="del">
          <ac:chgData name="Tegischer Lukas" userId="f78daebb-0565-485c-bd0e-1cd035e796ff" providerId="ADAL" clId="{92C4D626-129F-4901-A9FF-8D89725F5420}" dt="2021-01-28T18:21:50.575" v="251" actId="478"/>
          <ac:spMkLst>
            <pc:docMk/>
            <pc:sldMk cId="3649262671" sldId="304"/>
            <ac:spMk id="7" creationId="{4E06BF32-3666-4172-9D7A-4DCD1172C603}"/>
          </ac:spMkLst>
        </pc:spChg>
      </pc:sldChg>
      <pc:sldChg chg="del">
        <pc:chgData name="Tegischer Lukas" userId="f78daebb-0565-485c-bd0e-1cd035e796ff" providerId="ADAL" clId="{92C4D626-129F-4901-A9FF-8D89725F5420}" dt="2021-01-28T18:03:08.347" v="47" actId="2696"/>
        <pc:sldMkLst>
          <pc:docMk/>
          <pc:sldMk cId="1337544822" sldId="305"/>
        </pc:sldMkLst>
      </pc:sldChg>
      <pc:sldChg chg="addSp delSp modSp add delAnim modAnim">
        <pc:chgData name="Tegischer Lukas" userId="f78daebb-0565-485c-bd0e-1cd035e796ff" providerId="ADAL" clId="{92C4D626-129F-4901-A9FF-8D89725F5420}" dt="2021-01-28T18:28:45.459" v="371" actId="13926"/>
        <pc:sldMkLst>
          <pc:docMk/>
          <pc:sldMk cId="4053796591" sldId="305"/>
        </pc:sldMkLst>
        <pc:spChg chg="mod">
          <ac:chgData name="Tegischer Lukas" userId="f78daebb-0565-485c-bd0e-1cd035e796ff" providerId="ADAL" clId="{92C4D626-129F-4901-A9FF-8D89725F5420}" dt="2021-01-28T18:28:45.459" v="371" actId="13926"/>
          <ac:spMkLst>
            <pc:docMk/>
            <pc:sldMk cId="4053796591" sldId="305"/>
            <ac:spMk id="3" creationId="{C3B511DD-7FEF-457B-8452-C51CBFEF959A}"/>
          </ac:spMkLst>
        </pc:spChg>
        <pc:spChg chg="del mod">
          <ac:chgData name="Tegischer Lukas" userId="f78daebb-0565-485c-bd0e-1cd035e796ff" providerId="ADAL" clId="{92C4D626-129F-4901-A9FF-8D89725F5420}" dt="2021-01-28T18:25:28.003" v="344" actId="478"/>
          <ac:spMkLst>
            <pc:docMk/>
            <pc:sldMk cId="4053796591" sldId="305"/>
            <ac:spMk id="4" creationId="{45EE206C-B4C4-4AF5-853B-EFF9B3A8B710}"/>
          </ac:spMkLst>
        </pc:spChg>
        <pc:spChg chg="del mod">
          <ac:chgData name="Tegischer Lukas" userId="f78daebb-0565-485c-bd0e-1cd035e796ff" providerId="ADAL" clId="{92C4D626-129F-4901-A9FF-8D89725F5420}" dt="2021-01-28T18:25:50.080" v="351" actId="478"/>
          <ac:spMkLst>
            <pc:docMk/>
            <pc:sldMk cId="4053796591" sldId="305"/>
            <ac:spMk id="5" creationId="{508C7049-53DB-4A1E-A102-6261D4D883ED}"/>
          </ac:spMkLst>
        </pc:spChg>
        <pc:spChg chg="add mod">
          <ac:chgData name="Tegischer Lukas" userId="f78daebb-0565-485c-bd0e-1cd035e796ff" providerId="ADAL" clId="{92C4D626-129F-4901-A9FF-8D89725F5420}" dt="2021-01-28T18:25:46.274" v="349" actId="1076"/>
          <ac:spMkLst>
            <pc:docMk/>
            <pc:sldMk cId="4053796591" sldId="305"/>
            <ac:spMk id="6" creationId="{3049ABBC-01AF-46AF-939D-6271E6F03BE0}"/>
          </ac:spMkLst>
        </pc:spChg>
        <pc:spChg chg="add mod">
          <ac:chgData name="Tegischer Lukas" userId="f78daebb-0565-485c-bd0e-1cd035e796ff" providerId="ADAL" clId="{92C4D626-129F-4901-A9FF-8D89725F5420}" dt="2021-01-28T18:26:19.275" v="356" actId="1076"/>
          <ac:spMkLst>
            <pc:docMk/>
            <pc:sldMk cId="4053796591" sldId="305"/>
            <ac:spMk id="7" creationId="{A631161E-FA7D-4135-813A-72C1B6613DBC}"/>
          </ac:spMkLst>
        </pc:spChg>
      </pc:sldChg>
      <pc:sldChg chg="addSp delSp modSp add">
        <pc:chgData name="Tegischer Lukas" userId="f78daebb-0565-485c-bd0e-1cd035e796ff" providerId="ADAL" clId="{92C4D626-129F-4901-A9FF-8D89725F5420}" dt="2021-01-28T18:27:56.584" v="368" actId="14100"/>
        <pc:sldMkLst>
          <pc:docMk/>
          <pc:sldMk cId="2020652068" sldId="306"/>
        </pc:sldMkLst>
        <pc:spChg chg="mod">
          <ac:chgData name="Tegischer Lukas" userId="f78daebb-0565-485c-bd0e-1cd035e796ff" providerId="ADAL" clId="{92C4D626-129F-4901-A9FF-8D89725F5420}" dt="2021-01-28T18:27:51.618" v="366" actId="1076"/>
          <ac:spMkLst>
            <pc:docMk/>
            <pc:sldMk cId="2020652068" sldId="306"/>
            <ac:spMk id="2" creationId="{00000000-0000-0000-0000-000000000000}"/>
          </ac:spMkLst>
        </pc:spChg>
        <pc:spChg chg="del">
          <ac:chgData name="Tegischer Lukas" userId="f78daebb-0565-485c-bd0e-1cd035e796ff" providerId="ADAL" clId="{92C4D626-129F-4901-A9FF-8D89725F5420}" dt="2021-01-28T18:27:26.486" v="362" actId="478"/>
          <ac:spMkLst>
            <pc:docMk/>
            <pc:sldMk cId="2020652068" sldId="306"/>
            <ac:spMk id="3" creationId="{C3B511DD-7FEF-457B-8452-C51CBFEF959A}"/>
          </ac:spMkLst>
        </pc:spChg>
        <pc:spChg chg="del">
          <ac:chgData name="Tegischer Lukas" userId="f78daebb-0565-485c-bd0e-1cd035e796ff" providerId="ADAL" clId="{92C4D626-129F-4901-A9FF-8D89725F5420}" dt="2021-01-28T18:27:27.520" v="363" actId="478"/>
          <ac:spMkLst>
            <pc:docMk/>
            <pc:sldMk cId="2020652068" sldId="306"/>
            <ac:spMk id="6" creationId="{3049ABBC-01AF-46AF-939D-6271E6F03BE0}"/>
          </ac:spMkLst>
        </pc:spChg>
        <pc:spChg chg="del">
          <ac:chgData name="Tegischer Lukas" userId="f78daebb-0565-485c-bd0e-1cd035e796ff" providerId="ADAL" clId="{92C4D626-129F-4901-A9FF-8D89725F5420}" dt="2021-01-28T18:27:29.196" v="364" actId="478"/>
          <ac:spMkLst>
            <pc:docMk/>
            <pc:sldMk cId="2020652068" sldId="306"/>
            <ac:spMk id="7" creationId="{A631161E-FA7D-4135-813A-72C1B6613DBC}"/>
          </ac:spMkLst>
        </pc:spChg>
        <pc:picChg chg="add mod">
          <ac:chgData name="Tegischer Lukas" userId="f78daebb-0565-485c-bd0e-1cd035e796ff" providerId="ADAL" clId="{92C4D626-129F-4901-A9FF-8D89725F5420}" dt="2021-01-28T18:27:56.584" v="368" actId="14100"/>
          <ac:picMkLst>
            <pc:docMk/>
            <pc:sldMk cId="2020652068" sldId="306"/>
            <ac:picMk id="4" creationId="{329DAA5A-3871-4924-9541-49620CA021AC}"/>
          </ac:picMkLst>
        </pc:picChg>
      </pc:sldChg>
      <pc:sldChg chg="del">
        <pc:chgData name="Tegischer Lukas" userId="f78daebb-0565-485c-bd0e-1cd035e796ff" providerId="ADAL" clId="{92C4D626-129F-4901-A9FF-8D89725F5420}" dt="2021-01-28T18:03:08.846" v="48" actId="2696"/>
        <pc:sldMkLst>
          <pc:docMk/>
          <pc:sldMk cId="3023051984" sldId="30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2004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3343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7071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5316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36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 in zwei Variablen</a:t>
            </a:r>
            <a:b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Lösungsfall anhand der Angabe bestimmen</a:t>
            </a:r>
            <a:endParaRPr lang="de-AT" sz="2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1" y="31213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Lösungsfälle eines linearen Gleichungssystems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F594BC8-6218-457E-B035-86A5C27EF2DF}"/>
                  </a:ext>
                </a:extLst>
              </p:cNvPr>
              <p:cNvSpPr/>
              <p:nvPr/>
            </p:nvSpPr>
            <p:spPr>
              <a:xfrm>
                <a:off x="837906" y="1262114"/>
                <a:ext cx="10516181" cy="1538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Lösungen eines linearen Gleichungssystem sind alle Zahlenpaare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die beide Gleichungen erfüllen.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Lösung: 1 Zahlenpaar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Lösung: kein einziges Zahlenpaar (falsche Aussage)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Unendlich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viele Lösungen: unendlich viele Zahlenpaare (wahre Aussage)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F594BC8-6218-457E-B035-86A5C27EF2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06" y="1262114"/>
                <a:ext cx="10516181" cy="1538498"/>
              </a:xfrm>
              <a:prstGeom prst="rect">
                <a:avLst/>
              </a:prstGeom>
              <a:blipFill>
                <a:blip r:embed="rId4"/>
                <a:stretch>
                  <a:fillRect l="-463" t="-1587" b="-3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29E45032-063C-4DE5-AD02-1DF7B67891C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59" t="1352" r="2340" b="58815"/>
          <a:stretch/>
        </p:blipFill>
        <p:spPr>
          <a:xfrm>
            <a:off x="757207" y="3165820"/>
            <a:ext cx="10596880" cy="2731767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Vorgehensweise: Lösungsfälle anhand der Angabe bestimmen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3B511DD-7FEF-457B-8452-C51CBFEF959A}"/>
              </a:ext>
            </a:extLst>
          </p:cNvPr>
          <p:cNvSpPr/>
          <p:nvPr/>
        </p:nvSpPr>
        <p:spPr>
          <a:xfrm>
            <a:off x="790575" y="1052609"/>
            <a:ext cx="10801350" cy="1334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AT" b="1" u="sng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Fall (1 Lösung): </a:t>
            </a:r>
          </a:p>
          <a:p>
            <a:pPr marL="285750" indent="-285750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Variablen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sind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 Vielfachen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voneinander. D.h. egal mit welchen Zahlen die Gleichungen        </a:t>
            </a:r>
            <a:r>
              <a:rPr lang="de-AT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einmultipliziert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werden, die Variablen x und y sind in beiden Gleichungen immer 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verschieden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9BC326F-CAE6-428D-99C6-1B94B878AB63}"/>
                  </a:ext>
                </a:extLst>
              </p:cNvPr>
              <p:cNvSpPr/>
              <p:nvPr/>
            </p:nvSpPr>
            <p:spPr>
              <a:xfrm>
                <a:off x="3413760" y="2983878"/>
                <a:ext cx="6096000" cy="108786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2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+3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=7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||:  4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−9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=14</m:t>
                      </m:r>
                    </m:oMath>
                  </m:oMathPara>
                </a14:m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9BC326F-CAE6-428D-99C6-1B94B878AB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760" y="2983878"/>
                <a:ext cx="6096000" cy="10878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091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Vorgehensweise: Lösungsfälle anhand der Angabe bestimmen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3B511DD-7FEF-457B-8452-C51CBFEF959A}"/>
              </a:ext>
            </a:extLst>
          </p:cNvPr>
          <p:cNvSpPr/>
          <p:nvPr/>
        </p:nvSpPr>
        <p:spPr>
          <a:xfrm>
            <a:off x="790575" y="1052609"/>
            <a:ext cx="10801350" cy="1315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AT" b="1" u="sng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Fall (Keine Lösung):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Variablen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müssen bei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beiden Gleichungen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entweder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Vielfache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voneinander sein.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AT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Wichtig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ist, dass die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Lösungszahlen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bei den Gleichungen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 Vielfache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sind!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54CEFABD-82E2-404A-8323-B447AF8C123E}"/>
                  </a:ext>
                </a:extLst>
              </p:cNvPr>
              <p:cNvSpPr/>
              <p:nvPr/>
            </p:nvSpPr>
            <p:spPr>
              <a:xfrm>
                <a:off x="3048000" y="2983878"/>
                <a:ext cx="6096000" cy="108786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2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+3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=7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||:  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8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+12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=21</m:t>
                      </m:r>
                    </m:oMath>
                  </m:oMathPara>
                </a14:m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54CEFABD-82E2-404A-8323-B447AF8C12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983878"/>
                <a:ext cx="6096000" cy="10878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926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Vorgehensweise: Lösungsfälle anhand der Angabe bestimmen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3B511DD-7FEF-457B-8452-C51CBFEF959A}"/>
              </a:ext>
            </a:extLst>
          </p:cNvPr>
          <p:cNvSpPr/>
          <p:nvPr/>
        </p:nvSpPr>
        <p:spPr>
          <a:xfrm>
            <a:off x="790575" y="1052609"/>
            <a:ext cx="1080135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de-AT" b="1" u="sng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Fall (Unendlich viele Lösungen):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Die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beiden Gleichungen</a:t>
            </a: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sind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Vielfache</a:t>
            </a: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voneinander.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de-AT" sz="10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Der Unterschied zum 2.Fall ist, dass nun auch die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Lösungszahlen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auch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übereinstimmen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Vielfache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!) müssen!</a:t>
            </a: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65B5273-F1B6-4A74-990E-6B1680F309BA}"/>
                  </a:ext>
                </a:extLst>
              </p:cNvPr>
              <p:cNvSpPr/>
              <p:nvPr/>
            </p:nvSpPr>
            <p:spPr>
              <a:xfrm>
                <a:off x="3048000" y="2983878"/>
                <a:ext cx="6096000" cy="108786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2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+3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=7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||:  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8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+12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=28</m:t>
                      </m:r>
                    </m:oMath>
                  </m:oMathPara>
                </a14:m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65B5273-F1B6-4A74-990E-6B1680F309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983878"/>
                <a:ext cx="6096000" cy="10878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79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14732" y="989620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Lösungsfälle anhand der Angabe bestimmen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11D9840-D039-4C3F-9D7D-B2BDBC38A4A3}"/>
                  </a:ext>
                </a:extLst>
              </p:cNvPr>
              <p:cNvSpPr/>
              <p:nvPr/>
            </p:nvSpPr>
            <p:spPr>
              <a:xfrm>
                <a:off x="-1259840" y="2368247"/>
                <a:ext cx="6096000" cy="108786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</m:t>
                    </m:r>
                    <m:r>
                      <a:rPr lang="de-AT" sz="2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−5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=7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||:  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+10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</m:t>
                      </m:r>
                    </m:oMath>
                  </m:oMathPara>
                </a14:m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11D9840-D039-4C3F-9D7D-B2BDBC38A4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59840" y="2368247"/>
                <a:ext cx="6096000" cy="10878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250AB63-CB9E-4E64-ACD5-40B575301DE6}"/>
                  </a:ext>
                </a:extLst>
              </p:cNvPr>
              <p:cNvSpPr/>
              <p:nvPr/>
            </p:nvSpPr>
            <p:spPr>
              <a:xfrm>
                <a:off x="2468880" y="2341138"/>
                <a:ext cx="6096000" cy="108786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</m:t>
                    </m:r>
                    <m:r>
                      <a:rPr lang="de-AT" sz="2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−11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||:  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22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=−12</m:t>
                      </m:r>
                    </m:oMath>
                  </m:oMathPara>
                </a14:m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250AB63-CB9E-4E64-ACD5-40B575301D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8880" y="2341138"/>
                <a:ext cx="6096000" cy="10878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7A1C95E4-9A8A-4594-B083-51FF97E38FBD}"/>
                  </a:ext>
                </a:extLst>
              </p:cNvPr>
              <p:cNvSpPr/>
              <p:nvPr/>
            </p:nvSpPr>
            <p:spPr>
              <a:xfrm>
                <a:off x="6350000" y="2314029"/>
                <a:ext cx="6096000" cy="108786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|:  </m:t>
                    </m:r>
                    <m:r>
                      <a:rPr lang="de-AT" sz="2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−3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−5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40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=7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||:  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−10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=14</m:t>
                      </m:r>
                    </m:oMath>
                  </m:oMathPara>
                </a14:m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7A1C95E4-9A8A-4594-B083-51FF97E38F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00" y="2314029"/>
                <a:ext cx="6096000" cy="10878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0652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306</Words>
  <Application>Microsoft Office PowerPoint</Application>
  <PresentationFormat>Breitbild</PresentationFormat>
  <Paragraphs>38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Lineare Gleichungssysteme in zwei Variablen Lösungsfall anhand der Angabe bestimmen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2022-11-03T21:26:07Z</dcterms:modified>
</cp:coreProperties>
</file>