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97" r:id="rId3"/>
    <p:sldId id="306" r:id="rId4"/>
    <p:sldId id="313" r:id="rId5"/>
    <p:sldId id="312" r:id="rId6"/>
    <p:sldId id="314" r:id="rId7"/>
    <p:sldId id="315" r:id="rId8"/>
    <p:sldId id="29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3645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7895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9934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3496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342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 Lösungsformel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1381125" y="5067300"/>
            <a:ext cx="7524750" cy="158114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0" y="56408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Normierte Form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𝒒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(Überblick)</a:t>
                </a:r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564085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440202" y="4961362"/>
                <a:ext cx="6096000" cy="14398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4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 Große Lösungsformel (a=1)</a:t>
                </a:r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02" y="4961362"/>
                <a:ext cx="6096000" cy="14398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/>
              <p:nvPr/>
            </p:nvSpPr>
            <p:spPr>
              <a:xfrm>
                <a:off x="6079002" y="5497087"/>
                <a:ext cx="5497979" cy="750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b>
                        <m:sSub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002" y="5497087"/>
                <a:ext cx="5497979" cy="750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86161619-E050-4DD9-AE63-71296AD79C82}"/>
              </a:ext>
            </a:extLst>
          </p:cNvPr>
          <p:cNvSpPr/>
          <p:nvPr/>
        </p:nvSpPr>
        <p:spPr>
          <a:xfrm>
            <a:off x="2911535" y="1387267"/>
            <a:ext cx="6096000" cy="10187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de-AT" sz="2400" dirty="0"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Kleine Lösungsformel</a:t>
            </a:r>
            <a:endParaRPr lang="de-AT" sz="3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/>
              <p:nvPr/>
            </p:nvSpPr>
            <p:spPr>
              <a:xfrm>
                <a:off x="1062482" y="1896637"/>
                <a:ext cx="33698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82" y="1896637"/>
                <a:ext cx="3369897" cy="1183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/>
              <p:nvPr/>
            </p:nvSpPr>
            <p:spPr>
              <a:xfrm>
                <a:off x="4625462" y="1998247"/>
                <a:ext cx="6096000" cy="10705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  <m:r>
                        <a:rPr lang="de-AT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         </m:t>
                      </m:r>
                      <m:sSub>
                        <m:sSubPr>
                          <m:ctrlP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462" y="1998247"/>
                <a:ext cx="6096000" cy="10705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F0C59B65-D6D8-44C2-BF4A-EFEEFC775150}"/>
              </a:ext>
            </a:extLst>
          </p:cNvPr>
          <p:cNvSpPr/>
          <p:nvPr/>
        </p:nvSpPr>
        <p:spPr>
          <a:xfrm>
            <a:off x="957568" y="3650760"/>
            <a:ext cx="741581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Ergänzung auf ein vollständiges Quadrat</a:t>
            </a:r>
            <a:endParaRPr lang="de-AT" sz="2400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BCFED1D-80A4-4579-9065-1317FDE10967}"/>
              </a:ext>
            </a:extLst>
          </p:cNvPr>
          <p:cNvSpPr/>
          <p:nvPr/>
        </p:nvSpPr>
        <p:spPr>
          <a:xfrm>
            <a:off x="309150" y="1224652"/>
            <a:ext cx="10997026" cy="221660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842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0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 Lösungsformel</a:t>
            </a:r>
            <a:endParaRPr lang="de-AT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/>
              <p:nvPr/>
            </p:nvSpPr>
            <p:spPr>
              <a:xfrm>
                <a:off x="4143441" y="1330028"/>
                <a:ext cx="3905108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80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8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441" y="1330028"/>
                <a:ext cx="3905108" cy="13653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/>
              <p:nvPr/>
            </p:nvSpPr>
            <p:spPr>
              <a:xfrm>
                <a:off x="3047995" y="3030761"/>
                <a:ext cx="6096000" cy="116794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  <m:r>
                        <a:rPr lang="de-AT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         </m:t>
                      </m:r>
                      <m:sSub>
                        <m:sSub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5" y="3030761"/>
                <a:ext cx="6096000" cy="11679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3A863724-3B8F-4873-A39A-0BE4806DE5EC}"/>
                  </a:ext>
                </a:extLst>
              </p:cNvPr>
              <p:cNvSpPr/>
              <p:nvPr/>
            </p:nvSpPr>
            <p:spPr>
              <a:xfrm>
                <a:off x="4723920" y="4529846"/>
                <a:ext cx="2744149" cy="10729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AT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3A863724-3B8F-4873-A39A-0BE4806DE5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920" y="4529846"/>
                <a:ext cx="2744149" cy="10729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7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/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quadratische Gleichung in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der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  <a:blipFill>
                <a:blip r:embed="rId4"/>
                <a:stretch>
                  <a:fillRect l="-560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A96E72F-7440-4C16-B3B1-B8FAE5ACA9B7}"/>
                  </a:ext>
                </a:extLst>
              </p:cNvPr>
              <p:cNvSpPr/>
              <p:nvPr/>
            </p:nvSpPr>
            <p:spPr>
              <a:xfrm>
                <a:off x="4888297" y="1110734"/>
                <a:ext cx="24154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A96E72F-7440-4C16-B3B1-B8FAE5ACA9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297" y="1110734"/>
                <a:ext cx="241540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66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/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quadratische Gleichung in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der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  <a:blipFill>
                <a:blip r:embed="rId4"/>
                <a:stretch>
                  <a:fillRect l="-560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A96E72F-7440-4C16-B3B1-B8FAE5ACA9B7}"/>
                  </a:ext>
                </a:extLst>
              </p:cNvPr>
              <p:cNvSpPr/>
              <p:nvPr/>
            </p:nvSpPr>
            <p:spPr>
              <a:xfrm>
                <a:off x="4888297" y="1110734"/>
                <a:ext cx="24154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A96E72F-7440-4C16-B3B1-B8FAE5ACA9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297" y="1110734"/>
                <a:ext cx="241540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227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/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quadratische Gleichung in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der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  <a:blipFill>
                <a:blip r:embed="rId4"/>
                <a:stretch>
                  <a:fillRect l="-560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A96E72F-7440-4C16-B3B1-B8FAE5ACA9B7}"/>
                  </a:ext>
                </a:extLst>
              </p:cNvPr>
              <p:cNvSpPr/>
              <p:nvPr/>
            </p:nvSpPr>
            <p:spPr>
              <a:xfrm>
                <a:off x="4805742" y="1072634"/>
                <a:ext cx="2580515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A96E72F-7440-4C16-B3B1-B8FAE5ACA9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742" y="1072634"/>
                <a:ext cx="2580515" cy="470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576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Ergänzung</a:t>
            </a:r>
            <a:endParaRPr lang="de-A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250</Words>
  <Application>Microsoft Office PowerPoint</Application>
  <PresentationFormat>Breitbild</PresentationFormat>
  <Paragraphs>36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Kleine Lösungsformel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Quadratische Ergänzung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95</cp:revision>
  <dcterms:created xsi:type="dcterms:W3CDTF">2020-04-09T06:13:57Z</dcterms:created>
  <dcterms:modified xsi:type="dcterms:W3CDTF">2021-02-03T17:08:05Z</dcterms:modified>
</cp:coreProperties>
</file>