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43" r:id="rId3"/>
    <p:sldId id="300" r:id="rId4"/>
    <p:sldId id="349" r:id="rId5"/>
    <p:sldId id="351" r:id="rId6"/>
    <p:sldId id="35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FE3C2171-07F1-4EFA-9DEB-56753FC28623}"/>
    <pc:docChg chg="custSel addSld delSld modSld">
      <pc:chgData name="Tegischer Lukas" userId="f78daebb-0565-485c-bd0e-1cd035e796ff" providerId="ADAL" clId="{FE3C2171-07F1-4EFA-9DEB-56753FC28623}" dt="2021-03-13T19:18:22.470" v="203" actId="47"/>
      <pc:docMkLst>
        <pc:docMk/>
      </pc:docMkLst>
      <pc:sldChg chg="modSp mod">
        <pc:chgData name="Tegischer Lukas" userId="f78daebb-0565-485c-bd0e-1cd035e796ff" providerId="ADAL" clId="{FE3C2171-07F1-4EFA-9DEB-56753FC28623}" dt="2021-03-13T19:12:28.062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E3C2171-07F1-4EFA-9DEB-56753FC28623}" dt="2021-03-13T19:12:28.062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E3C2171-07F1-4EFA-9DEB-56753FC28623}" dt="2021-03-13T19:17:08.105" v="182" actId="1076"/>
        <pc:sldMkLst>
          <pc:docMk/>
          <pc:sldMk cId="265588257" sldId="300"/>
        </pc:sldMkLst>
        <pc:spChg chg="add mod">
          <ac:chgData name="Tegischer Lukas" userId="f78daebb-0565-485c-bd0e-1cd035e796ff" providerId="ADAL" clId="{FE3C2171-07F1-4EFA-9DEB-56753FC28623}" dt="2021-03-13T19:16:43.625" v="172" actId="1076"/>
          <ac:spMkLst>
            <pc:docMk/>
            <pc:sldMk cId="265588257" sldId="300"/>
            <ac:spMk id="2" creationId="{28351D07-3FCE-4EF0-976D-BBCBB16DFDE5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3" creationId="{27A29B8E-80A8-405F-BF94-52AAD8650B09}"/>
          </ac:spMkLst>
        </pc:spChg>
        <pc:spChg chg="add mod">
          <ac:chgData name="Tegischer Lukas" userId="f78daebb-0565-485c-bd0e-1cd035e796ff" providerId="ADAL" clId="{FE3C2171-07F1-4EFA-9DEB-56753FC28623}" dt="2021-03-13T19:17:08.105" v="182" actId="1076"/>
          <ac:spMkLst>
            <pc:docMk/>
            <pc:sldMk cId="265588257" sldId="300"/>
            <ac:spMk id="4" creationId="{178D2C40-C458-4CBE-A4FB-3BD37D9D484A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3" creationId="{0E83C1B9-A352-4E6A-B64B-28F36B1B1862}"/>
          </ac:spMkLst>
        </pc:spChg>
        <pc:picChg chg="del">
          <ac:chgData name="Tegischer Lukas" userId="f78daebb-0565-485c-bd0e-1cd035e796ff" providerId="ADAL" clId="{FE3C2171-07F1-4EFA-9DEB-56753FC28623}" dt="2021-03-13T19:16:13.518" v="162" actId="478"/>
          <ac:picMkLst>
            <pc:docMk/>
            <pc:sldMk cId="265588257" sldId="300"/>
            <ac:picMk id="14" creationId="{053D7308-DE5D-4085-8981-CCF5F27D1668}"/>
          </ac:picMkLst>
        </pc:pic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addSp delSp modSp mod delAnim">
        <pc:chgData name="Tegischer Lukas" userId="f78daebb-0565-485c-bd0e-1cd035e796ff" providerId="ADAL" clId="{FE3C2171-07F1-4EFA-9DEB-56753FC28623}" dt="2021-03-13T19:13:27.538" v="93" actId="1076"/>
        <pc:sldMkLst>
          <pc:docMk/>
          <pc:sldMk cId="1019489719" sldId="343"/>
        </pc:sldMkLst>
        <pc:spChg chg="mod">
          <ac:chgData name="Tegischer Lukas" userId="f78daebb-0565-485c-bd0e-1cd035e796ff" providerId="ADAL" clId="{FE3C2171-07F1-4EFA-9DEB-56753FC28623}" dt="2021-03-13T19:13:27.538" v="93" actId="1076"/>
          <ac:spMkLst>
            <pc:docMk/>
            <pc:sldMk cId="1019489719" sldId="343"/>
            <ac:spMk id="2" creationId="{00000000-0000-0000-0000-000000000000}"/>
          </ac:spMkLst>
        </pc:spChg>
        <pc:spChg chg="del">
          <ac:chgData name="Tegischer Lukas" userId="f78daebb-0565-485c-bd0e-1cd035e796ff" providerId="ADAL" clId="{FE3C2171-07F1-4EFA-9DEB-56753FC28623}" dt="2021-03-13T19:12:54.412" v="76" actId="478"/>
          <ac:spMkLst>
            <pc:docMk/>
            <pc:sldMk cId="1019489719" sldId="343"/>
            <ac:spMk id="3" creationId="{F48F0C8A-805B-460C-81AC-6DF0C26581AE}"/>
          </ac:spMkLst>
        </pc:spChg>
        <pc:spChg chg="del">
          <ac:chgData name="Tegischer Lukas" userId="f78daebb-0565-485c-bd0e-1cd035e796ff" providerId="ADAL" clId="{FE3C2171-07F1-4EFA-9DEB-56753FC28623}" dt="2021-03-13T19:12:52.836" v="74" actId="478"/>
          <ac:spMkLst>
            <pc:docMk/>
            <pc:sldMk cId="1019489719" sldId="343"/>
            <ac:spMk id="4" creationId="{4F7C423A-C5ED-4851-A33C-2E3154A6E777}"/>
          </ac:spMkLst>
        </pc:spChg>
        <pc:spChg chg="del">
          <ac:chgData name="Tegischer Lukas" userId="f78daebb-0565-485c-bd0e-1cd035e796ff" providerId="ADAL" clId="{FE3C2171-07F1-4EFA-9DEB-56753FC28623}" dt="2021-03-13T19:12:53.620" v="75" actId="478"/>
          <ac:spMkLst>
            <pc:docMk/>
            <pc:sldMk cId="1019489719" sldId="343"/>
            <ac:spMk id="5" creationId="{5F285E24-3F73-4550-B377-945525D5A0BF}"/>
          </ac:spMkLst>
        </pc:spChg>
        <pc:spChg chg="del mod">
          <ac:chgData name="Tegischer Lukas" userId="f78daebb-0565-485c-bd0e-1cd035e796ff" providerId="ADAL" clId="{FE3C2171-07F1-4EFA-9DEB-56753FC28623}" dt="2021-03-13T19:12:56.416" v="80" actId="478"/>
          <ac:spMkLst>
            <pc:docMk/>
            <pc:sldMk cId="1019489719" sldId="343"/>
            <ac:spMk id="6" creationId="{0E0A92A7-97D5-4977-B42D-B93640E38379}"/>
          </ac:spMkLst>
        </pc:spChg>
        <pc:spChg chg="add mod">
          <ac:chgData name="Tegischer Lukas" userId="f78daebb-0565-485c-bd0e-1cd035e796ff" providerId="ADAL" clId="{FE3C2171-07F1-4EFA-9DEB-56753FC28623}" dt="2021-03-13T19:13:24.893" v="92" actId="1076"/>
          <ac:spMkLst>
            <pc:docMk/>
            <pc:sldMk cId="1019489719" sldId="343"/>
            <ac:spMk id="7" creationId="{F10BA1E6-C563-440E-898E-A5E6237A94E6}"/>
          </ac:spMkLst>
        </pc:spChg>
        <pc:spChg chg="del mod">
          <ac:chgData name="Tegischer Lukas" userId="f78daebb-0565-485c-bd0e-1cd035e796ff" providerId="ADAL" clId="{FE3C2171-07F1-4EFA-9DEB-56753FC28623}" dt="2021-03-13T19:12:55.296" v="78" actId="478"/>
          <ac:spMkLst>
            <pc:docMk/>
            <pc:sldMk cId="1019489719" sldId="343"/>
            <ac:spMk id="8" creationId="{3E303E58-1DC2-45C7-88F8-0DEB3688F5DD}"/>
          </ac:spMkLst>
        </pc:spChg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1349328298" sldId="344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4095686451" sldId="345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3755453555" sldId="346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4122395049" sldId="347"/>
        </pc:sldMkLst>
      </pc:sldChg>
      <pc:sldChg chg="addSp delSp modSp add mod modAnim">
        <pc:chgData name="Tegischer Lukas" userId="f78daebb-0565-485c-bd0e-1cd035e796ff" providerId="ADAL" clId="{FE3C2171-07F1-4EFA-9DEB-56753FC28623}" dt="2021-03-13T19:16:09.586" v="161"/>
        <pc:sldMkLst>
          <pc:docMk/>
          <pc:sldMk cId="111838217" sldId="348"/>
        </pc:sldMkLst>
        <pc:spChg chg="del">
          <ac:chgData name="Tegischer Lukas" userId="f78daebb-0565-485c-bd0e-1cd035e796ff" providerId="ADAL" clId="{FE3C2171-07F1-4EFA-9DEB-56753FC28623}" dt="2021-03-13T19:13:32.948" v="95" actId="478"/>
          <ac:spMkLst>
            <pc:docMk/>
            <pc:sldMk cId="111838217" sldId="34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E3C2171-07F1-4EFA-9DEB-56753FC28623}" dt="2021-03-13T19:13:53" v="118" actId="403"/>
          <ac:spMkLst>
            <pc:docMk/>
            <pc:sldMk cId="111838217" sldId="348"/>
            <ac:spMk id="3" creationId="{D6A12BB2-77A7-4100-8825-8B8A80DFAA4E}"/>
          </ac:spMkLst>
        </pc:spChg>
        <pc:spChg chg="add mod">
          <ac:chgData name="Tegischer Lukas" userId="f78daebb-0565-485c-bd0e-1cd035e796ff" providerId="ADAL" clId="{FE3C2171-07F1-4EFA-9DEB-56753FC28623}" dt="2021-03-13T19:14:51.545" v="137" actId="1076"/>
          <ac:spMkLst>
            <pc:docMk/>
            <pc:sldMk cId="111838217" sldId="348"/>
            <ac:spMk id="4" creationId="{7A0C69F7-A4F1-4EA2-9721-820745348126}"/>
          </ac:spMkLst>
        </pc:spChg>
        <pc:spChg chg="add mod">
          <ac:chgData name="Tegischer Lukas" userId="f78daebb-0565-485c-bd0e-1cd035e796ff" providerId="ADAL" clId="{FE3C2171-07F1-4EFA-9DEB-56753FC28623}" dt="2021-03-13T19:15:24.056" v="147" actId="113"/>
          <ac:spMkLst>
            <pc:docMk/>
            <pc:sldMk cId="111838217" sldId="348"/>
            <ac:spMk id="5" creationId="{FB2FDD2B-9431-4732-8DCB-9E4F304AE2DF}"/>
          </ac:spMkLst>
        </pc:spChg>
        <pc:spChg chg="add mod">
          <ac:chgData name="Tegischer Lukas" userId="f78daebb-0565-485c-bd0e-1cd035e796ff" providerId="ADAL" clId="{FE3C2171-07F1-4EFA-9DEB-56753FC28623}" dt="2021-03-13T19:16:07.532" v="160" actId="1076"/>
          <ac:spMkLst>
            <pc:docMk/>
            <pc:sldMk cId="111838217" sldId="348"/>
            <ac:spMk id="6" creationId="{337FB592-5ABF-44FB-A641-7A8ED74CDFA3}"/>
          </ac:spMkLst>
        </pc:spChg>
        <pc:spChg chg="del">
          <ac:chgData name="Tegischer Lukas" userId="f78daebb-0565-485c-bd0e-1cd035e796ff" providerId="ADAL" clId="{FE3C2171-07F1-4EFA-9DEB-56753FC28623}" dt="2021-03-13T19:13:33.492" v="96" actId="478"/>
          <ac:spMkLst>
            <pc:docMk/>
            <pc:sldMk cId="111838217" sldId="348"/>
            <ac:spMk id="7" creationId="{F10BA1E6-C563-440E-898E-A5E6237A94E6}"/>
          </ac:spMkLst>
        </pc:spChg>
      </pc:sldChg>
      <pc:sldChg chg="addSp delSp modSp add mod">
        <pc:chgData name="Tegischer Lukas" userId="f78daebb-0565-485c-bd0e-1cd035e796ff" providerId="ADAL" clId="{FE3C2171-07F1-4EFA-9DEB-56753FC28623}" dt="2021-03-13T19:17:42.401" v="192" actId="1076"/>
        <pc:sldMkLst>
          <pc:docMk/>
          <pc:sldMk cId="53648361" sldId="349"/>
        </pc:sldMkLst>
        <pc:spChg chg="add mod">
          <ac:chgData name="Tegischer Lukas" userId="f78daebb-0565-485c-bd0e-1cd035e796ff" providerId="ADAL" clId="{FE3C2171-07F1-4EFA-9DEB-56753FC28623}" dt="2021-03-13T19:17:42.401" v="192" actId="1076"/>
          <ac:spMkLst>
            <pc:docMk/>
            <pc:sldMk cId="53648361" sldId="349"/>
            <ac:spMk id="3" creationId="{7FD80DF4-7177-44D1-B75A-EB1677E7D0B6}"/>
          </ac:spMkLst>
        </pc:spChg>
        <pc:spChg chg="del">
          <ac:chgData name="Tegischer Lukas" userId="f78daebb-0565-485c-bd0e-1cd035e796ff" providerId="ADAL" clId="{FE3C2171-07F1-4EFA-9DEB-56753FC28623}" dt="2021-03-13T19:17:24.825" v="184" actId="478"/>
          <ac:spMkLst>
            <pc:docMk/>
            <pc:sldMk cId="53648361" sldId="349"/>
            <ac:spMk id="4" creationId="{178D2C40-C458-4CBE-A4FB-3BD37D9D484A}"/>
          </ac:spMkLst>
        </pc:spChg>
      </pc:sldChg>
      <pc:sldChg chg="addSp delSp modSp add mod">
        <pc:chgData name="Tegischer Lukas" userId="f78daebb-0565-485c-bd0e-1cd035e796ff" providerId="ADAL" clId="{FE3C2171-07F1-4EFA-9DEB-56753FC28623}" dt="2021-03-13T19:18:18.913" v="202" actId="1076"/>
        <pc:sldMkLst>
          <pc:docMk/>
          <pc:sldMk cId="1268085194" sldId="350"/>
        </pc:sldMkLst>
        <pc:spChg chg="del">
          <ac:chgData name="Tegischer Lukas" userId="f78daebb-0565-485c-bd0e-1cd035e796ff" providerId="ADAL" clId="{FE3C2171-07F1-4EFA-9DEB-56753FC28623}" dt="2021-03-13T19:18:07.450" v="194" actId="478"/>
          <ac:spMkLst>
            <pc:docMk/>
            <pc:sldMk cId="1268085194" sldId="350"/>
            <ac:spMk id="3" creationId="{7FD80DF4-7177-44D1-B75A-EB1677E7D0B6}"/>
          </ac:spMkLst>
        </pc:spChg>
        <pc:spChg chg="add mod">
          <ac:chgData name="Tegischer Lukas" userId="f78daebb-0565-485c-bd0e-1cd035e796ff" providerId="ADAL" clId="{FE3C2171-07F1-4EFA-9DEB-56753FC28623}" dt="2021-03-13T19:18:18.913" v="202" actId="1076"/>
          <ac:spMkLst>
            <pc:docMk/>
            <pc:sldMk cId="1268085194" sldId="350"/>
            <ac:spMk id="4" creationId="{954E7729-8EE4-4189-8926-A55744A812D6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E08AF460-649E-4245-9D98-5D4FE9DC76F8}"/>
    <pc:docChg chg="custSel addSld delSld modSld sldOrd">
      <pc:chgData name="Tegischer Lukas" userId="f78daebb-0565-485c-bd0e-1cd035e796ff" providerId="ADAL" clId="{E08AF460-649E-4245-9D98-5D4FE9DC76F8}" dt="2021-03-13T18:52:14.982" v="107" actId="47"/>
      <pc:docMkLst>
        <pc:docMk/>
      </pc:docMkLst>
      <pc:sldChg chg="modSp mod">
        <pc:chgData name="Tegischer Lukas" userId="f78daebb-0565-485c-bd0e-1cd035e796ff" providerId="ADAL" clId="{E08AF460-649E-4245-9D98-5D4FE9DC76F8}" dt="2021-03-13T18:48:12.349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8AF460-649E-4245-9D98-5D4FE9DC76F8}" dt="2021-03-13T18:48:12.349" v="2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08AF460-649E-4245-9D98-5D4FE9DC76F8}" dt="2021-03-13T18:50:05.140" v="72"/>
        <pc:sldMkLst>
          <pc:docMk/>
          <pc:sldMk cId="442268101" sldId="295"/>
        </pc:sldMkLst>
        <pc:spChg chg="mod">
          <ac:chgData name="Tegischer Lukas" userId="f78daebb-0565-485c-bd0e-1cd035e796ff" providerId="ADAL" clId="{E08AF460-649E-4245-9D98-5D4FE9DC76F8}" dt="2021-03-13T18:48:43.572" v="45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E08AF460-649E-4245-9D98-5D4FE9DC76F8}" dt="2021-03-13T18:48:28.290" v="43" actId="478"/>
          <ac:spMkLst>
            <pc:docMk/>
            <pc:sldMk cId="442268101" sldId="295"/>
            <ac:spMk id="3" creationId="{7B43FD0F-D888-4593-8ACD-A99F95264DCB}"/>
          </ac:spMkLst>
        </pc:spChg>
        <pc:spChg chg="del">
          <ac:chgData name="Tegischer Lukas" userId="f78daebb-0565-485c-bd0e-1cd035e796ff" providerId="ADAL" clId="{E08AF460-649E-4245-9D98-5D4FE9DC76F8}" dt="2021-03-13T18:48:26.538" v="41" actId="478"/>
          <ac:spMkLst>
            <pc:docMk/>
            <pc:sldMk cId="442268101" sldId="295"/>
            <ac:spMk id="4" creationId="{7EF8E3C6-86B3-4427-AE6E-DC250A67EEE1}"/>
          </ac:spMkLst>
        </pc:spChg>
        <pc:spChg chg="add mod">
          <ac:chgData name="Tegischer Lukas" userId="f78daebb-0565-485c-bd0e-1cd035e796ff" providerId="ADAL" clId="{E08AF460-649E-4245-9D98-5D4FE9DC76F8}" dt="2021-03-13T18:48:55.490" v="51" actId="1076"/>
          <ac:spMkLst>
            <pc:docMk/>
            <pc:sldMk cId="442268101" sldId="295"/>
            <ac:spMk id="5" creationId="{16E2E674-389E-45D0-A341-DE28115EFEC9}"/>
          </ac:spMkLst>
        </pc:spChg>
        <pc:spChg chg="add mod">
          <ac:chgData name="Tegischer Lukas" userId="f78daebb-0565-485c-bd0e-1cd035e796ff" providerId="ADAL" clId="{E08AF460-649E-4245-9D98-5D4FE9DC76F8}" dt="2021-03-13T18:49:49.635" v="68" actId="1076"/>
          <ac:spMkLst>
            <pc:docMk/>
            <pc:sldMk cId="442268101" sldId="295"/>
            <ac:spMk id="6" creationId="{BE743603-59B6-48C4-9574-739D9F3754D7}"/>
          </ac:spMkLst>
        </pc:spChg>
        <pc:picChg chg="add mod">
          <ac:chgData name="Tegischer Lukas" userId="f78daebb-0565-485c-bd0e-1cd035e796ff" providerId="ADAL" clId="{E08AF460-649E-4245-9D98-5D4FE9DC76F8}" dt="2021-03-13T18:49:15.483" v="56" actId="1076"/>
          <ac:picMkLst>
            <pc:docMk/>
            <pc:sldMk cId="442268101" sldId="295"/>
            <ac:picMk id="8" creationId="{DC38CCB3-2EB2-4CF0-AB37-AFB72DD9FB70}"/>
          </ac:picMkLst>
        </pc:picChg>
        <pc:picChg chg="del">
          <ac:chgData name="Tegischer Lukas" userId="f78daebb-0565-485c-bd0e-1cd035e796ff" providerId="ADAL" clId="{E08AF460-649E-4245-9D98-5D4FE9DC76F8}" dt="2021-03-13T18:48:26.841" v="42" actId="478"/>
          <ac:picMkLst>
            <pc:docMk/>
            <pc:sldMk cId="442268101" sldId="295"/>
            <ac:picMk id="9" creationId="{11F85900-8294-443E-AAC0-1733C2CC4007}"/>
          </ac:picMkLst>
        </pc:picChg>
      </pc:sldChg>
      <pc:sldChg chg="addSp delSp modSp mod delAnim modAnim">
        <pc:chgData name="Tegischer Lukas" userId="f78daebb-0565-485c-bd0e-1cd035e796ff" providerId="ADAL" clId="{E08AF460-649E-4245-9D98-5D4FE9DC76F8}" dt="2021-03-13T18:52:08.411" v="106" actId="14100"/>
        <pc:sldMkLst>
          <pc:docMk/>
          <pc:sldMk cId="4078227055" sldId="336"/>
        </pc:sldMkLst>
        <pc:spChg chg="del">
          <ac:chgData name="Tegischer Lukas" userId="f78daebb-0565-485c-bd0e-1cd035e796ff" providerId="ADAL" clId="{E08AF460-649E-4245-9D98-5D4FE9DC76F8}" dt="2021-03-13T18:50:17.247" v="73" actId="478"/>
          <ac:spMkLst>
            <pc:docMk/>
            <pc:sldMk cId="4078227055" sldId="33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08AF460-649E-4245-9D98-5D4FE9DC76F8}" dt="2021-03-13T18:51:12.510" v="91" actId="20577"/>
          <ac:spMkLst>
            <pc:docMk/>
            <pc:sldMk cId="4078227055" sldId="336"/>
            <ac:spMk id="3" creationId="{6D6A8759-2E50-40C3-A766-28A999744703}"/>
          </ac:spMkLst>
        </pc:spChg>
        <pc:spChg chg="del">
          <ac:chgData name="Tegischer Lukas" userId="f78daebb-0565-485c-bd0e-1cd035e796ff" providerId="ADAL" clId="{E08AF460-649E-4245-9D98-5D4FE9DC76F8}" dt="2021-03-13T18:50:19.259" v="74" actId="478"/>
          <ac:spMkLst>
            <pc:docMk/>
            <pc:sldMk cId="4078227055" sldId="336"/>
            <ac:spMk id="5" creationId="{2C20A1F9-CF37-4D40-BBE4-16810B167D7C}"/>
          </ac:spMkLst>
        </pc:spChg>
        <pc:picChg chg="add del mod">
          <ac:chgData name="Tegischer Lukas" userId="f78daebb-0565-485c-bd0e-1cd035e796ff" providerId="ADAL" clId="{E08AF460-649E-4245-9D98-5D4FE9DC76F8}" dt="2021-03-13T18:51:13.673" v="93" actId="478"/>
          <ac:picMkLst>
            <pc:docMk/>
            <pc:sldMk cId="4078227055" sldId="336"/>
            <ac:picMk id="6" creationId="{ACE35651-8D05-4457-867D-F28A07A62788}"/>
          </ac:picMkLst>
        </pc:picChg>
        <pc:picChg chg="add mod">
          <ac:chgData name="Tegischer Lukas" userId="f78daebb-0565-485c-bd0e-1cd035e796ff" providerId="ADAL" clId="{E08AF460-649E-4245-9D98-5D4FE9DC76F8}" dt="2021-03-13T18:51:23.483" v="98" actId="1076"/>
          <ac:picMkLst>
            <pc:docMk/>
            <pc:sldMk cId="4078227055" sldId="336"/>
            <ac:picMk id="7" creationId="{227263A0-1939-47F1-993D-AF8779AEB63C}"/>
          </ac:picMkLst>
        </pc:picChg>
        <pc:cxnChg chg="add mod">
          <ac:chgData name="Tegischer Lukas" userId="f78daebb-0565-485c-bd0e-1cd035e796ff" providerId="ADAL" clId="{E08AF460-649E-4245-9D98-5D4FE9DC76F8}" dt="2021-03-13T18:52:08.411" v="106" actId="14100"/>
          <ac:cxnSpMkLst>
            <pc:docMk/>
            <pc:sldMk cId="4078227055" sldId="336"/>
            <ac:cxnSpMk id="8" creationId="{7A68C3B4-FAF1-4BC2-984E-2E1D31515A46}"/>
          </ac:cxnSpMkLst>
        </pc:cxnChg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920639928" sldId="337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688985938" sldId="338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4262910170" sldId="339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023850615" sldId="340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985784672" sldId="341"/>
        </pc:sldMkLst>
      </pc:sldChg>
      <pc:sldChg chg="addSp modSp add mod ord modAnim">
        <pc:chgData name="Tegischer Lukas" userId="f78daebb-0565-485c-bd0e-1cd035e796ff" providerId="ADAL" clId="{E08AF460-649E-4245-9D98-5D4FE9DC76F8}" dt="2021-03-13T18:51:46.463" v="101"/>
        <pc:sldMkLst>
          <pc:docMk/>
          <pc:sldMk cId="154477767" sldId="342"/>
        </pc:sldMkLst>
        <pc:spChg chg="mod">
          <ac:chgData name="Tegischer Lukas" userId="f78daebb-0565-485c-bd0e-1cd035e796ff" providerId="ADAL" clId="{E08AF460-649E-4245-9D98-5D4FE9DC76F8}" dt="2021-03-13T18:51:06.220" v="88" actId="20577"/>
          <ac:spMkLst>
            <pc:docMk/>
            <pc:sldMk cId="154477767" sldId="342"/>
            <ac:spMk id="3" creationId="{6D6A8759-2E50-40C3-A766-28A999744703}"/>
          </ac:spMkLst>
        </pc:spChg>
        <pc:cxnChg chg="add mod">
          <ac:chgData name="Tegischer Lukas" userId="f78daebb-0565-485c-bd0e-1cd035e796ff" providerId="ADAL" clId="{E08AF460-649E-4245-9D98-5D4FE9DC76F8}" dt="2021-03-13T18:51:43.708" v="100" actId="1582"/>
          <ac:cxnSpMkLst>
            <pc:docMk/>
            <pc:sldMk cId="154477767" sldId="342"/>
            <ac:cxnSpMk id="4" creationId="{85E6D23A-F04A-4957-BDFA-9EA32CDEF4BB}"/>
          </ac:cxnSpMkLst>
        </pc:cxnChg>
      </pc:sldChg>
    </pc:docChg>
  </pc:docChgLst>
  <pc:docChgLst>
    <pc:chgData name="Tegischer Lukas" userId="f78daebb-0565-485c-bd0e-1cd035e796ff" providerId="ADAL" clId="{B9FBFEDC-9B40-4A0D-8DD6-ACD5D3F2A7EE}"/>
    <pc:docChg chg="undo custSel addSld delSld modSld">
      <pc:chgData name="Tegischer Lukas" userId="f78daebb-0565-485c-bd0e-1cd035e796ff" providerId="ADAL" clId="{B9FBFEDC-9B40-4A0D-8DD6-ACD5D3F2A7EE}" dt="2021-03-13T18:33:37.799" v="261" actId="47"/>
      <pc:docMkLst>
        <pc:docMk/>
      </pc:docMkLst>
      <pc:sldChg chg="modSp mod">
        <pc:chgData name="Tegischer Lukas" userId="f78daebb-0565-485c-bd0e-1cd035e796ff" providerId="ADAL" clId="{B9FBFEDC-9B40-4A0D-8DD6-ACD5D3F2A7EE}" dt="2021-03-13T18:24:08.635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9FBFEDC-9B40-4A0D-8DD6-ACD5D3F2A7EE}" dt="2021-03-13T18:24:08.635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9FBFEDC-9B40-4A0D-8DD6-ACD5D3F2A7EE}" dt="2021-03-13T18:27:58.344" v="124"/>
        <pc:sldMkLst>
          <pc:docMk/>
          <pc:sldMk cId="442268101" sldId="295"/>
        </pc:sldMkLst>
        <pc:spChg chg="mod">
          <ac:chgData name="Tegischer Lukas" userId="f78daebb-0565-485c-bd0e-1cd035e796ff" providerId="ADAL" clId="{B9FBFEDC-9B40-4A0D-8DD6-ACD5D3F2A7EE}" dt="2021-03-13T18:27:05.397" v="111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24:20.698" v="61" actId="478"/>
          <ac:spMkLst>
            <pc:docMk/>
            <pc:sldMk cId="442268101" sldId="295"/>
            <ac:spMk id="3" creationId="{6E280B62-19CC-4122-93E2-02595B1D6DE6}"/>
          </ac:spMkLst>
        </pc:spChg>
        <pc:spChg chg="add mod">
          <ac:chgData name="Tegischer Lukas" userId="f78daebb-0565-485c-bd0e-1cd035e796ff" providerId="ADAL" clId="{B9FBFEDC-9B40-4A0D-8DD6-ACD5D3F2A7EE}" dt="2021-03-13T18:27:08.244" v="11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B9FBFEDC-9B40-4A0D-8DD6-ACD5D3F2A7EE}" dt="2021-03-13T18:24:21.737" v="63" actId="478"/>
          <ac:spMkLst>
            <pc:docMk/>
            <pc:sldMk cId="442268101" sldId="295"/>
            <ac:spMk id="5" creationId="{6A6BA406-D74B-4C1B-9452-21E86CF2B39A}"/>
          </ac:spMkLst>
        </pc:spChg>
        <pc:spChg chg="add mod">
          <ac:chgData name="Tegischer Lukas" userId="f78daebb-0565-485c-bd0e-1cd035e796ff" providerId="ADAL" clId="{B9FBFEDC-9B40-4A0D-8DD6-ACD5D3F2A7EE}" dt="2021-03-13T18:27:10.940" v="113" actId="1076"/>
          <ac:spMkLst>
            <pc:docMk/>
            <pc:sldMk cId="442268101" sldId="295"/>
            <ac:spMk id="7" creationId="{521A9C0E-AD67-41B0-9CD2-2515FAA91C37}"/>
          </ac:spMkLst>
        </pc:spChg>
        <pc:spChg chg="add mod">
          <ac:chgData name="Tegischer Lukas" userId="f78daebb-0565-485c-bd0e-1cd035e796ff" providerId="ADAL" clId="{B9FBFEDC-9B40-4A0D-8DD6-ACD5D3F2A7EE}" dt="2021-03-13T18:27:13.892" v="114" actId="1076"/>
          <ac:spMkLst>
            <pc:docMk/>
            <pc:sldMk cId="442268101" sldId="295"/>
            <ac:spMk id="8" creationId="{77A93AFA-2C36-4A9A-9227-B41F684D1707}"/>
          </ac:spMkLst>
        </pc:spChg>
        <pc:picChg chg="del">
          <ac:chgData name="Tegischer Lukas" userId="f78daebb-0565-485c-bd0e-1cd035e796ff" providerId="ADAL" clId="{B9FBFEDC-9B40-4A0D-8DD6-ACD5D3F2A7EE}" dt="2021-03-13T18:24:21.015" v="62" actId="478"/>
          <ac:picMkLst>
            <pc:docMk/>
            <pc:sldMk cId="442268101" sldId="295"/>
            <ac:picMk id="6" creationId="{EB68ECD6-A121-4A69-BF80-9DD324AC70E6}"/>
          </ac:picMkLst>
        </pc:picChg>
        <pc:picChg chg="add mod modCrop">
          <ac:chgData name="Tegischer Lukas" userId="f78daebb-0565-485c-bd0e-1cd035e796ff" providerId="ADAL" clId="{B9FBFEDC-9B40-4A0D-8DD6-ACD5D3F2A7EE}" dt="2021-03-13T18:27:42.788" v="121" actId="1076"/>
          <ac:picMkLst>
            <pc:docMk/>
            <pc:sldMk cId="442268101" sldId="295"/>
            <ac:picMk id="10" creationId="{B0F4F126-3696-4E84-B8DA-0EEA2776E778}"/>
          </ac:picMkLst>
        </pc:picChg>
      </pc:sldChg>
      <pc:sldChg chg="addSp delSp modSp mod delAnim">
        <pc:chgData name="Tegischer Lukas" userId="f78daebb-0565-485c-bd0e-1cd035e796ff" providerId="ADAL" clId="{B9FBFEDC-9B40-4A0D-8DD6-ACD5D3F2A7EE}" dt="2021-03-13T18:32:04.812" v="240" actId="1076"/>
        <pc:sldMkLst>
          <pc:docMk/>
          <pc:sldMk cId="265588257" sldId="300"/>
        </pc:sldMkLst>
        <pc:spChg chg="del mod">
          <ac:chgData name="Tegischer Lukas" userId="f78daebb-0565-485c-bd0e-1cd035e796ff" providerId="ADAL" clId="{B9FBFEDC-9B40-4A0D-8DD6-ACD5D3F2A7EE}" dt="2021-03-13T18:31:15.588" v="225" actId="478"/>
          <ac:spMkLst>
            <pc:docMk/>
            <pc:sldMk cId="265588257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3" creationId="{763893AE-2A94-417A-A1BD-3490EF8621BD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B9FBFEDC-9B40-4A0D-8DD6-ACD5D3F2A7EE}" dt="2021-03-13T18:31:40.924" v="233" actId="1076"/>
          <ac:spMkLst>
            <pc:docMk/>
            <pc:sldMk cId="265588257" sldId="300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2:04.812" v="240" actId="1076"/>
          <ac:picMkLst>
            <pc:docMk/>
            <pc:sldMk cId="265588257" sldId="300"/>
            <ac:picMk id="8" creationId="{AF776813-9737-4E85-817F-0EA7F0DCB7DB}"/>
          </ac:picMkLst>
        </pc:picChg>
        <pc:picChg chg="del">
          <ac:chgData name="Tegischer Lukas" userId="f78daebb-0565-485c-bd0e-1cd035e796ff" providerId="ADAL" clId="{B9FBFEDC-9B40-4A0D-8DD6-ACD5D3F2A7EE}" dt="2021-03-13T18:31:17.874" v="226" actId="478"/>
          <ac:picMkLst>
            <pc:docMk/>
            <pc:sldMk cId="265588257" sldId="300"/>
            <ac:picMk id="31" creationId="{7BB2CE5F-6958-497E-A862-A813C72BB06D}"/>
          </ac:picMkLst>
        </pc:picChg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924511157" sldId="325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518495919" sldId="326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264380876" sldId="327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93127643" sldId="328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329316046" sldId="329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740840142" sldId="330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809536890" sldId="331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423610461" sldId="332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601915774" sldId="333"/>
        </pc:sldMkLst>
      </pc:sldChg>
      <pc:sldChg chg="addSp delSp modSp add mod delAnim modAnim">
        <pc:chgData name="Tegischer Lukas" userId="f78daebb-0565-485c-bd0e-1cd035e796ff" providerId="ADAL" clId="{B9FBFEDC-9B40-4A0D-8DD6-ACD5D3F2A7EE}" dt="2021-03-13T18:30:51.168" v="223"/>
        <pc:sldMkLst>
          <pc:docMk/>
          <pc:sldMk cId="227826114" sldId="334"/>
        </pc:sldMkLst>
        <pc:spChg chg="mod">
          <ac:chgData name="Tegischer Lukas" userId="f78daebb-0565-485c-bd0e-1cd035e796ff" providerId="ADAL" clId="{B9FBFEDC-9B40-4A0D-8DD6-ACD5D3F2A7EE}" dt="2021-03-13T18:29:01.949" v="192" actId="1076"/>
          <ac:spMkLst>
            <pc:docMk/>
            <pc:sldMk cId="227826114" sldId="33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9FBFEDC-9B40-4A0D-8DD6-ACD5D3F2A7EE}" dt="2021-03-13T18:29:20.319" v="195" actId="403"/>
          <ac:spMkLst>
            <pc:docMk/>
            <pc:sldMk cId="227826114" sldId="334"/>
            <ac:spMk id="3" creationId="{E4F25062-EFB7-4AF0-BE3B-C74D87018AD5}"/>
          </ac:spMkLst>
        </pc:spChg>
        <pc:spChg chg="del">
          <ac:chgData name="Tegischer Lukas" userId="f78daebb-0565-485c-bd0e-1cd035e796ff" providerId="ADAL" clId="{B9FBFEDC-9B40-4A0D-8DD6-ACD5D3F2A7EE}" dt="2021-03-13T18:28:46.462" v="184" actId="478"/>
          <ac:spMkLst>
            <pc:docMk/>
            <pc:sldMk cId="227826114" sldId="334"/>
            <ac:spMk id="4" creationId="{7EF8E3C6-86B3-4427-AE6E-DC250A67EEE1}"/>
          </ac:spMkLst>
        </pc:spChg>
        <pc:spChg chg="add mod">
          <ac:chgData name="Tegischer Lukas" userId="f78daebb-0565-485c-bd0e-1cd035e796ff" providerId="ADAL" clId="{B9FBFEDC-9B40-4A0D-8DD6-ACD5D3F2A7EE}" dt="2021-03-13T18:30:16.453" v="213" actId="207"/>
          <ac:spMkLst>
            <pc:docMk/>
            <pc:sldMk cId="227826114" sldId="334"/>
            <ac:spMk id="5" creationId="{4ADCD795-352B-4129-84B8-ADBFEB958EA6}"/>
          </ac:spMkLst>
        </pc:spChg>
        <pc:spChg chg="add mod">
          <ac:chgData name="Tegischer Lukas" userId="f78daebb-0565-485c-bd0e-1cd035e796ff" providerId="ADAL" clId="{B9FBFEDC-9B40-4A0D-8DD6-ACD5D3F2A7EE}" dt="2021-03-13T18:30:37.845" v="220" actId="1076"/>
          <ac:spMkLst>
            <pc:docMk/>
            <pc:sldMk cId="227826114" sldId="334"/>
            <ac:spMk id="6" creationId="{658F6DA1-B1C0-4D19-90FE-B7BDB34DF55D}"/>
          </ac:spMkLst>
        </pc:spChg>
        <pc:spChg chg="del">
          <ac:chgData name="Tegischer Lukas" userId="f78daebb-0565-485c-bd0e-1cd035e796ff" providerId="ADAL" clId="{B9FBFEDC-9B40-4A0D-8DD6-ACD5D3F2A7EE}" dt="2021-03-13T18:28:44.787" v="183" actId="478"/>
          <ac:spMkLst>
            <pc:docMk/>
            <pc:sldMk cId="227826114" sldId="334"/>
            <ac:spMk id="7" creationId="{521A9C0E-AD67-41B0-9CD2-2515FAA91C37}"/>
          </ac:spMkLst>
        </pc:spChg>
        <pc:spChg chg="del">
          <ac:chgData name="Tegischer Lukas" userId="f78daebb-0565-485c-bd0e-1cd035e796ff" providerId="ADAL" clId="{B9FBFEDC-9B40-4A0D-8DD6-ACD5D3F2A7EE}" dt="2021-03-13T18:28:47.492" v="185" actId="478"/>
          <ac:spMkLst>
            <pc:docMk/>
            <pc:sldMk cId="227826114" sldId="334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B9FBFEDC-9B40-4A0D-8DD6-ACD5D3F2A7EE}" dt="2021-03-13T18:29:50.580" v="206" actId="1076"/>
          <ac:picMkLst>
            <pc:docMk/>
            <pc:sldMk cId="227826114" sldId="334"/>
            <ac:picMk id="9" creationId="{480526ED-AEEF-481C-9B80-26E22210B017}"/>
          </ac:picMkLst>
        </pc:picChg>
        <pc:picChg chg="del mod">
          <ac:chgData name="Tegischer Lukas" userId="f78daebb-0565-485c-bd0e-1cd035e796ff" providerId="ADAL" clId="{B9FBFEDC-9B40-4A0D-8DD6-ACD5D3F2A7EE}" dt="2021-03-13T18:28:49.113" v="187" actId="478"/>
          <ac:picMkLst>
            <pc:docMk/>
            <pc:sldMk cId="227826114" sldId="334"/>
            <ac:picMk id="10" creationId="{B0F4F126-3696-4E84-B8DA-0EEA2776E778}"/>
          </ac:picMkLst>
        </pc:picChg>
      </pc:sldChg>
      <pc:sldChg chg="addSp delSp modSp add mod">
        <pc:chgData name="Tegischer Lukas" userId="f78daebb-0565-485c-bd0e-1cd035e796ff" providerId="ADAL" clId="{B9FBFEDC-9B40-4A0D-8DD6-ACD5D3F2A7EE}" dt="2021-03-13T18:33:29.956" v="260" actId="14100"/>
        <pc:sldMkLst>
          <pc:docMk/>
          <pc:sldMk cId="867747789" sldId="335"/>
        </pc:sldMkLst>
        <pc:spChg chg="add mod">
          <ac:chgData name="Tegischer Lukas" userId="f78daebb-0565-485c-bd0e-1cd035e796ff" providerId="ADAL" clId="{B9FBFEDC-9B40-4A0D-8DD6-ACD5D3F2A7EE}" dt="2021-03-13T18:32:30.917" v="247" actId="14100"/>
          <ac:spMkLst>
            <pc:docMk/>
            <pc:sldMk cId="867747789" sldId="335"/>
            <ac:spMk id="2" creationId="{CB5C9BDC-E733-40D3-8141-D08A86FBAE07}"/>
          </ac:spMkLst>
        </pc:spChg>
        <pc:spChg chg="add mod">
          <ac:chgData name="Tegischer Lukas" userId="f78daebb-0565-485c-bd0e-1cd035e796ff" providerId="ADAL" clId="{B9FBFEDC-9B40-4A0D-8DD6-ACD5D3F2A7EE}" dt="2021-03-13T18:33:09.592" v="256" actId="20577"/>
          <ac:spMkLst>
            <pc:docMk/>
            <pc:sldMk cId="867747789" sldId="335"/>
            <ac:spMk id="3" creationId="{38BAFE66-315B-4ED1-A48B-4B806890E626}"/>
          </ac:spMkLst>
        </pc:spChg>
        <pc:spChg chg="del">
          <ac:chgData name="Tegischer Lukas" userId="f78daebb-0565-485c-bd0e-1cd035e796ff" providerId="ADAL" clId="{B9FBFEDC-9B40-4A0D-8DD6-ACD5D3F2A7EE}" dt="2021-03-13T18:32:15.739" v="243" actId="478"/>
          <ac:spMkLst>
            <pc:docMk/>
            <pc:sldMk cId="867747789" sldId="335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3:29.956" v="260" actId="14100"/>
          <ac:picMkLst>
            <pc:docMk/>
            <pc:sldMk cId="867747789" sldId="335"/>
            <ac:picMk id="7" creationId="{1FEC412E-53CE-4541-93CF-54E2EC83AE64}"/>
          </ac:picMkLst>
        </pc:picChg>
        <pc:picChg chg="del">
          <ac:chgData name="Tegischer Lukas" userId="f78daebb-0565-485c-bd0e-1cd035e796ff" providerId="ADAL" clId="{B9FBFEDC-9B40-4A0D-8DD6-ACD5D3F2A7EE}" dt="2021-03-13T18:32:15.288" v="242" actId="478"/>
          <ac:picMkLst>
            <pc:docMk/>
            <pc:sldMk cId="867747789" sldId="335"/>
            <ac:picMk id="8" creationId="{AF776813-9737-4E85-817F-0EA7F0DCB7DB}"/>
          </ac:picMkLst>
        </pc:picChg>
      </pc:sldChg>
    </pc:docChg>
  </pc:docChgLst>
  <pc:docChgLst>
    <pc:chgData name="Tegischer Lukas" userId="f78daebb-0565-485c-bd0e-1cd035e796ff" providerId="ADAL" clId="{F6BDF394-A1CC-4AD9-9486-E383CCC40A01}"/>
    <pc:docChg chg="custSel delSld modSld">
      <pc:chgData name="Tegischer Lukas" userId="f78daebb-0565-485c-bd0e-1cd035e796ff" providerId="ADAL" clId="{F6BDF394-A1CC-4AD9-9486-E383CCC40A01}" dt="2022-11-04T11:06:57.905" v="6" actId="47"/>
      <pc:docMkLst>
        <pc:docMk/>
      </pc:docMkLst>
      <pc:sldChg chg="delSp mod">
        <pc:chgData name="Tegischer Lukas" userId="f78daebb-0565-485c-bd0e-1cd035e796ff" providerId="ADAL" clId="{F6BDF394-A1CC-4AD9-9486-E383CCC40A01}" dt="2022-11-04T11:06:53.17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6BDF394-A1CC-4AD9-9486-E383CCC40A01}" dt="2022-11-04T11:06:53.17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6BDF394-A1CC-4AD9-9486-E383CCC40A01}" dt="2022-11-04T11:06:57.905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6BDF394-A1CC-4AD9-9486-E383CCC40A01}" dt="2022-11-04T11:06:54.518" v="2" actId="478"/>
        <pc:sldMkLst>
          <pc:docMk/>
          <pc:sldMk cId="265588257" sldId="300"/>
        </pc:sldMkLst>
        <pc:picChg chg="del">
          <ac:chgData name="Tegischer Lukas" userId="f78daebb-0565-485c-bd0e-1cd035e796ff" providerId="ADAL" clId="{F6BDF394-A1CC-4AD9-9486-E383CCC40A01}" dt="2022-11-04T11:06:54.518" v="2" actId="478"/>
          <ac:picMkLst>
            <pc:docMk/>
            <pc:sldMk cId="265588257" sldId="300"/>
            <ac:picMk id="5" creationId="{BA8DFA6D-DEB4-4419-853D-FB4123EBF346}"/>
          </ac:picMkLst>
        </pc:picChg>
      </pc:sldChg>
      <pc:sldChg chg="delSp mod">
        <pc:chgData name="Tegischer Lukas" userId="f78daebb-0565-485c-bd0e-1cd035e796ff" providerId="ADAL" clId="{F6BDF394-A1CC-4AD9-9486-E383CCC40A01}" dt="2022-11-04T11:06:53.968" v="1" actId="478"/>
        <pc:sldMkLst>
          <pc:docMk/>
          <pc:sldMk cId="1019489719" sldId="343"/>
        </pc:sldMkLst>
        <pc:picChg chg="del">
          <ac:chgData name="Tegischer Lukas" userId="f78daebb-0565-485c-bd0e-1cd035e796ff" providerId="ADAL" clId="{F6BDF394-A1CC-4AD9-9486-E383CCC40A01}" dt="2022-11-04T11:06:53.968" v="1" actId="478"/>
          <ac:picMkLst>
            <pc:docMk/>
            <pc:sldMk cId="1019489719" sldId="34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6BDF394-A1CC-4AD9-9486-E383CCC40A01}" dt="2022-11-04T11:06:55.074" v="3" actId="478"/>
        <pc:sldMkLst>
          <pc:docMk/>
          <pc:sldMk cId="53648361" sldId="349"/>
        </pc:sldMkLst>
        <pc:picChg chg="del">
          <ac:chgData name="Tegischer Lukas" userId="f78daebb-0565-485c-bd0e-1cd035e796ff" providerId="ADAL" clId="{F6BDF394-A1CC-4AD9-9486-E383CCC40A01}" dt="2022-11-04T11:06:55.074" v="3" actId="478"/>
          <ac:picMkLst>
            <pc:docMk/>
            <pc:sldMk cId="53648361" sldId="349"/>
            <ac:picMk id="3" creationId="{C5D26F0F-603D-4FA6-9AF5-9628E4567DA7}"/>
          </ac:picMkLst>
        </pc:picChg>
      </pc:sldChg>
      <pc:sldChg chg="delSp mod">
        <pc:chgData name="Tegischer Lukas" userId="f78daebb-0565-485c-bd0e-1cd035e796ff" providerId="ADAL" clId="{F6BDF394-A1CC-4AD9-9486-E383CCC40A01}" dt="2022-11-04T11:06:56.271" v="5" actId="478"/>
        <pc:sldMkLst>
          <pc:docMk/>
          <pc:sldMk cId="1268085194" sldId="350"/>
        </pc:sldMkLst>
        <pc:picChg chg="del">
          <ac:chgData name="Tegischer Lukas" userId="f78daebb-0565-485c-bd0e-1cd035e796ff" providerId="ADAL" clId="{F6BDF394-A1CC-4AD9-9486-E383CCC40A01}" dt="2022-11-04T11:06:56.271" v="5" actId="478"/>
          <ac:picMkLst>
            <pc:docMk/>
            <pc:sldMk cId="1268085194" sldId="350"/>
            <ac:picMk id="4" creationId="{1C94816C-4F51-4B2B-9CE6-D2F0CAF48F14}"/>
          </ac:picMkLst>
        </pc:picChg>
      </pc:sldChg>
      <pc:sldChg chg="delSp mod">
        <pc:chgData name="Tegischer Lukas" userId="f78daebb-0565-485c-bd0e-1cd035e796ff" providerId="ADAL" clId="{F6BDF394-A1CC-4AD9-9486-E383CCC40A01}" dt="2022-11-04T11:06:55.650" v="4" actId="478"/>
        <pc:sldMkLst>
          <pc:docMk/>
          <pc:sldMk cId="325451594" sldId="351"/>
        </pc:sldMkLst>
        <pc:picChg chg="del">
          <ac:chgData name="Tegischer Lukas" userId="f78daebb-0565-485c-bd0e-1cd035e796ff" providerId="ADAL" clId="{F6BDF394-A1CC-4AD9-9486-E383CCC40A01}" dt="2022-11-04T11:06:55.650" v="4" actId="478"/>
          <ac:picMkLst>
            <pc:docMk/>
            <pc:sldMk cId="325451594" sldId="351"/>
            <ac:picMk id="3" creationId="{280C538F-A828-45E2-AD7D-C900342D1D9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F1AB1-E926-4D43-97AC-F245EF534FCA}"/>
    <pc:docChg chg="undo custSel addSld delSld modSld">
      <pc:chgData name="Tegischer Lukas" userId="f78daebb-0565-485c-bd0e-1cd035e796ff" providerId="ADAL" clId="{3EEF1AB1-E926-4D43-97AC-F245EF534FCA}" dt="2021-03-13T19:12:01.360" v="399" actId="20577"/>
      <pc:docMkLst>
        <pc:docMk/>
      </pc:docMkLst>
      <pc:sldChg chg="modSp mod">
        <pc:chgData name="Tegischer Lukas" userId="f78daebb-0565-485c-bd0e-1cd035e796ff" providerId="ADAL" clId="{3EEF1AB1-E926-4D43-97AC-F245EF534FCA}" dt="2021-03-13T18:53:13.702" v="62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EF1AB1-E926-4D43-97AC-F245EF534FCA}" dt="2021-03-13T18:53:13.702" v="6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EEF1AB1-E926-4D43-97AC-F245EF534FCA}" dt="2021-03-13T18:53:55.216" v="72" actId="47"/>
        <pc:sldMkLst>
          <pc:docMk/>
          <pc:sldMk cId="442268101" sldId="295"/>
        </pc:sldMkLst>
      </pc:sldChg>
      <pc:sldChg chg="addSp delSp modSp add del mod modAnim">
        <pc:chgData name="Tegischer Lukas" userId="f78daebb-0565-485c-bd0e-1cd035e796ff" providerId="ADAL" clId="{3EEF1AB1-E926-4D43-97AC-F245EF534FCA}" dt="2021-03-13T18:58:51.894" v="219"/>
        <pc:sldMkLst>
          <pc:docMk/>
          <pc:sldMk cId="265588257" sldId="300"/>
        </pc:sldMkLst>
        <pc:spChg chg="del">
          <ac:chgData name="Tegischer Lukas" userId="f78daebb-0565-485c-bd0e-1cd035e796ff" providerId="ADAL" clId="{3EEF1AB1-E926-4D43-97AC-F245EF534FCA}" dt="2021-03-13T18:58:17.026" v="190" actId="478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8:58:49.546" v="218" actId="1076"/>
          <ac:spMkLst>
            <pc:docMk/>
            <pc:sldMk cId="265588257" sldId="300"/>
            <ac:spMk id="3" creationId="{27A29B8E-80A8-405F-BF94-52AAD8650B09}"/>
          </ac:spMkLst>
        </pc:spChg>
        <pc:spChg chg="del">
          <ac:chgData name="Tegischer Lukas" userId="f78daebb-0565-485c-bd0e-1cd035e796ff" providerId="ADAL" clId="{3EEF1AB1-E926-4D43-97AC-F245EF534FCA}" dt="2021-03-13T18:58:15.188" v="189" actId="478"/>
          <ac:spMkLst>
            <pc:docMk/>
            <pc:sldMk cId="265588257" sldId="300"/>
            <ac:spMk id="6" creationId="{31827750-3F8B-4A2A-BCB2-CDB28AE0BF2D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7" creationId="{3047EC14-D619-4CDF-895F-757F47911397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8" creationId="{C05C8E54-33D9-4552-BD86-10BBE0C70ABE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9" creationId="{468BF434-7188-4DA2-A8EC-CF4BD7EBC4FF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0" creationId="{AF2F9332-9416-4C6D-BA1E-2D0888D1E620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1" creationId="{3B259861-B264-4F4C-A5DB-B80671A260BB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2" creationId="{069ADEA3-5283-4E50-8200-A225C216DFCF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3" creationId="{F3D3BEDC-B3D4-4F8A-9BDD-BF17228E6583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5" creationId="{5AD212BF-F5E9-4843-9212-21D442491A1A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6" creationId="{17E2C15A-D463-4B4A-B29D-DD90CDA7DD90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7" creationId="{B6927A32-F1C1-47D3-86CA-A331F0E0589D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8" creationId="{629D7069-543B-4EC0-9634-3BE415259FF1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9" creationId="{66DA3A26-0A1A-457F-97D1-244A207D8D5B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0" creationId="{18691A22-136D-4D55-9D22-386E83486641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1" creationId="{E7E0C26E-CB0D-481F-A626-BC727FFB6B18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2" creationId="{1E94C45A-588C-4D32-80DD-28C05DB9D9C6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3" creationId="{0E83C1B9-A352-4E6A-B64B-28F36B1B1862}"/>
          </ac:spMkLst>
        </pc:sp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4" creationId="{593FC5A8-B997-4930-A54C-14CA1CB241D1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5" creationId="{3F39D527-3A96-4E51-97B3-4440F11A7B0B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6" creationId="{FEE201E8-C83F-4159-B216-3777FE1379EE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7" creationId="{A4840B53-07AC-4834-B2BB-C2B5E694089C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8" creationId="{5EF1E038-9EF6-4581-812E-1EFFDCD949C8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9" creationId="{FFAFDD93-B235-411B-8020-844A10D96B41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3EEF1AB1-E926-4D43-97AC-F245EF534FCA}" dt="2021-03-13T18:53:56.019" v="74" actId="47"/>
        <pc:sldMkLst>
          <pc:docMk/>
          <pc:sldMk cId="4078227055" sldId="336"/>
        </pc:sldMkLst>
      </pc:sldChg>
      <pc:sldChg chg="del">
        <pc:chgData name="Tegischer Lukas" userId="f78daebb-0565-485c-bd0e-1cd035e796ff" providerId="ADAL" clId="{3EEF1AB1-E926-4D43-97AC-F245EF534FCA}" dt="2021-03-13T18:53:55.530" v="73" actId="47"/>
        <pc:sldMkLst>
          <pc:docMk/>
          <pc:sldMk cId="154477767" sldId="342"/>
        </pc:sldMkLst>
      </pc:sldChg>
      <pc:sldChg chg="addSp modSp add mod modAnim">
        <pc:chgData name="Tegischer Lukas" userId="f78daebb-0565-485c-bd0e-1cd035e796ff" providerId="ADAL" clId="{3EEF1AB1-E926-4D43-97AC-F245EF534FCA}" dt="2021-03-13T18:56:39.287" v="148"/>
        <pc:sldMkLst>
          <pc:docMk/>
          <pc:sldMk cId="1019489719" sldId="343"/>
        </pc:sldMkLst>
        <pc:spChg chg="mod">
          <ac:chgData name="Tegischer Lukas" userId="f78daebb-0565-485c-bd0e-1cd035e796ff" providerId="ADAL" clId="{3EEF1AB1-E926-4D43-97AC-F245EF534FCA}" dt="2021-03-13T18:53:39.405" v="64" actId="1076"/>
          <ac:spMkLst>
            <pc:docMk/>
            <pc:sldMk cId="1019489719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8:55:01.019" v="94" actId="1582"/>
          <ac:spMkLst>
            <pc:docMk/>
            <pc:sldMk cId="1019489719" sldId="343"/>
            <ac:spMk id="3" creationId="{F48F0C8A-805B-460C-81AC-6DF0C26581AE}"/>
          </ac:spMkLst>
        </pc:spChg>
        <pc:spChg chg="mod">
          <ac:chgData name="Tegischer Lukas" userId="f78daebb-0565-485c-bd0e-1cd035e796ff" providerId="ADAL" clId="{3EEF1AB1-E926-4D43-97AC-F245EF534FCA}" dt="2021-03-13T18:53:42.193" v="65" actId="1076"/>
          <ac:spMkLst>
            <pc:docMk/>
            <pc:sldMk cId="1019489719" sldId="343"/>
            <ac:spMk id="4" creationId="{4F7C423A-C5ED-4851-A33C-2E3154A6E777}"/>
          </ac:spMkLst>
        </pc:spChg>
        <pc:spChg chg="add mod">
          <ac:chgData name="Tegischer Lukas" userId="f78daebb-0565-485c-bd0e-1cd035e796ff" providerId="ADAL" clId="{3EEF1AB1-E926-4D43-97AC-F245EF534FCA}" dt="2021-03-13T18:54:29.982" v="87" actId="14100"/>
          <ac:spMkLst>
            <pc:docMk/>
            <pc:sldMk cId="1019489719" sldId="343"/>
            <ac:spMk id="5" creationId="{5F285E24-3F73-4550-B377-945525D5A0BF}"/>
          </ac:spMkLst>
        </pc:spChg>
        <pc:spChg chg="add mod">
          <ac:chgData name="Tegischer Lukas" userId="f78daebb-0565-485c-bd0e-1cd035e796ff" providerId="ADAL" clId="{3EEF1AB1-E926-4D43-97AC-F245EF534FCA}" dt="2021-03-13T18:56:24.892" v="146" actId="403"/>
          <ac:spMkLst>
            <pc:docMk/>
            <pc:sldMk cId="1019489719" sldId="343"/>
            <ac:spMk id="6" creationId="{0E0A92A7-97D5-4977-B42D-B93640E38379}"/>
          </ac:spMkLst>
        </pc:spChg>
        <pc:spChg chg="add mod">
          <ac:chgData name="Tegischer Lukas" userId="f78daebb-0565-485c-bd0e-1cd035e796ff" providerId="ADAL" clId="{3EEF1AB1-E926-4D43-97AC-F245EF534FCA}" dt="2021-03-13T18:55:40.851" v="128" actId="1076"/>
          <ac:spMkLst>
            <pc:docMk/>
            <pc:sldMk cId="1019489719" sldId="343"/>
            <ac:spMk id="8" creationId="{3E303E58-1DC2-45C7-88F8-0DEB3688F5DD}"/>
          </ac:spMkLst>
        </pc:spChg>
      </pc:sldChg>
      <pc:sldChg chg="addSp delSp modSp add mod delAnim modAnim">
        <pc:chgData name="Tegischer Lukas" userId="f78daebb-0565-485c-bd0e-1cd035e796ff" providerId="ADAL" clId="{3EEF1AB1-E926-4D43-97AC-F245EF534FCA}" dt="2021-03-13T19:09:46.886" v="374"/>
        <pc:sldMkLst>
          <pc:docMk/>
          <pc:sldMk cId="1349328298" sldId="344"/>
        </pc:sldMkLst>
        <pc:spChg chg="mod">
          <ac:chgData name="Tegischer Lukas" userId="f78daebb-0565-485c-bd0e-1cd035e796ff" providerId="ADAL" clId="{3EEF1AB1-E926-4D43-97AC-F245EF534FCA}" dt="2021-03-13T18:57:38.187" v="184" actId="1076"/>
          <ac:spMkLst>
            <pc:docMk/>
            <pc:sldMk cId="1349328298" sldId="344"/>
            <ac:spMk id="2" creationId="{00000000-0000-0000-0000-000000000000}"/>
          </ac:spMkLst>
        </pc:spChg>
        <pc:spChg chg="del">
          <ac:chgData name="Tegischer Lukas" userId="f78daebb-0565-485c-bd0e-1cd035e796ff" providerId="ADAL" clId="{3EEF1AB1-E926-4D43-97AC-F245EF534FCA}" dt="2021-03-13T18:57:09.122" v="153" actId="478"/>
          <ac:spMkLst>
            <pc:docMk/>
            <pc:sldMk cId="1349328298" sldId="344"/>
            <ac:spMk id="3" creationId="{F48F0C8A-805B-460C-81AC-6DF0C26581AE}"/>
          </ac:spMkLst>
        </pc:spChg>
        <pc:spChg chg="del">
          <ac:chgData name="Tegischer Lukas" userId="f78daebb-0565-485c-bd0e-1cd035e796ff" providerId="ADAL" clId="{3EEF1AB1-E926-4D43-97AC-F245EF534FCA}" dt="2021-03-13T18:57:06.541" v="150" actId="478"/>
          <ac:spMkLst>
            <pc:docMk/>
            <pc:sldMk cId="1349328298" sldId="344"/>
            <ac:spMk id="4" creationId="{4F7C423A-C5ED-4851-A33C-2E3154A6E777}"/>
          </ac:spMkLst>
        </pc:spChg>
        <pc:spChg chg="del">
          <ac:chgData name="Tegischer Lukas" userId="f78daebb-0565-485c-bd0e-1cd035e796ff" providerId="ADAL" clId="{3EEF1AB1-E926-4D43-97AC-F245EF534FCA}" dt="2021-03-13T18:57:07.774" v="151" actId="478"/>
          <ac:spMkLst>
            <pc:docMk/>
            <pc:sldMk cId="1349328298" sldId="344"/>
            <ac:spMk id="5" creationId="{5F285E24-3F73-4550-B377-945525D5A0BF}"/>
          </ac:spMkLst>
        </pc:spChg>
        <pc:spChg chg="del">
          <ac:chgData name="Tegischer Lukas" userId="f78daebb-0565-485c-bd0e-1cd035e796ff" providerId="ADAL" clId="{3EEF1AB1-E926-4D43-97AC-F245EF534FCA}" dt="2021-03-13T18:57:09.953" v="154" actId="478"/>
          <ac:spMkLst>
            <pc:docMk/>
            <pc:sldMk cId="1349328298" sldId="344"/>
            <ac:spMk id="6" creationId="{0E0A92A7-97D5-4977-B42D-B93640E38379}"/>
          </ac:spMkLst>
        </pc:spChg>
        <pc:spChg chg="add mod">
          <ac:chgData name="Tegischer Lukas" userId="f78daebb-0565-485c-bd0e-1cd035e796ff" providerId="ADAL" clId="{3EEF1AB1-E926-4D43-97AC-F245EF534FCA}" dt="2021-03-13T18:57:39.563" v="185" actId="1076"/>
          <ac:spMkLst>
            <pc:docMk/>
            <pc:sldMk cId="1349328298" sldId="344"/>
            <ac:spMk id="7" creationId="{A53DA26E-03FE-438D-BA80-4CBDF9B75BB7}"/>
          </ac:spMkLst>
        </pc:spChg>
        <pc:spChg chg="del">
          <ac:chgData name="Tegischer Lukas" userId="f78daebb-0565-485c-bd0e-1cd035e796ff" providerId="ADAL" clId="{3EEF1AB1-E926-4D43-97AC-F245EF534FCA}" dt="2021-03-13T18:57:08.441" v="152" actId="478"/>
          <ac:spMkLst>
            <pc:docMk/>
            <pc:sldMk cId="1349328298" sldId="344"/>
            <ac:spMk id="8" creationId="{3E303E58-1DC2-45C7-88F8-0DEB3688F5DD}"/>
          </ac:spMkLst>
        </pc:spChg>
        <pc:spChg chg="add mod">
          <ac:chgData name="Tegischer Lukas" userId="f78daebb-0565-485c-bd0e-1cd035e796ff" providerId="ADAL" clId="{3EEF1AB1-E926-4D43-97AC-F245EF534FCA}" dt="2021-03-13T19:09:00.210" v="265" actId="1076"/>
          <ac:spMkLst>
            <pc:docMk/>
            <pc:sldMk cId="1349328298" sldId="344"/>
            <ac:spMk id="9" creationId="{8CA198C8-B670-42A4-B754-DAAF86D7E22D}"/>
          </ac:spMkLst>
        </pc:spChg>
        <pc:spChg chg="add mod">
          <ac:chgData name="Tegischer Lukas" userId="f78daebb-0565-485c-bd0e-1cd035e796ff" providerId="ADAL" clId="{3EEF1AB1-E926-4D43-97AC-F245EF534FCA}" dt="2021-03-13T19:09:44.785" v="373" actId="207"/>
          <ac:spMkLst>
            <pc:docMk/>
            <pc:sldMk cId="1349328298" sldId="344"/>
            <ac:spMk id="10" creationId="{2DF0B6D3-155B-49E8-A476-0F579E1D86D9}"/>
          </ac:spMkLst>
        </pc:spChg>
      </pc:sldChg>
      <pc:sldChg chg="addSp delSp modSp add mod delAnim">
        <pc:chgData name="Tegischer Lukas" userId="f78daebb-0565-485c-bd0e-1cd035e796ff" providerId="ADAL" clId="{3EEF1AB1-E926-4D43-97AC-F245EF534FCA}" dt="2021-03-13T19:06:54.802" v="263" actId="1076"/>
        <pc:sldMkLst>
          <pc:docMk/>
          <pc:sldMk cId="4095686451" sldId="345"/>
        </pc:sldMkLst>
        <pc:spChg chg="mod">
          <ac:chgData name="Tegischer Lukas" userId="f78daebb-0565-485c-bd0e-1cd035e796ff" providerId="ADAL" clId="{3EEF1AB1-E926-4D43-97AC-F245EF534FCA}" dt="2021-03-13T19:05:24.098" v="251" actId="1076"/>
          <ac:spMkLst>
            <pc:docMk/>
            <pc:sldMk cId="4095686451" sldId="345"/>
            <ac:spMk id="2" creationId="{00000000-0000-0000-0000-000000000000}"/>
          </ac:spMkLst>
        </pc:spChg>
        <pc:spChg chg="del">
          <ac:chgData name="Tegischer Lukas" userId="f78daebb-0565-485c-bd0e-1cd035e796ff" providerId="ADAL" clId="{3EEF1AB1-E926-4D43-97AC-F245EF534FCA}" dt="2021-03-13T18:59:52.539" v="230" actId="478"/>
          <ac:spMkLst>
            <pc:docMk/>
            <pc:sldMk cId="4095686451" sldId="345"/>
            <ac:spMk id="7" creationId="{A53DA26E-03FE-438D-BA80-4CBDF9B75BB7}"/>
          </ac:spMkLst>
        </pc:spChg>
        <pc:spChg chg="del">
          <ac:chgData name="Tegischer Lukas" userId="f78daebb-0565-485c-bd0e-1cd035e796ff" providerId="ADAL" clId="{3EEF1AB1-E926-4D43-97AC-F245EF534FCA}" dt="2021-03-13T18:59:51.770" v="229" actId="478"/>
          <ac:spMkLst>
            <pc:docMk/>
            <pc:sldMk cId="4095686451" sldId="345"/>
            <ac:spMk id="9" creationId="{8CA198C8-B670-42A4-B754-DAAF86D7E22D}"/>
          </ac:spMkLst>
        </pc:spChg>
        <pc:picChg chg="add del mod modCrop">
          <ac:chgData name="Tegischer Lukas" userId="f78daebb-0565-485c-bd0e-1cd035e796ff" providerId="ADAL" clId="{3EEF1AB1-E926-4D43-97AC-F245EF534FCA}" dt="2021-03-13T19:06:39.452" v="257" actId="478"/>
          <ac:picMkLst>
            <pc:docMk/>
            <pc:sldMk cId="4095686451" sldId="345"/>
            <ac:picMk id="3" creationId="{E0E74A29-3079-43D7-B2FD-C1C38B648764}"/>
          </ac:picMkLst>
        </pc:picChg>
        <pc:picChg chg="add mod modCrop">
          <ac:chgData name="Tegischer Lukas" userId="f78daebb-0565-485c-bd0e-1cd035e796ff" providerId="ADAL" clId="{3EEF1AB1-E926-4D43-97AC-F245EF534FCA}" dt="2021-03-13T19:06:54.802" v="263" actId="1076"/>
          <ac:picMkLst>
            <pc:docMk/>
            <pc:sldMk cId="4095686451" sldId="345"/>
            <ac:picMk id="4" creationId="{774C8DD2-9715-4917-B26E-4D1CF7B6664E}"/>
          </ac:picMkLst>
        </pc:picChg>
      </pc:sldChg>
      <pc:sldChg chg="addSp delSp modSp add mod">
        <pc:chgData name="Tegischer Lukas" userId="f78daebb-0565-485c-bd0e-1cd035e796ff" providerId="ADAL" clId="{3EEF1AB1-E926-4D43-97AC-F245EF534FCA}" dt="2021-03-13T19:11:57.914" v="398" actId="20577"/>
        <pc:sldMkLst>
          <pc:docMk/>
          <pc:sldMk cId="3755453555" sldId="346"/>
        </pc:sldMkLst>
        <pc:spChg chg="del">
          <ac:chgData name="Tegischer Lukas" userId="f78daebb-0565-485c-bd0e-1cd035e796ff" providerId="ADAL" clId="{3EEF1AB1-E926-4D43-97AC-F245EF534FCA}" dt="2021-03-13T19:10:00.322" v="377" actId="478"/>
          <ac:spMkLst>
            <pc:docMk/>
            <pc:sldMk cId="3755453555" sldId="34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9:11:57.914" v="398" actId="20577"/>
          <ac:spMkLst>
            <pc:docMk/>
            <pc:sldMk cId="3755453555" sldId="346"/>
            <ac:spMk id="3" creationId="{F4D1DBF9-733C-441C-A0DE-635233DD0C27}"/>
          </ac:spMkLst>
        </pc:spChg>
        <pc:spChg chg="add mod">
          <ac:chgData name="Tegischer Lukas" userId="f78daebb-0565-485c-bd0e-1cd035e796ff" providerId="ADAL" clId="{3EEF1AB1-E926-4D43-97AC-F245EF534FCA}" dt="2021-03-13T19:11:04.218" v="389" actId="1076"/>
          <ac:spMkLst>
            <pc:docMk/>
            <pc:sldMk cId="3755453555" sldId="346"/>
            <ac:spMk id="5" creationId="{C242F0A4-719F-49BB-8899-10F9CF8DC0CE}"/>
          </ac:spMkLst>
        </pc:spChg>
        <pc:picChg chg="del">
          <ac:chgData name="Tegischer Lukas" userId="f78daebb-0565-485c-bd0e-1cd035e796ff" providerId="ADAL" clId="{3EEF1AB1-E926-4D43-97AC-F245EF534FCA}" dt="2021-03-13T19:09:59.002" v="376" actId="478"/>
          <ac:picMkLst>
            <pc:docMk/>
            <pc:sldMk cId="3755453555" sldId="346"/>
            <ac:picMk id="4" creationId="{774C8DD2-9715-4917-B26E-4D1CF7B6664E}"/>
          </ac:picMkLst>
        </pc:picChg>
      </pc:sldChg>
      <pc:sldChg chg="addSp delSp modSp add mod">
        <pc:chgData name="Tegischer Lukas" userId="f78daebb-0565-485c-bd0e-1cd035e796ff" providerId="ADAL" clId="{3EEF1AB1-E926-4D43-97AC-F245EF534FCA}" dt="2021-03-13T19:12:01.360" v="399" actId="20577"/>
        <pc:sldMkLst>
          <pc:docMk/>
          <pc:sldMk cId="4122395049" sldId="347"/>
        </pc:sldMkLst>
        <pc:spChg chg="add mod">
          <ac:chgData name="Tegischer Lukas" userId="f78daebb-0565-485c-bd0e-1cd035e796ff" providerId="ADAL" clId="{3EEF1AB1-E926-4D43-97AC-F245EF534FCA}" dt="2021-03-13T19:11:34.442" v="397" actId="1076"/>
          <ac:spMkLst>
            <pc:docMk/>
            <pc:sldMk cId="4122395049" sldId="347"/>
            <ac:spMk id="2" creationId="{A0AA0326-5CFA-4F20-AC9E-DD746B681C62}"/>
          </ac:spMkLst>
        </pc:spChg>
        <pc:spChg chg="mod">
          <ac:chgData name="Tegischer Lukas" userId="f78daebb-0565-485c-bd0e-1cd035e796ff" providerId="ADAL" clId="{3EEF1AB1-E926-4D43-97AC-F245EF534FCA}" dt="2021-03-13T19:12:01.360" v="399" actId="20577"/>
          <ac:spMkLst>
            <pc:docMk/>
            <pc:sldMk cId="4122395049" sldId="347"/>
            <ac:spMk id="3" creationId="{F4D1DBF9-733C-441C-A0DE-635233DD0C27}"/>
          </ac:spMkLst>
        </pc:spChg>
        <pc:spChg chg="del">
          <ac:chgData name="Tegischer Lukas" userId="f78daebb-0565-485c-bd0e-1cd035e796ff" providerId="ADAL" clId="{3EEF1AB1-E926-4D43-97AC-F245EF534FCA}" dt="2021-03-13T19:11:08.395" v="391" actId="478"/>
          <ac:spMkLst>
            <pc:docMk/>
            <pc:sldMk cId="4122395049" sldId="347"/>
            <ac:spMk id="5" creationId="{C242F0A4-719F-49BB-8899-10F9CF8DC0CE}"/>
          </ac:spMkLst>
        </pc:spChg>
      </pc:sldChg>
    </pc:docChg>
  </pc:docChgLst>
  <pc:docChgLst>
    <pc:chgData name="Tegischer Lukas" userId="f78daebb-0565-485c-bd0e-1cd035e796ff" providerId="ADAL" clId="{8893A1FF-6715-4294-91F2-24FF01C6095E}"/>
    <pc:docChg chg="undo custSel addSld delSld modSld">
      <pc:chgData name="Tegischer Lukas" userId="f78daebb-0565-485c-bd0e-1cd035e796ff" providerId="ADAL" clId="{8893A1FF-6715-4294-91F2-24FF01C6095E}" dt="2021-03-13T18:47:39.982" v="339" actId="20577"/>
      <pc:docMkLst>
        <pc:docMk/>
      </pc:docMkLst>
      <pc:sldChg chg="modSp mod">
        <pc:chgData name="Tegischer Lukas" userId="f78daebb-0565-485c-bd0e-1cd035e796ff" providerId="ADAL" clId="{8893A1FF-6715-4294-91F2-24FF01C6095E}" dt="2021-03-13T18:47:39.982" v="3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93A1FF-6715-4294-91F2-24FF01C6095E}" dt="2021-03-13T18:47:39.982" v="3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893A1FF-6715-4294-91F2-24FF01C6095E}" dt="2021-03-13T18:39:24.637" v="131"/>
        <pc:sldMkLst>
          <pc:docMk/>
          <pc:sldMk cId="442268101" sldId="295"/>
        </pc:sldMkLst>
        <pc:spChg chg="mod">
          <ac:chgData name="Tegischer Lukas" userId="f78daebb-0565-485c-bd0e-1cd035e796ff" providerId="ADAL" clId="{8893A1FF-6715-4294-91F2-24FF01C6095E}" dt="2021-03-13T18:38:04.443" v="57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39:13.180" v="127" actId="1076"/>
          <ac:spMkLst>
            <pc:docMk/>
            <pc:sldMk cId="442268101" sldId="295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39:03.235" v="12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8893A1FF-6715-4294-91F2-24FF01C6095E}" dt="2021-03-13T18:38:22.347" v="102" actId="478"/>
          <ac:spMkLst>
            <pc:docMk/>
            <pc:sldMk cId="442268101" sldId="295"/>
            <ac:spMk id="7" creationId="{521A9C0E-AD67-41B0-9CD2-2515FAA91C37}"/>
          </ac:spMkLst>
        </pc:spChg>
        <pc:spChg chg="del mod">
          <ac:chgData name="Tegischer Lukas" userId="f78daebb-0565-485c-bd0e-1cd035e796ff" providerId="ADAL" clId="{8893A1FF-6715-4294-91F2-24FF01C6095E}" dt="2021-03-13T18:38:23.374" v="104" actId="478"/>
          <ac:spMkLst>
            <pc:docMk/>
            <pc:sldMk cId="442268101" sldId="295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8893A1FF-6715-4294-91F2-24FF01C6095E}" dt="2021-03-13T18:39:14.364" v="128" actId="1076"/>
          <ac:picMkLst>
            <pc:docMk/>
            <pc:sldMk cId="442268101" sldId="295"/>
            <ac:picMk id="9" creationId="{11F85900-8294-443E-AAC0-1733C2CC4007}"/>
          </ac:picMkLst>
        </pc:picChg>
        <pc:picChg chg="del">
          <ac:chgData name="Tegischer Lukas" userId="f78daebb-0565-485c-bd0e-1cd035e796ff" providerId="ADAL" clId="{8893A1FF-6715-4294-91F2-24FF01C6095E}" dt="2021-03-13T18:38:24.013" v="105" actId="478"/>
          <ac:picMkLst>
            <pc:docMk/>
            <pc:sldMk cId="442268101" sldId="295"/>
            <ac:picMk id="10" creationId="{B0F4F126-3696-4E84-B8DA-0EEA2776E778}"/>
          </ac:picMkLst>
        </pc:picChg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27826114" sldId="334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867747789" sldId="335"/>
        </pc:sldMkLst>
      </pc:sldChg>
      <pc:sldChg chg="addSp delSp modSp add mod delAnim modAnim">
        <pc:chgData name="Tegischer Lukas" userId="f78daebb-0565-485c-bd0e-1cd035e796ff" providerId="ADAL" clId="{8893A1FF-6715-4294-91F2-24FF01C6095E}" dt="2021-03-13T18:42:12.551" v="175"/>
        <pc:sldMkLst>
          <pc:docMk/>
          <pc:sldMk cId="4078227055" sldId="336"/>
        </pc:sldMkLst>
        <pc:spChg chg="mod">
          <ac:chgData name="Tegischer Lukas" userId="f78daebb-0565-485c-bd0e-1cd035e796ff" providerId="ADAL" clId="{8893A1FF-6715-4294-91F2-24FF01C6095E}" dt="2021-03-13T18:40:07.268" v="145" actId="1076"/>
          <ac:spMkLst>
            <pc:docMk/>
            <pc:sldMk cId="4078227055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8893A1FF-6715-4294-91F2-24FF01C6095E}" dt="2021-03-13T18:39:38.307" v="133" actId="478"/>
          <ac:spMkLst>
            <pc:docMk/>
            <pc:sldMk cId="4078227055" sldId="336"/>
            <ac:spMk id="3" creationId="{7B43FD0F-D888-4593-8ACD-A99F95264DCB}"/>
          </ac:spMkLst>
        </pc:spChg>
        <pc:spChg chg="del">
          <ac:chgData name="Tegischer Lukas" userId="f78daebb-0565-485c-bd0e-1cd035e796ff" providerId="ADAL" clId="{8893A1FF-6715-4294-91F2-24FF01C6095E}" dt="2021-03-13T18:40:01.292" v="142" actId="478"/>
          <ac:spMkLst>
            <pc:docMk/>
            <pc:sldMk cId="4078227055" sldId="336"/>
            <ac:spMk id="4" creationId="{7EF8E3C6-86B3-4427-AE6E-DC250A67EEE1}"/>
          </ac:spMkLst>
        </pc:spChg>
        <pc:spChg chg="add mod">
          <ac:chgData name="Tegischer Lukas" userId="f78daebb-0565-485c-bd0e-1cd035e796ff" providerId="ADAL" clId="{8893A1FF-6715-4294-91F2-24FF01C6095E}" dt="2021-03-13T18:41:13.970" v="165" actId="404"/>
          <ac:spMkLst>
            <pc:docMk/>
            <pc:sldMk cId="4078227055" sldId="336"/>
            <ac:spMk id="5" creationId="{2C20A1F9-CF37-4D40-BBE4-16810B167D7C}"/>
          </ac:spMkLst>
        </pc:spChg>
        <pc:picChg chg="del">
          <ac:chgData name="Tegischer Lukas" userId="f78daebb-0565-485c-bd0e-1cd035e796ff" providerId="ADAL" clId="{8893A1FF-6715-4294-91F2-24FF01C6095E}" dt="2021-03-13T18:39:38.464" v="134" actId="478"/>
          <ac:picMkLst>
            <pc:docMk/>
            <pc:sldMk cId="4078227055" sldId="336"/>
            <ac:picMk id="9" creationId="{11F85900-8294-443E-AAC0-1733C2CC4007}"/>
          </ac:picMkLst>
        </pc:picChg>
      </pc:sldChg>
      <pc:sldChg chg="addSp delSp modSp add mod delAnim">
        <pc:chgData name="Tegischer Lukas" userId="f78daebb-0565-485c-bd0e-1cd035e796ff" providerId="ADAL" clId="{8893A1FF-6715-4294-91F2-24FF01C6095E}" dt="2021-03-13T18:46:08.979" v="293" actId="1076"/>
        <pc:sldMkLst>
          <pc:docMk/>
          <pc:sldMk cId="2920639928" sldId="337"/>
        </pc:sldMkLst>
        <pc:spChg chg="del">
          <ac:chgData name="Tegischer Lukas" userId="f78daebb-0565-485c-bd0e-1cd035e796ff" providerId="ADAL" clId="{8893A1FF-6715-4294-91F2-24FF01C6095E}" dt="2021-03-13T18:42:27.248" v="178" actId="478"/>
          <ac:spMkLst>
            <pc:docMk/>
            <pc:sldMk cId="2920639928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45.487" v="284" actId="20577"/>
          <ac:spMkLst>
            <pc:docMk/>
            <pc:sldMk cId="2920639928" sldId="337"/>
            <ac:spMk id="3" creationId="{CC539D0E-7F7B-4D1D-920E-C51CC8CF8B31}"/>
          </ac:spMkLst>
        </pc:spChg>
        <pc:spChg chg="add mod">
          <ac:chgData name="Tegischer Lukas" userId="f78daebb-0565-485c-bd0e-1cd035e796ff" providerId="ADAL" clId="{8893A1FF-6715-4294-91F2-24FF01C6095E}" dt="2021-03-13T18:46:08.979" v="293" actId="1076"/>
          <ac:spMkLst>
            <pc:docMk/>
            <pc:sldMk cId="2920639928" sldId="337"/>
            <ac:spMk id="4" creationId="{C243329E-EF3E-496F-A21A-C9AA8A705DDD}"/>
          </ac:spMkLst>
        </pc:spChg>
        <pc:spChg chg="del">
          <ac:chgData name="Tegischer Lukas" userId="f78daebb-0565-485c-bd0e-1cd035e796ff" providerId="ADAL" clId="{8893A1FF-6715-4294-91F2-24FF01C6095E}" dt="2021-03-13T18:42:25.605" v="177" actId="478"/>
          <ac:spMkLst>
            <pc:docMk/>
            <pc:sldMk cId="2920639928" sldId="337"/>
            <ac:spMk id="5" creationId="{2C20A1F9-CF37-4D40-BBE4-16810B167D7C}"/>
          </ac:spMkLst>
        </pc:spChg>
      </pc:sldChg>
      <pc:sldChg chg="addSp delSp modSp add mod delAnim modAnim">
        <pc:chgData name="Tegischer Lukas" userId="f78daebb-0565-485c-bd0e-1cd035e796ff" providerId="ADAL" clId="{8893A1FF-6715-4294-91F2-24FF01C6095E}" dt="2021-03-13T18:43:27.623" v="234"/>
        <pc:sldMkLst>
          <pc:docMk/>
          <pc:sldMk cId="2688985938" sldId="338"/>
        </pc:sldMkLst>
        <pc:spChg chg="mod">
          <ac:chgData name="Tegischer Lukas" userId="f78daebb-0565-485c-bd0e-1cd035e796ff" providerId="ADAL" clId="{8893A1FF-6715-4294-91F2-24FF01C6095E}" dt="2021-03-13T18:42:38.996" v="183" actId="20577"/>
          <ac:spMkLst>
            <pc:docMk/>
            <pc:sldMk cId="2688985938" sldId="338"/>
            <ac:spMk id="2" creationId="{00000000-0000-0000-0000-000000000000}"/>
          </ac:spMkLst>
        </pc:spChg>
        <pc:spChg chg="mod">
          <ac:chgData name="Tegischer Lukas" userId="f78daebb-0565-485c-bd0e-1cd035e796ff" providerId="ADAL" clId="{8893A1FF-6715-4294-91F2-24FF01C6095E}" dt="2021-03-13T18:43:06.853" v="224" actId="20577"/>
          <ac:spMkLst>
            <pc:docMk/>
            <pc:sldMk cId="2688985938" sldId="338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43:00.611" v="222" actId="1076"/>
          <ac:spMkLst>
            <pc:docMk/>
            <pc:sldMk cId="2688985938" sldId="338"/>
            <ac:spMk id="4" creationId="{7EF8E3C6-86B3-4427-AE6E-DC250A67EEE1}"/>
          </ac:spMkLst>
        </pc:spChg>
        <pc:picChg chg="add mod">
          <ac:chgData name="Tegischer Lukas" userId="f78daebb-0565-485c-bd0e-1cd035e796ff" providerId="ADAL" clId="{8893A1FF-6715-4294-91F2-24FF01C6095E}" dt="2021-03-13T18:43:24.564" v="232" actId="1076"/>
          <ac:picMkLst>
            <pc:docMk/>
            <pc:sldMk cId="2688985938" sldId="338"/>
            <ac:picMk id="7" creationId="{9E25F7E7-017F-4808-8765-9A5491395E1E}"/>
          </ac:picMkLst>
        </pc:picChg>
        <pc:picChg chg="del">
          <ac:chgData name="Tegischer Lukas" userId="f78daebb-0565-485c-bd0e-1cd035e796ff" providerId="ADAL" clId="{8893A1FF-6715-4294-91F2-24FF01C6095E}" dt="2021-03-13T18:43:02.024" v="223" actId="478"/>
          <ac:picMkLst>
            <pc:docMk/>
            <pc:sldMk cId="2688985938" sldId="338"/>
            <ac:picMk id="9" creationId="{11F85900-8294-443E-AAC0-1733C2CC4007}"/>
          </ac:picMkLst>
        </pc:picChg>
      </pc:sldChg>
      <pc:sldChg chg="addSp delSp modSp add mod delAnim modAnim">
        <pc:chgData name="Tegischer Lukas" userId="f78daebb-0565-485c-bd0e-1cd035e796ff" providerId="ADAL" clId="{8893A1FF-6715-4294-91F2-24FF01C6095E}" dt="2021-03-13T18:45:24.348" v="275"/>
        <pc:sldMkLst>
          <pc:docMk/>
          <pc:sldMk cId="4262910170" sldId="339"/>
        </pc:sldMkLst>
        <pc:spChg chg="mod">
          <ac:chgData name="Tegischer Lukas" userId="f78daebb-0565-485c-bd0e-1cd035e796ff" providerId="ADAL" clId="{8893A1FF-6715-4294-91F2-24FF01C6095E}" dt="2021-03-13T18:43:32.429" v="237" actId="20577"/>
          <ac:spMkLst>
            <pc:docMk/>
            <pc:sldMk cId="4262910170" sldId="33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16.133" v="273" actId="404"/>
          <ac:spMkLst>
            <pc:docMk/>
            <pc:sldMk cId="4262910170" sldId="339"/>
            <ac:spMk id="3" creationId="{C3859535-9E5A-421D-B55E-99F0FCAFC397}"/>
          </ac:spMkLst>
        </pc:spChg>
        <pc:spChg chg="del">
          <ac:chgData name="Tegischer Lukas" userId="f78daebb-0565-485c-bd0e-1cd035e796ff" providerId="ADAL" clId="{8893A1FF-6715-4294-91F2-24FF01C6095E}" dt="2021-03-13T18:43:34.421" v="238" actId="478"/>
          <ac:spMkLst>
            <pc:docMk/>
            <pc:sldMk cId="4262910170" sldId="339"/>
            <ac:spMk id="5" creationId="{2C20A1F9-CF37-4D40-BBE4-16810B167D7C}"/>
          </ac:spMkLst>
        </pc:spChg>
      </pc:sldChg>
      <pc:sldChg chg="modSp add">
        <pc:chgData name="Tegischer Lukas" userId="f78daebb-0565-485c-bd0e-1cd035e796ff" providerId="ADAL" clId="{8893A1FF-6715-4294-91F2-24FF01C6095E}" dt="2021-03-13T18:46:27.691" v="313" actId="20577"/>
        <pc:sldMkLst>
          <pc:docMk/>
          <pc:sldMk cId="2023850615" sldId="340"/>
        </pc:sldMkLst>
        <pc:spChg chg="mod">
          <ac:chgData name="Tegischer Lukas" userId="f78daebb-0565-485c-bd0e-1cd035e796ff" providerId="ADAL" clId="{8893A1FF-6715-4294-91F2-24FF01C6095E}" dt="2021-03-13T18:46:27.691" v="313" actId="20577"/>
          <ac:spMkLst>
            <pc:docMk/>
            <pc:sldMk cId="2023850615" sldId="340"/>
            <ac:spMk id="4" creationId="{C243329E-EF3E-496F-A21A-C9AA8A705DDD}"/>
          </ac:spMkLst>
        </pc:spChg>
      </pc:sldChg>
      <pc:sldChg chg="addSp delSp modSp add mod">
        <pc:chgData name="Tegischer Lukas" userId="f78daebb-0565-485c-bd0e-1cd035e796ff" providerId="ADAL" clId="{8893A1FF-6715-4294-91F2-24FF01C6095E}" dt="2021-03-13T18:47:21.259" v="336" actId="1076"/>
        <pc:sldMkLst>
          <pc:docMk/>
          <pc:sldMk cId="2985784672" sldId="341"/>
        </pc:sldMkLst>
        <pc:spChg chg="add mod">
          <ac:chgData name="Tegischer Lukas" userId="f78daebb-0565-485c-bd0e-1cd035e796ff" providerId="ADAL" clId="{8893A1FF-6715-4294-91F2-24FF01C6095E}" dt="2021-03-13T18:46:48.654" v="323" actId="403"/>
          <ac:spMkLst>
            <pc:docMk/>
            <pc:sldMk cId="2985784672" sldId="341"/>
            <ac:spMk id="2" creationId="{AB1E7532-BDFA-4B45-8B4A-7A326945D093}"/>
          </ac:spMkLst>
        </pc:spChg>
        <pc:spChg chg="del">
          <ac:chgData name="Tegischer Lukas" userId="f78daebb-0565-485c-bd0e-1cd035e796ff" providerId="ADAL" clId="{8893A1FF-6715-4294-91F2-24FF01C6095E}" dt="2021-03-13T18:46:39.955" v="316" actId="478"/>
          <ac:spMkLst>
            <pc:docMk/>
            <pc:sldMk cId="2985784672" sldId="341"/>
            <ac:spMk id="3" creationId="{CC539D0E-7F7B-4D1D-920E-C51CC8CF8B31}"/>
          </ac:spMkLst>
        </pc:spChg>
        <pc:spChg chg="del">
          <ac:chgData name="Tegischer Lukas" userId="f78daebb-0565-485c-bd0e-1cd035e796ff" providerId="ADAL" clId="{8893A1FF-6715-4294-91F2-24FF01C6095E}" dt="2021-03-13T18:46:39.241" v="315" actId="478"/>
          <ac:spMkLst>
            <pc:docMk/>
            <pc:sldMk cId="2985784672" sldId="341"/>
            <ac:spMk id="4" creationId="{C243329E-EF3E-496F-A21A-C9AA8A705DDD}"/>
          </ac:spMkLst>
        </pc:spChg>
        <pc:picChg chg="add mod">
          <ac:chgData name="Tegischer Lukas" userId="f78daebb-0565-485c-bd0e-1cd035e796ff" providerId="ADAL" clId="{8893A1FF-6715-4294-91F2-24FF01C6095E}" dt="2021-03-13T18:47:19.355" v="335" actId="1076"/>
          <ac:picMkLst>
            <pc:docMk/>
            <pc:sldMk cId="2985784672" sldId="341"/>
            <ac:picMk id="6" creationId="{BCDC025B-7AB5-4B0C-BB0B-223FD30BE728}"/>
          </ac:picMkLst>
        </pc:picChg>
        <pc:picChg chg="add mod">
          <ac:chgData name="Tegischer Lukas" userId="f78daebb-0565-485c-bd0e-1cd035e796ff" providerId="ADAL" clId="{8893A1FF-6715-4294-91F2-24FF01C6095E}" dt="2021-03-13T18:47:21.259" v="336" actId="1076"/>
          <ac:picMkLst>
            <pc:docMk/>
            <pc:sldMk cId="2985784672" sldId="341"/>
            <ac:picMk id="7" creationId="{3409D457-D94E-4A2C-A66D-C979234ED6B1}"/>
          </ac:picMkLst>
        </pc:picChg>
      </pc:sldChg>
    </pc:docChg>
  </pc:docChgLst>
  <pc:docChgLst>
    <pc:chgData name="Tegischer Lukas" userId="f78daebb-0565-485c-bd0e-1cd035e796ff" providerId="ADAL" clId="{593BACB6-8ABD-4BFD-B3A1-8B4834B20847}"/>
    <pc:docChg chg="undo custSel addSld delSld modSld">
      <pc:chgData name="Tegischer Lukas" userId="f78daebb-0565-485c-bd0e-1cd035e796ff" providerId="ADAL" clId="{593BACB6-8ABD-4BFD-B3A1-8B4834B20847}" dt="2021-03-13T18:23:30.221" v="496" actId="20577"/>
      <pc:docMkLst>
        <pc:docMk/>
      </pc:docMkLst>
      <pc:sldChg chg="modSp mod">
        <pc:chgData name="Tegischer Lukas" userId="f78daebb-0565-485c-bd0e-1cd035e796ff" providerId="ADAL" clId="{593BACB6-8ABD-4BFD-B3A1-8B4834B20847}" dt="2021-03-13T15:17:21.017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93BACB6-8ABD-4BFD-B3A1-8B4834B20847}" dt="2021-03-13T15:17:21.017" v="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593BACB6-8ABD-4BFD-B3A1-8B4834B20847}" dt="2021-03-13T15:19:30.467" v="107"/>
        <pc:sldMkLst>
          <pc:docMk/>
          <pc:sldMk cId="442268101" sldId="295"/>
        </pc:sldMkLst>
        <pc:spChg chg="mod">
          <ac:chgData name="Tegischer Lukas" userId="f78daebb-0565-485c-bd0e-1cd035e796ff" providerId="ADAL" clId="{593BACB6-8ABD-4BFD-B3A1-8B4834B20847}" dt="2021-03-13T15:18:31.909" v="92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19:25.582" v="105" actId="1076"/>
          <ac:spMkLst>
            <pc:docMk/>
            <pc:sldMk cId="442268101" sldId="295"/>
            <ac:spMk id="3" creationId="{6E280B62-19CC-4122-93E2-02595B1D6DE6}"/>
          </ac:spMkLst>
        </pc:spChg>
        <pc:spChg chg="del">
          <ac:chgData name="Tegischer Lukas" userId="f78daebb-0565-485c-bd0e-1cd035e796ff" providerId="ADAL" clId="{593BACB6-8ABD-4BFD-B3A1-8B4834B20847}" dt="2021-03-13T15:17:43.107" v="72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593BACB6-8ABD-4BFD-B3A1-8B4834B20847}" dt="2021-03-13T15:19:17.599" v="104" actId="1076"/>
          <ac:spMkLst>
            <pc:docMk/>
            <pc:sldMk cId="442268101" sldId="295"/>
            <ac:spMk id="5" creationId="{6A6BA406-D74B-4C1B-9452-21E86CF2B39A}"/>
          </ac:spMkLst>
        </pc:spChg>
        <pc:picChg chg="add mod">
          <ac:chgData name="Tegischer Lukas" userId="f78daebb-0565-485c-bd0e-1cd035e796ff" providerId="ADAL" clId="{593BACB6-8ABD-4BFD-B3A1-8B4834B20847}" dt="2021-03-13T15:18:47.422" v="98" actId="1076"/>
          <ac:picMkLst>
            <pc:docMk/>
            <pc:sldMk cId="442268101" sldId="295"/>
            <ac:picMk id="6" creationId="{EB68ECD6-A121-4A69-BF80-9DD324AC70E6}"/>
          </ac:picMkLst>
        </pc:pic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593BACB6-8ABD-4BFD-B3A1-8B4834B20847}" dt="2021-03-13T15:22:10.050" v="216"/>
        <pc:sldMkLst>
          <pc:docMk/>
          <pc:sldMk cId="265588257" sldId="300"/>
        </pc:sldMkLst>
        <pc:spChg chg="mod">
          <ac:chgData name="Tegischer Lukas" userId="f78daebb-0565-485c-bd0e-1cd035e796ff" providerId="ADAL" clId="{593BACB6-8ABD-4BFD-B3A1-8B4834B20847}" dt="2021-03-13T15:19:48.603" v="158" actId="20577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1:56.126" v="211" actId="1076"/>
          <ac:spMkLst>
            <pc:docMk/>
            <pc:sldMk cId="265588257" sldId="300"/>
            <ac:spMk id="3" creationId="{763893AE-2A94-417A-A1BD-3490EF8621BD}"/>
          </ac:spMkLst>
        </pc:spChg>
        <pc:spChg chg="add mod">
          <ac:chgData name="Tegischer Lukas" userId="f78daebb-0565-485c-bd0e-1cd035e796ff" providerId="ADAL" clId="{593BACB6-8ABD-4BFD-B3A1-8B4834B20847}" dt="2021-03-13T15:21:59.230" v="212" actId="1076"/>
          <ac:spMkLst>
            <pc:docMk/>
            <pc:sldMk cId="265588257" sldId="300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19:51.654" v="159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3" creationId="{0E83C1B9-A352-4E6A-B64B-28F36B1B1862}"/>
          </ac:spMkLst>
        </pc:spChg>
        <pc:picChg chg="add mod">
          <ac:chgData name="Tegischer Lukas" userId="f78daebb-0565-485c-bd0e-1cd035e796ff" providerId="ADAL" clId="{593BACB6-8ABD-4BFD-B3A1-8B4834B20847}" dt="2021-03-13T15:22:03.078" v="213" actId="1076"/>
          <ac:picMkLst>
            <pc:docMk/>
            <pc:sldMk cId="265588257" sldId="300"/>
            <ac:picMk id="31" creationId="{7BB2CE5F-6958-497E-A862-A813C72BB06D}"/>
          </ac:picMkLst>
        </pc:pic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479304291" sldId="324"/>
        </pc:sldMkLst>
      </pc:sldChg>
      <pc:sldChg chg="addSp delSp modSp add mod delAnim modAnim">
        <pc:chgData name="Tegischer Lukas" userId="f78daebb-0565-485c-bd0e-1cd035e796ff" providerId="ADAL" clId="{593BACB6-8ABD-4BFD-B3A1-8B4834B20847}" dt="2021-03-13T15:23:34.056" v="250" actId="20577"/>
        <pc:sldMkLst>
          <pc:docMk/>
          <pc:sldMk cId="1924511157" sldId="325"/>
        </pc:sldMkLst>
        <pc:spChg chg="mod">
          <ac:chgData name="Tegischer Lukas" userId="f78daebb-0565-485c-bd0e-1cd035e796ff" providerId="ADAL" clId="{593BACB6-8ABD-4BFD-B3A1-8B4834B20847}" dt="2021-03-13T15:23:34.056" v="250" actId="20577"/>
          <ac:spMkLst>
            <pc:docMk/>
            <pc:sldMk cId="1924511157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2:28.204" v="220" actId="478"/>
          <ac:spMkLst>
            <pc:docMk/>
            <pc:sldMk cId="1924511157" sldId="325"/>
            <ac:spMk id="3" creationId="{763893AE-2A94-417A-A1BD-3490EF8621BD}"/>
          </ac:spMkLst>
        </pc:spChg>
        <pc:spChg chg="mod">
          <ac:chgData name="Tegischer Lukas" userId="f78daebb-0565-485c-bd0e-1cd035e796ff" providerId="ADAL" clId="{593BACB6-8ABD-4BFD-B3A1-8B4834B20847}" dt="2021-03-13T15:22:17.471" v="218" actId="20577"/>
          <ac:spMkLst>
            <pc:docMk/>
            <pc:sldMk cId="1924511157" sldId="325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2:52.505" v="229" actId="113"/>
          <ac:spMkLst>
            <pc:docMk/>
            <pc:sldMk cId="1924511157" sldId="325"/>
            <ac:spMk id="5" creationId="{F63168B4-AC35-41FF-9A56-77052CBC9D08}"/>
          </ac:spMkLst>
        </pc:spChg>
        <pc:picChg chg="add mod">
          <ac:chgData name="Tegischer Lukas" userId="f78daebb-0565-485c-bd0e-1cd035e796ff" providerId="ADAL" clId="{593BACB6-8ABD-4BFD-B3A1-8B4834B20847}" dt="2021-03-13T15:23:12.943" v="236" actId="1076"/>
          <ac:picMkLst>
            <pc:docMk/>
            <pc:sldMk cId="1924511157" sldId="325"/>
            <ac:picMk id="8" creationId="{11514E19-EC25-461D-9505-32993C0C7429}"/>
          </ac:picMkLst>
        </pc:picChg>
        <pc:picChg chg="del">
          <ac:chgData name="Tegischer Lukas" userId="f78daebb-0565-485c-bd0e-1cd035e796ff" providerId="ADAL" clId="{593BACB6-8ABD-4BFD-B3A1-8B4834B20847}" dt="2021-03-13T15:22:58.491" v="232" actId="478"/>
          <ac:picMkLst>
            <pc:docMk/>
            <pc:sldMk cId="1924511157" sldId="325"/>
            <ac:picMk id="31" creationId="{7BB2CE5F-6958-497E-A862-A813C72BB06D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4:33.865" v="270"/>
        <pc:sldMkLst>
          <pc:docMk/>
          <pc:sldMk cId="1518495919" sldId="326"/>
        </pc:sldMkLst>
        <pc:spChg chg="mod">
          <ac:chgData name="Tegischer Lukas" userId="f78daebb-0565-485c-bd0e-1cd035e796ff" providerId="ADAL" clId="{593BACB6-8ABD-4BFD-B3A1-8B4834B20847}" dt="2021-03-13T15:23:30.129" v="249" actId="20577"/>
          <ac:spMkLst>
            <pc:docMk/>
            <pc:sldMk cId="1518495919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4:11.552" v="261" actId="113"/>
          <ac:spMkLst>
            <pc:docMk/>
            <pc:sldMk cId="1518495919" sldId="326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4:13.945" v="262" actId="20577"/>
          <ac:spMkLst>
            <pc:docMk/>
            <pc:sldMk cId="1518495919" sldId="326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3:56.418" v="252" actId="478"/>
          <ac:spMkLst>
            <pc:docMk/>
            <pc:sldMk cId="1518495919" sldId="326"/>
            <ac:spMk id="5" creationId="{F63168B4-AC35-41FF-9A56-77052CBC9D08}"/>
          </ac:spMkLst>
        </pc:spChg>
        <pc:picChg chg="del">
          <ac:chgData name="Tegischer Lukas" userId="f78daebb-0565-485c-bd0e-1cd035e796ff" providerId="ADAL" clId="{593BACB6-8ABD-4BFD-B3A1-8B4834B20847}" dt="2021-03-13T15:23:47.967" v="251" actId="478"/>
          <ac:picMkLst>
            <pc:docMk/>
            <pc:sldMk cId="1518495919" sldId="326"/>
            <ac:picMk id="8" creationId="{11514E19-EC25-461D-9505-32993C0C7429}"/>
          </ac:picMkLst>
        </pc:picChg>
        <pc:picChg chg="add mod">
          <ac:chgData name="Tegischer Lukas" userId="f78daebb-0565-485c-bd0e-1cd035e796ff" providerId="ADAL" clId="{593BACB6-8ABD-4BFD-B3A1-8B4834B20847}" dt="2021-03-13T15:24:28.317" v="268" actId="1076"/>
          <ac:picMkLst>
            <pc:docMk/>
            <pc:sldMk cId="1518495919" sldId="326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01.370" v="322" actId="20577"/>
        <pc:sldMkLst>
          <pc:docMk/>
          <pc:sldMk cId="3264380876" sldId="327"/>
        </pc:sldMkLst>
        <pc:spChg chg="mod">
          <ac:chgData name="Tegischer Lukas" userId="f78daebb-0565-485c-bd0e-1cd035e796ff" providerId="ADAL" clId="{593BACB6-8ABD-4BFD-B3A1-8B4834B20847}" dt="2021-03-13T15:25:23.046" v="302" actId="1076"/>
          <ac:spMkLst>
            <pc:docMk/>
            <pc:sldMk cId="3264380876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4:54.574" v="288" actId="478"/>
          <ac:spMkLst>
            <pc:docMk/>
            <pc:sldMk cId="3264380876" sldId="327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6:01.370" v="322" actId="20577"/>
          <ac:spMkLst>
            <pc:docMk/>
            <pc:sldMk cId="3264380876" sldId="327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5:26.726" v="303" actId="1076"/>
          <ac:spMkLst>
            <pc:docMk/>
            <pc:sldMk cId="3264380876" sldId="327"/>
            <ac:spMk id="5" creationId="{CC05C7F5-2962-4A21-B8A4-7C1F104136AE}"/>
          </ac:spMkLst>
        </pc:spChg>
        <pc:picChg chg="add mod">
          <ac:chgData name="Tegischer Lukas" userId="f78daebb-0565-485c-bd0e-1cd035e796ff" providerId="ADAL" clId="{593BACB6-8ABD-4BFD-B3A1-8B4834B20847}" dt="2021-03-13T15:25:20.973" v="301" actId="1076"/>
          <ac:picMkLst>
            <pc:docMk/>
            <pc:sldMk cId="3264380876" sldId="327"/>
            <ac:picMk id="8" creationId="{0CCB0C4C-3AD1-4D95-8FAE-CEBC47285B20}"/>
          </ac:picMkLst>
        </pc:picChg>
        <pc:picChg chg="del">
          <ac:chgData name="Tegischer Lukas" userId="f78daebb-0565-485c-bd0e-1cd035e796ff" providerId="ADAL" clId="{593BACB6-8ABD-4BFD-B3A1-8B4834B20847}" dt="2021-03-13T15:25:08.925" v="296" actId="478"/>
          <ac:picMkLst>
            <pc:docMk/>
            <pc:sldMk cId="3264380876" sldId="327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53.990" v="342"/>
        <pc:sldMkLst>
          <pc:docMk/>
          <pc:sldMk cId="93127643" sldId="328"/>
        </pc:sldMkLst>
        <pc:spChg chg="mod">
          <ac:chgData name="Tegischer Lukas" userId="f78daebb-0565-485c-bd0e-1cd035e796ff" providerId="ADAL" clId="{593BACB6-8ABD-4BFD-B3A1-8B4834B20847}" dt="2021-03-13T15:25:46" v="315" actId="20577"/>
          <ac:spMkLst>
            <pc:docMk/>
            <pc:sldMk cId="93127643" sldId="32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6:30.576" v="332" actId="113"/>
          <ac:spMkLst>
            <pc:docMk/>
            <pc:sldMk cId="93127643" sldId="328"/>
            <ac:spMk id="3" creationId="{F7329380-7ED9-4CD6-9A0D-4B338F8ECBA5}"/>
          </ac:spMkLst>
        </pc:spChg>
        <pc:spChg chg="mod">
          <ac:chgData name="Tegischer Lukas" userId="f78daebb-0565-485c-bd0e-1cd035e796ff" providerId="ADAL" clId="{593BACB6-8ABD-4BFD-B3A1-8B4834B20847}" dt="2021-03-13T15:26:07.023" v="323" actId="20577"/>
          <ac:spMkLst>
            <pc:docMk/>
            <pc:sldMk cId="93127643" sldId="328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5:47.618" v="316" actId="478"/>
          <ac:spMkLst>
            <pc:docMk/>
            <pc:sldMk cId="93127643" sldId="328"/>
            <ac:spMk id="5" creationId="{CC05C7F5-2962-4A21-B8A4-7C1F104136AE}"/>
          </ac:spMkLst>
        </pc:spChg>
        <pc:picChg chg="del">
          <ac:chgData name="Tegischer Lukas" userId="f78daebb-0565-485c-bd0e-1cd035e796ff" providerId="ADAL" clId="{593BACB6-8ABD-4BFD-B3A1-8B4834B20847}" dt="2021-03-13T15:26:33.007" v="333" actId="478"/>
          <ac:picMkLst>
            <pc:docMk/>
            <pc:sldMk cId="93127643" sldId="328"/>
            <ac:picMk id="8" creationId="{0CCB0C4C-3AD1-4D95-8FAE-CEBC47285B20}"/>
          </ac:picMkLst>
        </pc:picChg>
        <pc:picChg chg="add mod">
          <ac:chgData name="Tegischer Lukas" userId="f78daebb-0565-485c-bd0e-1cd035e796ff" providerId="ADAL" clId="{593BACB6-8ABD-4BFD-B3A1-8B4834B20847}" dt="2021-03-13T15:26:47.455" v="340" actId="1076"/>
          <ac:picMkLst>
            <pc:docMk/>
            <pc:sldMk cId="93127643" sldId="328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8:21:32.190" v="456"/>
        <pc:sldMkLst>
          <pc:docMk/>
          <pc:sldMk cId="2329316046" sldId="329"/>
        </pc:sldMkLst>
        <pc:spChg chg="del">
          <ac:chgData name="Tegischer Lukas" userId="f78daebb-0565-485c-bd0e-1cd035e796ff" providerId="ADAL" clId="{593BACB6-8ABD-4BFD-B3A1-8B4834B20847}" dt="2021-03-13T15:27:06.432" v="347" actId="478"/>
          <ac:spMkLst>
            <pc:docMk/>
            <pc:sldMk cId="2329316046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7:02.699" v="344" actId="478"/>
          <ac:spMkLst>
            <pc:docMk/>
            <pc:sldMk cId="2329316046" sldId="329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7:04.607" v="346" actId="478"/>
          <ac:spMkLst>
            <pc:docMk/>
            <pc:sldMk cId="2329316046" sldId="329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8:20:55.977" v="444" actId="14100"/>
          <ac:spMkLst>
            <pc:docMk/>
            <pc:sldMk cId="2329316046" sldId="329"/>
            <ac:spMk id="5" creationId="{A61026F0-76A2-40DA-9030-E2614F6B2C93}"/>
          </ac:spMkLst>
        </pc:spChg>
        <pc:spChg chg="add mod">
          <ac:chgData name="Tegischer Lukas" userId="f78daebb-0565-485c-bd0e-1cd035e796ff" providerId="ADAL" clId="{593BACB6-8ABD-4BFD-B3A1-8B4834B20847}" dt="2021-03-13T18:21:27.317" v="454" actId="1076"/>
          <ac:spMkLst>
            <pc:docMk/>
            <pc:sldMk cId="2329316046" sldId="329"/>
            <ac:spMk id="6" creationId="{211380E1-E606-4B3C-A66E-6279C3F4164E}"/>
          </ac:spMkLst>
        </pc:spChg>
        <pc:spChg chg="add del mod">
          <ac:chgData name="Tegischer Lukas" userId="f78daebb-0565-485c-bd0e-1cd035e796ff" providerId="ADAL" clId="{593BACB6-8ABD-4BFD-B3A1-8B4834B20847}" dt="2021-03-13T18:21:32.190" v="456"/>
          <ac:spMkLst>
            <pc:docMk/>
            <pc:sldMk cId="2329316046" sldId="329"/>
            <ac:spMk id="7" creationId="{EA3B2EC8-E4AA-480D-AE46-17C9CA38AD1B}"/>
          </ac:spMkLst>
        </pc:spChg>
        <pc:picChg chg="del">
          <ac:chgData name="Tegischer Lukas" userId="f78daebb-0565-485c-bd0e-1cd035e796ff" providerId="ADAL" clId="{593BACB6-8ABD-4BFD-B3A1-8B4834B20847}" dt="2021-03-13T15:27:02.709" v="345" actId="478"/>
          <ac:picMkLst>
            <pc:docMk/>
            <pc:sldMk cId="2329316046" sldId="329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5:28:47.734" v="371" actId="1076"/>
        <pc:sldMkLst>
          <pc:docMk/>
          <pc:sldMk cId="2740840142" sldId="330"/>
        </pc:sldMkLst>
        <pc:spChg chg="mod">
          <ac:chgData name="Tegischer Lukas" userId="f78daebb-0565-485c-bd0e-1cd035e796ff" providerId="ADAL" clId="{593BACB6-8ABD-4BFD-B3A1-8B4834B20847}" dt="2021-03-13T15:28:44.084" v="370" actId="1076"/>
          <ac:spMkLst>
            <pc:docMk/>
            <pc:sldMk cId="2740840142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8:26.898" v="360" actId="478"/>
          <ac:spMkLst>
            <pc:docMk/>
            <pc:sldMk cId="2740840142" sldId="330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8:26.128" v="359" actId="478"/>
          <ac:spMkLst>
            <pc:docMk/>
            <pc:sldMk cId="2740840142" sldId="33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8:47.734" v="371" actId="1076"/>
          <ac:spMkLst>
            <pc:docMk/>
            <pc:sldMk cId="2740840142" sldId="330"/>
            <ac:spMk id="5" creationId="{19016077-EA06-41D0-B696-F3C6CFAC9131}"/>
          </ac:spMkLst>
        </pc:spChg>
        <pc:picChg chg="del">
          <ac:chgData name="Tegischer Lukas" userId="f78daebb-0565-485c-bd0e-1cd035e796ff" providerId="ADAL" clId="{593BACB6-8ABD-4BFD-B3A1-8B4834B20847}" dt="2021-03-13T15:28:24.173" v="358" actId="478"/>
          <ac:picMkLst>
            <pc:docMk/>
            <pc:sldMk cId="2740840142" sldId="330"/>
            <ac:picMk id="9" creationId="{FA4DDF80-DB8C-4384-98F9-CB56D8C96C91}"/>
          </ac:picMkLst>
        </pc:picChg>
      </pc:sldChg>
      <pc:sldChg chg="addSp delSp modSp add mod">
        <pc:chgData name="Tegischer Lukas" userId="f78daebb-0565-485c-bd0e-1cd035e796ff" providerId="ADAL" clId="{593BACB6-8ABD-4BFD-B3A1-8B4834B20847}" dt="2021-03-13T18:20:35.013" v="437" actId="1076"/>
        <pc:sldMkLst>
          <pc:docMk/>
          <pc:sldMk cId="1809536890" sldId="331"/>
        </pc:sldMkLst>
        <pc:spChg chg="del">
          <ac:chgData name="Tegischer Lukas" userId="f78daebb-0565-485c-bd0e-1cd035e796ff" providerId="ADAL" clId="{593BACB6-8ABD-4BFD-B3A1-8B4834B20847}" dt="2021-03-13T15:29:05.470" v="373" actId="478"/>
          <ac:spMkLst>
            <pc:docMk/>
            <pc:sldMk cId="1809536890" sldId="33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8:20:27.325" v="436" actId="20577"/>
          <ac:spMkLst>
            <pc:docMk/>
            <pc:sldMk cId="1809536890" sldId="331"/>
            <ac:spMk id="3" creationId="{6544F568-C282-429A-992E-1260490151D6}"/>
          </ac:spMkLst>
        </pc:spChg>
        <pc:spChg chg="del">
          <ac:chgData name="Tegischer Lukas" userId="f78daebb-0565-485c-bd0e-1cd035e796ff" providerId="ADAL" clId="{593BACB6-8ABD-4BFD-B3A1-8B4834B20847}" dt="2021-03-13T15:29:07.576" v="374" actId="478"/>
          <ac:spMkLst>
            <pc:docMk/>
            <pc:sldMk cId="1809536890" sldId="331"/>
            <ac:spMk id="5" creationId="{19016077-EA06-41D0-B696-F3C6CFAC9131}"/>
          </ac:spMkLst>
        </pc:spChg>
        <pc:picChg chg="add mod">
          <ac:chgData name="Tegischer Lukas" userId="f78daebb-0565-485c-bd0e-1cd035e796ff" providerId="ADAL" clId="{593BACB6-8ABD-4BFD-B3A1-8B4834B20847}" dt="2021-03-13T18:20:35.013" v="437" actId="1076"/>
          <ac:picMkLst>
            <pc:docMk/>
            <pc:sldMk cId="1809536890" sldId="331"/>
            <ac:picMk id="6" creationId="{49199FD9-0D72-4EA6-B63E-35EEA7A53D82}"/>
          </ac:picMkLst>
        </pc:picChg>
      </pc:sldChg>
      <pc:sldChg chg="addSp delSp modSp add mod modAnim">
        <pc:chgData name="Tegischer Lukas" userId="f78daebb-0565-485c-bd0e-1cd035e796ff" providerId="ADAL" clId="{593BACB6-8ABD-4BFD-B3A1-8B4834B20847}" dt="2021-03-13T18:23:30.221" v="496" actId="20577"/>
        <pc:sldMkLst>
          <pc:docMk/>
          <pc:sldMk cId="2423610461" sldId="332"/>
        </pc:sldMkLst>
        <pc:spChg chg="add mod">
          <ac:chgData name="Tegischer Lukas" userId="f78daebb-0565-485c-bd0e-1cd035e796ff" providerId="ADAL" clId="{593BACB6-8ABD-4BFD-B3A1-8B4834B20847}" dt="2021-03-13T18:21:51.774" v="462" actId="1076"/>
          <ac:spMkLst>
            <pc:docMk/>
            <pc:sldMk cId="2423610461" sldId="332"/>
            <ac:spMk id="2" creationId="{FF88159C-F854-4547-809F-D63FA3E8DE4B}"/>
          </ac:spMkLst>
        </pc:spChg>
        <pc:spChg chg="add mod">
          <ac:chgData name="Tegischer Lukas" userId="f78daebb-0565-485c-bd0e-1cd035e796ff" providerId="ADAL" clId="{593BACB6-8ABD-4BFD-B3A1-8B4834B20847}" dt="2021-03-13T18:23:30.221" v="496" actId="20577"/>
          <ac:spMkLst>
            <pc:docMk/>
            <pc:sldMk cId="2423610461" sldId="332"/>
            <ac:spMk id="3" creationId="{C5CA3F30-EE81-4E5E-96C9-6F4B1B802B2E}"/>
          </ac:spMkLst>
        </pc:spChg>
        <pc:spChg chg="add mod">
          <ac:chgData name="Tegischer Lukas" userId="f78daebb-0565-485c-bd0e-1cd035e796ff" providerId="ADAL" clId="{593BACB6-8ABD-4BFD-B3A1-8B4834B20847}" dt="2021-03-13T18:22:26.639" v="485" actId="1076"/>
          <ac:spMkLst>
            <pc:docMk/>
            <pc:sldMk cId="2423610461" sldId="332"/>
            <ac:spMk id="4" creationId="{B8B0861F-6671-4745-954B-A199928387AE}"/>
          </ac:spMkLst>
        </pc:spChg>
        <pc:spChg chg="del">
          <ac:chgData name="Tegischer Lukas" userId="f78daebb-0565-485c-bd0e-1cd035e796ff" providerId="ADAL" clId="{593BACB6-8ABD-4BFD-B3A1-8B4834B20847}" dt="2021-03-13T18:21:46.589" v="459" actId="478"/>
          <ac:spMkLst>
            <pc:docMk/>
            <pc:sldMk cId="2423610461" sldId="332"/>
            <ac:spMk id="5" creationId="{A61026F0-76A2-40DA-9030-E2614F6B2C93}"/>
          </ac:spMkLst>
        </pc:spChg>
        <pc:spChg chg="del">
          <ac:chgData name="Tegischer Lukas" userId="f78daebb-0565-485c-bd0e-1cd035e796ff" providerId="ADAL" clId="{593BACB6-8ABD-4BFD-B3A1-8B4834B20847}" dt="2021-03-13T18:21:44.007" v="458" actId="478"/>
          <ac:spMkLst>
            <pc:docMk/>
            <pc:sldMk cId="2423610461" sldId="332"/>
            <ac:spMk id="6" creationId="{211380E1-E606-4B3C-A66E-6279C3F4164E}"/>
          </ac:spMkLst>
        </pc:spChg>
      </pc:sldChg>
      <pc:sldChg chg="addSp delSp modSp add mod delAnim">
        <pc:chgData name="Tegischer Lukas" userId="f78daebb-0565-485c-bd0e-1cd035e796ff" providerId="ADAL" clId="{593BACB6-8ABD-4BFD-B3A1-8B4834B20847}" dt="2021-03-13T18:22:58.835" v="494" actId="1076"/>
        <pc:sldMkLst>
          <pc:docMk/>
          <pc:sldMk cId="3601915774" sldId="333"/>
        </pc:sldMkLst>
        <pc:spChg chg="del">
          <ac:chgData name="Tegischer Lukas" userId="f78daebb-0565-485c-bd0e-1cd035e796ff" providerId="ADAL" clId="{593BACB6-8ABD-4BFD-B3A1-8B4834B20847}" dt="2021-03-13T18:22:46.995" v="488" actId="478"/>
          <ac:spMkLst>
            <pc:docMk/>
            <pc:sldMk cId="3601915774" sldId="333"/>
            <ac:spMk id="3" creationId="{C5CA3F30-EE81-4E5E-96C9-6F4B1B802B2E}"/>
          </ac:spMkLst>
        </pc:spChg>
        <pc:spChg chg="del">
          <ac:chgData name="Tegischer Lukas" userId="f78daebb-0565-485c-bd0e-1cd035e796ff" providerId="ADAL" clId="{593BACB6-8ABD-4BFD-B3A1-8B4834B20847}" dt="2021-03-13T18:22:49.108" v="489" actId="478"/>
          <ac:spMkLst>
            <pc:docMk/>
            <pc:sldMk cId="3601915774" sldId="333"/>
            <ac:spMk id="4" creationId="{B8B0861F-6671-4745-954B-A199928387AE}"/>
          </ac:spMkLst>
        </pc:spChg>
        <pc:spChg chg="add mod">
          <ac:chgData name="Tegischer Lukas" userId="f78daebb-0565-485c-bd0e-1cd035e796ff" providerId="ADAL" clId="{593BACB6-8ABD-4BFD-B3A1-8B4834B20847}" dt="2021-03-13T18:22:58.835" v="494" actId="1076"/>
          <ac:spMkLst>
            <pc:docMk/>
            <pc:sldMk cId="3601915774" sldId="333"/>
            <ac:spMk id="5" creationId="{EB249BFF-06C4-4E56-9934-C61BF7C3A682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EF8D0EF1-F918-4139-A016-DBF3F5BBF44B}"/>
    <pc:docChg chg="custSel addSld delSld modSld">
      <pc:chgData name="Tegischer Lukas" userId="f78daebb-0565-485c-bd0e-1cd035e796ff" providerId="ADAL" clId="{EF8D0EF1-F918-4139-A016-DBF3F5BBF44B}" dt="2021-04-01T14:08:09.192" v="320" actId="20577"/>
      <pc:docMkLst>
        <pc:docMk/>
      </pc:docMkLst>
      <pc:sldChg chg="modSp mod">
        <pc:chgData name="Tegischer Lukas" userId="f78daebb-0565-485c-bd0e-1cd035e796ff" providerId="ADAL" clId="{EF8D0EF1-F918-4139-A016-DBF3F5BBF44B}" dt="2021-03-13T19:27:49.698" v="297" actId="6549"/>
        <pc:sldMkLst>
          <pc:docMk/>
          <pc:sldMk cId="336392357" sldId="256"/>
        </pc:sldMkLst>
        <pc:spChg chg="mod">
          <ac:chgData name="Tegischer Lukas" userId="f78daebb-0565-485c-bd0e-1cd035e796ff" providerId="ADAL" clId="{EF8D0EF1-F918-4139-A016-DBF3F5BBF44B}" dt="2021-03-13T19:27:49.698" v="297" actId="6549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EF8D0EF1-F918-4139-A016-DBF3F5BBF44B}" dt="2021-03-31T17:42:59.826" v="304"/>
        <pc:sldMkLst>
          <pc:docMk/>
          <pc:sldMk cId="3932101437" sldId="291"/>
        </pc:sldMkLst>
      </pc:sldChg>
      <pc:sldChg chg="addSp delSp modSp mod modAnim">
        <pc:chgData name="Tegischer Lukas" userId="f78daebb-0565-485c-bd0e-1cd035e796ff" providerId="ADAL" clId="{EF8D0EF1-F918-4139-A016-DBF3F5BBF44B}" dt="2021-03-14T15:07:41.529" v="299" actId="1036"/>
        <pc:sldMkLst>
          <pc:docMk/>
          <pc:sldMk cId="265588257" sldId="300"/>
        </pc:sldMkLst>
        <pc:spChg chg="del">
          <ac:chgData name="Tegischer Lukas" userId="f78daebb-0565-485c-bd0e-1cd035e796ff" providerId="ADAL" clId="{EF8D0EF1-F918-4139-A016-DBF3F5BBF44B}" dt="2021-03-13T19:24:03.736" v="204" actId="478"/>
          <ac:spMkLst>
            <pc:docMk/>
            <pc:sldMk cId="265588257" sldId="300"/>
            <ac:spMk id="2" creationId="{28351D07-3FCE-4EF0-976D-BBCBB16DFDE5}"/>
          </ac:spMkLst>
        </pc:spChg>
        <pc:spChg chg="del">
          <ac:chgData name="Tegischer Lukas" userId="f78daebb-0565-485c-bd0e-1cd035e796ff" providerId="ADAL" clId="{EF8D0EF1-F918-4139-A016-DBF3F5BBF44B}" dt="2021-03-13T19:24:02.765" v="203" actId="478"/>
          <ac:spMkLst>
            <pc:docMk/>
            <pc:sldMk cId="265588257" sldId="300"/>
            <ac:spMk id="4" creationId="{178D2C40-C458-4CBE-A4FB-3BD37D9D484A}"/>
          </ac:spMkLst>
        </pc:spChg>
        <pc:spChg chg="add del mod">
          <ac:chgData name="Tegischer Lukas" userId="f78daebb-0565-485c-bd0e-1cd035e796ff" providerId="ADAL" clId="{EF8D0EF1-F918-4139-A016-DBF3F5BBF44B}" dt="2021-03-13T19:24:19.297" v="206"/>
          <ac:spMkLst>
            <pc:docMk/>
            <pc:sldMk cId="265588257" sldId="300"/>
            <ac:spMk id="5" creationId="{532BC300-8512-4D4E-BA76-CCCD6CE8F814}"/>
          </ac:spMkLst>
        </pc:spChg>
        <pc:spChg chg="add mod">
          <ac:chgData name="Tegischer Lukas" userId="f78daebb-0565-485c-bd0e-1cd035e796ff" providerId="ADAL" clId="{EF8D0EF1-F918-4139-A016-DBF3F5BBF44B}" dt="2021-03-13T19:24:45.942" v="218" actId="20577"/>
          <ac:spMkLst>
            <pc:docMk/>
            <pc:sldMk cId="265588257" sldId="300"/>
            <ac:spMk id="6" creationId="{675FF5C4-2909-4C34-8637-39569D892B67}"/>
          </ac:spMkLst>
        </pc:spChg>
        <pc:spChg chg="add mod">
          <ac:chgData name="Tegischer Lukas" userId="f78daebb-0565-485c-bd0e-1cd035e796ff" providerId="ADAL" clId="{EF8D0EF1-F918-4139-A016-DBF3F5BBF44B}" dt="2021-03-13T19:24:59.699" v="224" actId="1076"/>
          <ac:spMkLst>
            <pc:docMk/>
            <pc:sldMk cId="265588257" sldId="300"/>
            <ac:spMk id="7" creationId="{601BDDA0-CAC6-4203-9FE6-E217553599C3}"/>
          </ac:spMkLst>
        </pc:spChg>
        <pc:spChg chg="add mod">
          <ac:chgData name="Tegischer Lukas" userId="f78daebb-0565-485c-bd0e-1cd035e796ff" providerId="ADAL" clId="{EF8D0EF1-F918-4139-A016-DBF3F5BBF44B}" dt="2021-03-13T19:25:07.770" v="233" actId="20577"/>
          <ac:spMkLst>
            <pc:docMk/>
            <pc:sldMk cId="265588257" sldId="300"/>
            <ac:spMk id="8" creationId="{8F362E0A-2D74-4D25-9775-58162B2821A1}"/>
          </ac:spMkLst>
        </pc:spChg>
        <pc:graphicFrameChg chg="add del mod">
          <ac:chgData name="Tegischer Lukas" userId="f78daebb-0565-485c-bd0e-1cd035e796ff" providerId="ADAL" clId="{EF8D0EF1-F918-4139-A016-DBF3F5BBF44B}" dt="2021-03-13T19:24:19.297" v="206"/>
          <ac:graphicFrameMkLst>
            <pc:docMk/>
            <pc:sldMk cId="265588257" sldId="300"/>
            <ac:graphicFrameMk id="3" creationId="{4EC78210-DA67-4C65-B5DD-0EA3DE0921E0}"/>
          </ac:graphicFrameMkLst>
        </pc:graphicFrameChg>
        <pc:picChg chg="add mod">
          <ac:chgData name="Tegischer Lukas" userId="f78daebb-0565-485c-bd0e-1cd035e796ff" providerId="ADAL" clId="{EF8D0EF1-F918-4139-A016-DBF3F5BBF44B}" dt="2021-03-14T15:07:41.529" v="299" actId="1036"/>
          <ac:picMkLst>
            <pc:docMk/>
            <pc:sldMk cId="265588257" sldId="300"/>
            <ac:picMk id="5" creationId="{BA8DFA6D-DEB4-4419-853D-FB4123EBF346}"/>
          </ac:picMkLst>
        </pc:picChg>
      </pc:sldChg>
      <pc:sldChg chg="addSp delSp modSp mod">
        <pc:chgData name="Tegischer Lukas" userId="f78daebb-0565-485c-bd0e-1cd035e796ff" providerId="ADAL" clId="{EF8D0EF1-F918-4139-A016-DBF3F5BBF44B}" dt="2021-03-13T19:23:52.818" v="201" actId="207"/>
        <pc:sldMkLst>
          <pc:docMk/>
          <pc:sldMk cId="1019489719" sldId="343"/>
        </pc:sldMkLst>
        <pc:spChg chg="mod">
          <ac:chgData name="Tegischer Lukas" userId="f78daebb-0565-485c-bd0e-1cd035e796ff" providerId="ADAL" clId="{EF8D0EF1-F918-4139-A016-DBF3F5BBF44B}" dt="2021-03-13T19:20:01.852" v="76" actId="20577"/>
          <ac:spMkLst>
            <pc:docMk/>
            <pc:sldMk cId="1019489719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F8D0EF1-F918-4139-A016-DBF3F5BBF44B}" dt="2021-03-13T19:23:52.818" v="201" actId="207"/>
          <ac:spMkLst>
            <pc:docMk/>
            <pc:sldMk cId="1019489719" sldId="343"/>
            <ac:spMk id="3" creationId="{A8D5547E-1E43-4234-B5D9-945743C49121}"/>
          </ac:spMkLst>
        </pc:spChg>
        <pc:spChg chg="del">
          <ac:chgData name="Tegischer Lukas" userId="f78daebb-0565-485c-bd0e-1cd035e796ff" providerId="ADAL" clId="{EF8D0EF1-F918-4139-A016-DBF3F5BBF44B}" dt="2021-03-13T19:20:03.531" v="77" actId="478"/>
          <ac:spMkLst>
            <pc:docMk/>
            <pc:sldMk cId="1019489719" sldId="343"/>
            <ac:spMk id="7" creationId="{F10BA1E6-C563-440E-898E-A5E6237A94E6}"/>
          </ac:spMkLst>
        </pc:spChg>
      </pc:sldChg>
      <pc:sldChg chg="del">
        <pc:chgData name="Tegischer Lukas" userId="f78daebb-0565-485c-bd0e-1cd035e796ff" providerId="ADAL" clId="{EF8D0EF1-F918-4139-A016-DBF3F5BBF44B}" dt="2021-03-13T19:23:56.711" v="202" actId="47"/>
        <pc:sldMkLst>
          <pc:docMk/>
          <pc:sldMk cId="111838217" sldId="348"/>
        </pc:sldMkLst>
      </pc:sldChg>
      <pc:sldChg chg="addSp delSp modSp mod modAnim">
        <pc:chgData name="Tegischer Lukas" userId="f78daebb-0565-485c-bd0e-1cd035e796ff" providerId="ADAL" clId="{EF8D0EF1-F918-4139-A016-DBF3F5BBF44B}" dt="2021-04-01T14:02:38.448" v="308" actId="20577"/>
        <pc:sldMkLst>
          <pc:docMk/>
          <pc:sldMk cId="53648361" sldId="349"/>
        </pc:sldMkLst>
        <pc:spChg chg="del">
          <ac:chgData name="Tegischer Lukas" userId="f78daebb-0565-485c-bd0e-1cd035e796ff" providerId="ADAL" clId="{EF8D0EF1-F918-4139-A016-DBF3F5BBF44B}" dt="2021-03-13T19:25:16.575" v="236" actId="478"/>
          <ac:spMkLst>
            <pc:docMk/>
            <pc:sldMk cId="53648361" sldId="349"/>
            <ac:spMk id="2" creationId="{28351D07-3FCE-4EF0-976D-BBCBB16DFDE5}"/>
          </ac:spMkLst>
        </pc:spChg>
        <pc:spChg chg="del">
          <ac:chgData name="Tegischer Lukas" userId="f78daebb-0565-485c-bd0e-1cd035e796ff" providerId="ADAL" clId="{EF8D0EF1-F918-4139-A016-DBF3F5BBF44B}" dt="2021-03-13T19:25:17.953" v="237" actId="478"/>
          <ac:spMkLst>
            <pc:docMk/>
            <pc:sldMk cId="53648361" sldId="349"/>
            <ac:spMk id="3" creationId="{7FD80DF4-7177-44D1-B75A-EB1677E7D0B6}"/>
          </ac:spMkLst>
        </pc:spChg>
        <pc:spChg chg="add mod">
          <ac:chgData name="Tegischer Lukas" userId="f78daebb-0565-485c-bd0e-1cd035e796ff" providerId="ADAL" clId="{EF8D0EF1-F918-4139-A016-DBF3F5BBF44B}" dt="2021-04-01T14:02:38.448" v="308" actId="20577"/>
          <ac:spMkLst>
            <pc:docMk/>
            <pc:sldMk cId="53648361" sldId="349"/>
            <ac:spMk id="4" creationId="{9105F08B-19EF-4BB7-8EED-674691FE945B}"/>
          </ac:spMkLst>
        </pc:spChg>
        <pc:picChg chg="add mod">
          <ac:chgData name="Tegischer Lukas" userId="f78daebb-0565-485c-bd0e-1cd035e796ff" providerId="ADAL" clId="{EF8D0EF1-F918-4139-A016-DBF3F5BBF44B}" dt="2021-03-14T15:07:43.324" v="300"/>
          <ac:picMkLst>
            <pc:docMk/>
            <pc:sldMk cId="53648361" sldId="349"/>
            <ac:picMk id="3" creationId="{C5D26F0F-603D-4FA6-9AF5-9628E4567DA7}"/>
          </ac:picMkLst>
        </pc:picChg>
      </pc:sldChg>
      <pc:sldChg chg="addSp delSp modSp mod modAnim">
        <pc:chgData name="Tegischer Lukas" userId="f78daebb-0565-485c-bd0e-1cd035e796ff" providerId="ADAL" clId="{EF8D0EF1-F918-4139-A016-DBF3F5BBF44B}" dt="2021-03-14T15:07:45.789" v="302"/>
        <pc:sldMkLst>
          <pc:docMk/>
          <pc:sldMk cId="1268085194" sldId="350"/>
        </pc:sldMkLst>
        <pc:spChg chg="del">
          <ac:chgData name="Tegischer Lukas" userId="f78daebb-0565-485c-bd0e-1cd035e796ff" providerId="ADAL" clId="{EF8D0EF1-F918-4139-A016-DBF3F5BBF44B}" dt="2021-03-13T19:26:48.750" v="271" actId="478"/>
          <ac:spMkLst>
            <pc:docMk/>
            <pc:sldMk cId="1268085194" sldId="350"/>
            <ac:spMk id="2" creationId="{28351D07-3FCE-4EF0-976D-BBCBB16DFDE5}"/>
          </ac:spMkLst>
        </pc:spChg>
        <pc:spChg chg="add mod">
          <ac:chgData name="Tegischer Lukas" userId="f78daebb-0565-485c-bd0e-1cd035e796ff" providerId="ADAL" clId="{EF8D0EF1-F918-4139-A016-DBF3F5BBF44B}" dt="2021-03-13T19:27:26.400" v="293" actId="20577"/>
          <ac:spMkLst>
            <pc:docMk/>
            <pc:sldMk cId="1268085194" sldId="350"/>
            <ac:spMk id="3" creationId="{BA967794-900F-441A-B917-0050F811D833}"/>
          </ac:spMkLst>
        </pc:spChg>
        <pc:spChg chg="del">
          <ac:chgData name="Tegischer Lukas" userId="f78daebb-0565-485c-bd0e-1cd035e796ff" providerId="ADAL" clId="{EF8D0EF1-F918-4139-A016-DBF3F5BBF44B}" dt="2021-03-13T19:26:47.995" v="270" actId="478"/>
          <ac:spMkLst>
            <pc:docMk/>
            <pc:sldMk cId="1268085194" sldId="350"/>
            <ac:spMk id="4" creationId="{954E7729-8EE4-4189-8926-A55744A812D6}"/>
          </ac:spMkLst>
        </pc:spChg>
        <pc:picChg chg="add mod">
          <ac:chgData name="Tegischer Lukas" userId="f78daebb-0565-485c-bd0e-1cd035e796ff" providerId="ADAL" clId="{EF8D0EF1-F918-4139-A016-DBF3F5BBF44B}" dt="2021-03-14T15:07:45.789" v="302"/>
          <ac:picMkLst>
            <pc:docMk/>
            <pc:sldMk cId="1268085194" sldId="350"/>
            <ac:picMk id="4" creationId="{1C94816C-4F51-4B2B-9CE6-D2F0CAF48F14}"/>
          </ac:picMkLst>
        </pc:picChg>
      </pc:sldChg>
      <pc:sldChg chg="addSp modSp add mod modAnim">
        <pc:chgData name="Tegischer Lukas" userId="f78daebb-0565-485c-bd0e-1cd035e796ff" providerId="ADAL" clId="{EF8D0EF1-F918-4139-A016-DBF3F5BBF44B}" dt="2021-04-01T14:08:09.192" v="320" actId="20577"/>
        <pc:sldMkLst>
          <pc:docMk/>
          <pc:sldMk cId="325451594" sldId="351"/>
        </pc:sldMkLst>
        <pc:spChg chg="mod">
          <ac:chgData name="Tegischer Lukas" userId="f78daebb-0565-485c-bd0e-1cd035e796ff" providerId="ADAL" clId="{EF8D0EF1-F918-4139-A016-DBF3F5BBF44B}" dt="2021-04-01T14:08:09.192" v="320" actId="20577"/>
          <ac:spMkLst>
            <pc:docMk/>
            <pc:sldMk cId="325451594" sldId="351"/>
            <ac:spMk id="4" creationId="{9105F08B-19EF-4BB7-8EED-674691FE945B}"/>
          </ac:spMkLst>
        </pc:spChg>
        <pc:picChg chg="add mod">
          <ac:chgData name="Tegischer Lukas" userId="f78daebb-0565-485c-bd0e-1cd035e796ff" providerId="ADAL" clId="{EF8D0EF1-F918-4139-A016-DBF3F5BBF44B}" dt="2021-03-14T15:07:44.213" v="301"/>
          <ac:picMkLst>
            <pc:docMk/>
            <pc:sldMk cId="325451594" sldId="351"/>
            <ac:picMk id="3" creationId="{280C538F-A828-45E2-AD7D-C900342D1D95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4606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9855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240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 in mehreren Variablen</a:t>
            </a:r>
            <a:endParaRPr lang="de-AT" sz="12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162457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Funktion in mehreren Variablen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A8D5547E-1E43-4234-B5D9-945743C49121}"/>
                  </a:ext>
                </a:extLst>
              </p:cNvPr>
              <p:cNvSpPr txBox="1"/>
              <p:nvPr/>
            </p:nvSpPr>
            <p:spPr>
              <a:xfrm>
                <a:off x="1152729" y="2599020"/>
                <a:ext cx="9886535" cy="95410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Eine Funktion </a:t>
                </a:r>
                <a14:m>
                  <m:oMath xmlns:m="http://schemas.openxmlformats.org/officeDocument/2006/math"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de-A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de-A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nennt man eine reelle Funktion in n Variablen </a:t>
                </a:r>
                <a14:m>
                  <m:oMath xmlns:m="http://schemas.openxmlformats.org/officeDocument/2006/math"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A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A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de-A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A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a:rPr lang="de-A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0})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A8D5547E-1E43-4234-B5D9-945743C49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729" y="2599020"/>
                <a:ext cx="9886535" cy="954107"/>
              </a:xfrm>
              <a:prstGeom prst="rect">
                <a:avLst/>
              </a:prstGeom>
              <a:blipFill>
                <a:blip r:embed="rId4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48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675FF5C4-2909-4C34-8637-39569D892B67}"/>
                  </a:ext>
                </a:extLst>
              </p:cNvPr>
              <p:cNvSpPr/>
              <p:nvPr/>
            </p:nvSpPr>
            <p:spPr>
              <a:xfrm>
                <a:off x="391025" y="272831"/>
                <a:ext cx="9914021" cy="17098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die Funktion f mit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de-AT" sz="2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AT" sz="20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20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eine sinnvolle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Definitionsmenge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und berechne die gesuchten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Funktionswerte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Definitionsmenge: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675FF5C4-2909-4C34-8637-39569D892B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25" y="272831"/>
                <a:ext cx="9914021" cy="1709892"/>
              </a:xfrm>
              <a:prstGeom prst="rect">
                <a:avLst/>
              </a:prstGeom>
              <a:blipFill>
                <a:blip r:embed="rId3"/>
                <a:stretch>
                  <a:fillRect l="-615" b="-60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01BDDA0-CAC6-4203-9FE6-E217553599C3}"/>
                  </a:ext>
                </a:extLst>
              </p:cNvPr>
              <p:cNvSpPr/>
              <p:nvPr/>
            </p:nvSpPr>
            <p:spPr>
              <a:xfrm>
                <a:off x="490492" y="2806184"/>
                <a:ext cx="12820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01BDDA0-CAC6-4203-9FE6-E21755359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92" y="2806184"/>
                <a:ext cx="1282082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8F362E0A-2D74-4D25-9775-58162B2821A1}"/>
                  </a:ext>
                </a:extLst>
              </p:cNvPr>
              <p:cNvSpPr/>
              <p:nvPr/>
            </p:nvSpPr>
            <p:spPr>
              <a:xfrm>
                <a:off x="5967367" y="2806184"/>
                <a:ext cx="14744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8F362E0A-2D74-4D25-9775-58162B2821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367" y="2806184"/>
                <a:ext cx="1474443" cy="40011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105F08B-19EF-4BB7-8EED-674691FE945B}"/>
                  </a:ext>
                </a:extLst>
              </p:cNvPr>
              <p:cNvSpPr/>
              <p:nvPr/>
            </p:nvSpPr>
            <p:spPr>
              <a:xfrm>
                <a:off x="438150" y="342095"/>
                <a:ext cx="10001250" cy="46423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die 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den>
                    </m:f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verändert sich f, wenn man x verdoppelt?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verändert sich f, wenn man z verdoppelt?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105F08B-19EF-4BB7-8EED-674691FE94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342095"/>
                <a:ext cx="10001250" cy="4642361"/>
              </a:xfrm>
              <a:prstGeom prst="rect">
                <a:avLst/>
              </a:prstGeom>
              <a:blipFill>
                <a:blip r:embed="rId3"/>
                <a:stretch>
                  <a:fillRect l="-6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64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105F08B-19EF-4BB7-8EED-674691FE945B}"/>
                  </a:ext>
                </a:extLst>
              </p:cNvPr>
              <p:cNvSpPr/>
              <p:nvPr/>
            </p:nvSpPr>
            <p:spPr>
              <a:xfrm>
                <a:off x="438150" y="342095"/>
                <a:ext cx="10001250" cy="42218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die 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den>
                    </m:f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Welche Art von Funktion ist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wie kann man den Graphen beschreiben? Ist x zu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direkt oder indirekt proportional (oder keines von beidem)?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Welche Art von Funktion ist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wie kann man den Graphen beschreiben? Ist y zu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direkt oder indirekt proportional (oder keines von beidem)?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Welche Art von Funktion ist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wie kann man den Graphen beschreiben? Ist z zu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direkt oder indirekt proportional (oder keines von beidem)?</a:t>
                </a: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105F08B-19EF-4BB7-8EED-674691FE94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342095"/>
                <a:ext cx="10001250" cy="4221861"/>
              </a:xfrm>
              <a:prstGeom prst="rect">
                <a:avLst/>
              </a:prstGeom>
              <a:blipFill>
                <a:blip r:embed="rId3"/>
                <a:stretch>
                  <a:fillRect l="-6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45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A967794-900F-441A-B917-0050F811D833}"/>
                  </a:ext>
                </a:extLst>
              </p:cNvPr>
              <p:cNvSpPr/>
              <p:nvPr/>
            </p:nvSpPr>
            <p:spPr>
              <a:xfrm>
                <a:off x="409575" y="276783"/>
                <a:ext cx="10229850" cy="3494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die Funktion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²∙</m:t>
                        </m:r>
                        <m:sSup>
                          <m:sSup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verändert sich T, wenn a halbiert, b verdoppelt und c durch 4 geteilt wird?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  Wie verändert sich T, wenn a verdoppelt, b halbiert und c verdoppelt wird?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A967794-900F-441A-B917-0050F811D8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" y="276783"/>
                <a:ext cx="10229850" cy="3494418"/>
              </a:xfrm>
              <a:prstGeom prst="rect">
                <a:avLst/>
              </a:prstGeom>
              <a:blipFill>
                <a:blip r:embed="rId3"/>
                <a:stretch>
                  <a:fillRect l="-477" b="-17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08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269</Words>
  <Application>Microsoft Office PowerPoint</Application>
  <PresentationFormat>Breitbild</PresentationFormat>
  <Paragraphs>39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Funktion in mehreren Variablen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2022-11-04T11:06:58Z</dcterms:modified>
</cp:coreProperties>
</file>