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308" r:id="rId4"/>
    <p:sldId id="310" r:id="rId5"/>
    <p:sldId id="31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C7AF053-FEE0-496F-BADA-C096DDB60DF5}"/>
    <pc:docChg chg="custSel delSld modSld">
      <pc:chgData name="Tegischer Lukas" userId="f78daebb-0565-485c-bd0e-1cd035e796ff" providerId="ADAL" clId="{3C7AF053-FEE0-496F-BADA-C096DDB60DF5}" dt="2022-11-04T15:29:47.322" v="4" actId="47"/>
      <pc:docMkLst>
        <pc:docMk/>
      </pc:docMkLst>
      <pc:sldChg chg="delSp modSp mod">
        <pc:chgData name="Tegischer Lukas" userId="f78daebb-0565-485c-bd0e-1cd035e796ff" providerId="ADAL" clId="{3C7AF053-FEE0-496F-BADA-C096DDB60DF5}" dt="2022-11-04T15:29:39.717" v="2" actId="403"/>
        <pc:sldMkLst>
          <pc:docMk/>
          <pc:sldMk cId="336392357" sldId="256"/>
        </pc:sldMkLst>
        <pc:spChg chg="mod">
          <ac:chgData name="Tegischer Lukas" userId="f78daebb-0565-485c-bd0e-1cd035e796ff" providerId="ADAL" clId="{3C7AF053-FEE0-496F-BADA-C096DDB60DF5}" dt="2022-11-04T15:29:39.717" v="2" actId="403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3C7AF053-FEE0-496F-BADA-C096DDB60DF5}" dt="2022-11-04T15:29:38.17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3C7AF053-FEE0-496F-BADA-C096DDB60DF5}" dt="2022-11-04T15:29:41.762" v="3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3C7AF053-FEE0-496F-BADA-C096DDB60DF5}" dt="2022-11-04T15:29:41.762" v="3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C7AF053-FEE0-496F-BADA-C096DDB60DF5}" dt="2022-11-04T15:29:47.322" v="4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A11D180-E109-41C8-B991-AA18FA6BA891}"/>
    <pc:docChg chg="custSel addSld delSld modSld">
      <pc:chgData name="Tegischer Lukas" userId="f78daebb-0565-485c-bd0e-1cd035e796ff" providerId="ADAL" clId="{1A11D180-E109-41C8-B991-AA18FA6BA891}" dt="2021-02-10T21:42:44.825" v="263" actId="20577"/>
      <pc:docMkLst>
        <pc:docMk/>
      </pc:docMkLst>
      <pc:sldChg chg="modSp mod">
        <pc:chgData name="Tegischer Lukas" userId="f78daebb-0565-485c-bd0e-1cd035e796ff" providerId="ADAL" clId="{1A11D180-E109-41C8-B991-AA18FA6BA891}" dt="2021-02-10T21:36:45.141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A11D180-E109-41C8-B991-AA18FA6BA891}" dt="2021-02-10T21:36:45.141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A11D180-E109-41C8-B991-AA18FA6BA891}" dt="2021-02-10T21:38:35.611" v="99"/>
        <pc:sldMkLst>
          <pc:docMk/>
          <pc:sldMk cId="4068653008" sldId="278"/>
        </pc:sldMkLst>
        <pc:spChg chg="add mod">
          <ac:chgData name="Tegischer Lukas" userId="f78daebb-0565-485c-bd0e-1cd035e796ff" providerId="ADAL" clId="{1A11D180-E109-41C8-B991-AA18FA6BA891}" dt="2021-02-10T21:37:50.228" v="79" actId="113"/>
          <ac:spMkLst>
            <pc:docMk/>
            <pc:sldMk cId="4068653008" sldId="278"/>
            <ac:spMk id="2" creationId="{E8841BBB-3D93-43E0-8ED0-BB579F2E989A}"/>
          </ac:spMkLst>
        </pc:spChg>
        <pc:spChg chg="add mod">
          <ac:chgData name="Tegischer Lukas" userId="f78daebb-0565-485c-bd0e-1cd035e796ff" providerId="ADAL" clId="{1A11D180-E109-41C8-B991-AA18FA6BA891}" dt="2021-02-10T21:38:33.940" v="98" actId="1076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1A11D180-E109-41C8-B991-AA18FA6BA891}" dt="2021-02-10T21:37:05.230" v="71" actId="1076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9" creationId="{BB7654AA-F405-4D9A-AEAC-5840AE29FD1B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0" creationId="{1C90CF3F-6B10-42CE-8219-DD3727A0B5FE}"/>
          </ac:spMkLst>
        </pc:spChg>
        <pc:spChg chg="del">
          <ac:chgData name="Tegischer Lukas" userId="f78daebb-0565-485c-bd0e-1cd035e796ff" providerId="ADAL" clId="{1A11D180-E109-41C8-B991-AA18FA6BA891}" dt="2021-02-10T21:36:53.693" v="25" actId="478"/>
          <ac:spMkLst>
            <pc:docMk/>
            <pc:sldMk cId="4068653008" sldId="278"/>
            <ac:spMk id="11" creationId="{678B0D42-D4A9-4153-BCBA-EA7F087004DA}"/>
          </ac:spMkLst>
        </pc:spChg>
      </pc:sldChg>
      <pc:sldChg chg="modSp mod">
        <pc:chgData name="Tegischer Lukas" userId="f78daebb-0565-485c-bd0e-1cd035e796ff" providerId="ADAL" clId="{1A11D180-E109-41C8-B991-AA18FA6BA891}" dt="2021-02-10T21:42:44.825" v="2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A11D180-E109-41C8-B991-AA18FA6BA891}" dt="2021-02-10T21:42:44.825" v="2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A11D180-E109-41C8-B991-AA18FA6BA891}" dt="2021-02-10T21:40:55.201" v="221" actId="47"/>
        <pc:sldMkLst>
          <pc:docMk/>
          <pc:sldMk cId="3160830375" sldId="305"/>
        </pc:sldMkLst>
      </pc:sldChg>
      <pc:sldChg chg="del">
        <pc:chgData name="Tegischer Lukas" userId="f78daebb-0565-485c-bd0e-1cd035e796ff" providerId="ADAL" clId="{1A11D180-E109-41C8-B991-AA18FA6BA891}" dt="2021-02-10T21:38:41.887" v="101" actId="47"/>
        <pc:sldMkLst>
          <pc:docMk/>
          <pc:sldMk cId="1108241836" sldId="307"/>
        </pc:sldMkLst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4216172866" sldId="308"/>
        </pc:sldMkLst>
        <pc:spChg chg="del">
          <ac:chgData name="Tegischer Lukas" userId="f78daebb-0565-485c-bd0e-1cd035e796ff" providerId="ADAL" clId="{1A11D180-E109-41C8-B991-AA18FA6BA891}" dt="2021-02-10T21:38:44.657" v="102" actId="478"/>
          <ac:spMkLst>
            <pc:docMk/>
            <pc:sldMk cId="4216172866" sldId="308"/>
            <ac:spMk id="2" creationId="{E8841BBB-3D93-43E0-8ED0-BB579F2E989A}"/>
          </ac:spMkLst>
        </pc:spChg>
        <pc:spChg chg="del">
          <ac:chgData name="Tegischer Lukas" userId="f78daebb-0565-485c-bd0e-1cd035e796ff" providerId="ADAL" clId="{1A11D180-E109-41C8-B991-AA18FA6BA891}" dt="2021-02-10T21:38:45.313" v="103" actId="478"/>
          <ac:spMkLst>
            <pc:docMk/>
            <pc:sldMk cId="4216172866" sldId="308"/>
            <ac:spMk id="3" creationId="{3381082D-6C5F-41B8-BF6F-22DDD61B592A}"/>
          </ac:spMkLst>
        </pc:spChg>
        <pc:spChg chg="add mod">
          <ac:chgData name="Tegischer Lukas" userId="f78daebb-0565-485c-bd0e-1cd035e796ff" providerId="ADAL" clId="{1A11D180-E109-41C8-B991-AA18FA6BA891}" dt="2021-02-10T21:40:50.089" v="220" actId="207"/>
          <ac:spMkLst>
            <pc:docMk/>
            <pc:sldMk cId="4216172866" sldId="308"/>
            <ac:spMk id="5" creationId="{2498D835-EE00-4CC6-B1F9-52149408C0BD}"/>
          </ac:spMkLst>
        </pc:spChg>
        <pc:spChg chg="add mod">
          <ac:chgData name="Tegischer Lukas" userId="f78daebb-0565-485c-bd0e-1cd035e796ff" providerId="ADAL" clId="{1A11D180-E109-41C8-B991-AA18FA6BA891}" dt="2021-02-10T21:40:40.069" v="216" actId="1076"/>
          <ac:spMkLst>
            <pc:docMk/>
            <pc:sldMk cId="4216172866" sldId="308"/>
            <ac:spMk id="6" creationId="{CDBCB8DB-E8AF-4566-8830-5BA9615B57A8}"/>
          </ac:spMkLst>
        </pc:spChg>
        <pc:spChg chg="add mod">
          <ac:chgData name="Tegischer Lukas" userId="f78daebb-0565-485c-bd0e-1cd035e796ff" providerId="ADAL" clId="{1A11D180-E109-41C8-B991-AA18FA6BA891}" dt="2021-02-10T21:40:38.095" v="215" actId="1076"/>
          <ac:spMkLst>
            <pc:docMk/>
            <pc:sldMk cId="4216172866" sldId="308"/>
            <ac:spMk id="7" creationId="{1AFF0549-4A15-4CB7-B062-891E0BFF68ED}"/>
          </ac:spMkLst>
        </pc:spChg>
      </pc:sldChg>
      <pc:sldChg chg="addSp delSp modSp add mod modTransition delAnim modAnim">
        <pc:chgData name="Tegischer Lukas" userId="f78daebb-0565-485c-bd0e-1cd035e796ff" providerId="ADAL" clId="{1A11D180-E109-41C8-B991-AA18FA6BA891}" dt="2021-02-10T21:42:29.606" v="251"/>
        <pc:sldMkLst>
          <pc:docMk/>
          <pc:sldMk cId="277643028" sldId="309"/>
        </pc:sldMkLst>
        <pc:spChg chg="add mod">
          <ac:chgData name="Tegischer Lukas" userId="f78daebb-0565-485c-bd0e-1cd035e796ff" providerId="ADAL" clId="{1A11D180-E109-41C8-B991-AA18FA6BA891}" dt="2021-02-10T21:42:03.716" v="249" actId="1076"/>
          <ac:spMkLst>
            <pc:docMk/>
            <pc:sldMk cId="277643028" sldId="309"/>
            <ac:spMk id="2" creationId="{FA6B7B9A-199B-4E05-8804-9CB13264EA9C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4" creationId="{DF0A4943-47D8-4BFF-9F81-A8F0BFC53E39}"/>
          </ac:spMkLst>
        </pc:spChg>
        <pc:spChg chg="del">
          <ac:chgData name="Tegischer Lukas" userId="f78daebb-0565-485c-bd0e-1cd035e796ff" providerId="ADAL" clId="{1A11D180-E109-41C8-B991-AA18FA6BA891}" dt="2021-02-10T21:40:58.930" v="223" actId="478"/>
          <ac:spMkLst>
            <pc:docMk/>
            <pc:sldMk cId="277643028" sldId="309"/>
            <ac:spMk id="5" creationId="{2498D835-EE00-4CC6-B1F9-52149408C0BD}"/>
          </ac:spMkLst>
        </pc:spChg>
        <pc:spChg chg="del">
          <ac:chgData name="Tegischer Lukas" userId="f78daebb-0565-485c-bd0e-1cd035e796ff" providerId="ADAL" clId="{1A11D180-E109-41C8-B991-AA18FA6BA891}" dt="2021-02-10T21:41:02.569" v="225" actId="478"/>
          <ac:spMkLst>
            <pc:docMk/>
            <pc:sldMk cId="277643028" sldId="309"/>
            <ac:spMk id="6" creationId="{CDBCB8DB-E8AF-4566-8830-5BA9615B57A8}"/>
          </ac:spMkLst>
        </pc:spChg>
        <pc:spChg chg="mod">
          <ac:chgData name="Tegischer Lukas" userId="f78daebb-0565-485c-bd0e-1cd035e796ff" providerId="ADAL" clId="{1A11D180-E109-41C8-B991-AA18FA6BA891}" dt="2021-02-10T21:41:01.781" v="224" actId="1076"/>
          <ac:spMkLst>
            <pc:docMk/>
            <pc:sldMk cId="277643028" sldId="309"/>
            <ac:spMk id="7" creationId="{1AFF0549-4A15-4CB7-B062-891E0BFF68ED}"/>
          </ac:spMkLst>
        </pc:sp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85A641F-1F0A-48A7-8D42-FD3FAB4D37F4}"/>
    <pc:docChg chg="custSel addSld delSld modSld">
      <pc:chgData name="Tegischer Lukas" userId="f78daebb-0565-485c-bd0e-1cd035e796ff" providerId="ADAL" clId="{185A641F-1F0A-48A7-8D42-FD3FAB4D37F4}" dt="2021-02-10T21:36:17.849" v="345"/>
      <pc:docMkLst>
        <pc:docMk/>
      </pc:docMkLst>
      <pc:sldChg chg="modSp mod">
        <pc:chgData name="Tegischer Lukas" userId="f78daebb-0565-485c-bd0e-1cd035e796ff" providerId="ADAL" clId="{185A641F-1F0A-48A7-8D42-FD3FAB4D37F4}" dt="2021-02-10T21:29:32.324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5A641F-1F0A-48A7-8D42-FD3FAB4D37F4}" dt="2021-02-10T21:29:32.324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5A641F-1F0A-48A7-8D42-FD3FAB4D37F4}" dt="2021-02-10T21:33:53.064" v="151"/>
        <pc:sldMkLst>
          <pc:docMk/>
          <pc:sldMk cId="4068653008" sldId="278"/>
        </pc:sldMkLst>
        <pc:spChg chg="add del mod">
          <ac:chgData name="Tegischer Lukas" userId="f78daebb-0565-485c-bd0e-1cd035e796ff" providerId="ADAL" clId="{185A641F-1F0A-48A7-8D42-FD3FAB4D37F4}" dt="2021-02-10T21:32:45.306" v="124" actId="478"/>
          <ac:spMkLst>
            <pc:docMk/>
            <pc:sldMk cId="4068653008" sldId="278"/>
            <ac:spMk id="2" creationId="{12C4C074-BF98-4E94-8755-93A3456A9280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185A641F-1F0A-48A7-8D42-FD3FAB4D37F4}" dt="2021-02-10T21:30:47.422" v="105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185A641F-1F0A-48A7-8D42-FD3FAB4D37F4}" dt="2021-02-10T21:33:04.888" v="134" actId="1076"/>
          <ac:spMkLst>
            <pc:docMk/>
            <pc:sldMk cId="4068653008" sldId="278"/>
            <ac:spMk id="5" creationId="{7A10259F-12E4-4281-BF37-BB4237D6CF9D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6" creationId="{A1ED8C0B-7F2A-4120-900B-5A42475ABC1B}"/>
          </ac:spMkLst>
        </pc:spChg>
        <pc:spChg chg="del">
          <ac:chgData name="Tegischer Lukas" userId="f78daebb-0565-485c-bd0e-1cd035e796ff" providerId="ADAL" clId="{185A641F-1F0A-48A7-8D42-FD3FAB4D37F4}" dt="2021-02-10T21:30:00.241" v="43" actId="478"/>
          <ac:spMkLst>
            <pc:docMk/>
            <pc:sldMk cId="4068653008" sldId="278"/>
            <ac:spMk id="7" creationId="{F84695E9-D8C2-4C5E-8F05-A006C4003545}"/>
          </ac:spMkLst>
        </pc:spChg>
        <pc:spChg chg="del">
          <ac:chgData name="Tegischer Lukas" userId="f78daebb-0565-485c-bd0e-1cd035e796ff" providerId="ADAL" clId="{185A641F-1F0A-48A7-8D42-FD3FAB4D37F4}" dt="2021-02-10T21:30:02.508" v="44" actId="478"/>
          <ac:spMkLst>
            <pc:docMk/>
            <pc:sldMk cId="4068653008" sldId="278"/>
            <ac:spMk id="8" creationId="{016C812A-624C-46BA-9B6D-489D330952D0}"/>
          </ac:spMkLst>
        </pc:spChg>
        <pc:spChg chg="add mod">
          <ac:chgData name="Tegischer Lukas" userId="f78daebb-0565-485c-bd0e-1cd035e796ff" providerId="ADAL" clId="{185A641F-1F0A-48A7-8D42-FD3FAB4D37F4}" dt="2021-02-10T21:33:08.745" v="135" actId="1076"/>
          <ac:spMkLst>
            <pc:docMk/>
            <pc:sldMk cId="4068653008" sldId="278"/>
            <ac:spMk id="9" creationId="{BB7654AA-F405-4D9A-AEAC-5840AE29FD1B}"/>
          </ac:spMkLst>
        </pc:spChg>
        <pc:spChg chg="add mod">
          <ac:chgData name="Tegischer Lukas" userId="f78daebb-0565-485c-bd0e-1cd035e796ff" providerId="ADAL" clId="{185A641F-1F0A-48A7-8D42-FD3FAB4D37F4}" dt="2021-02-10T21:33:03.174" v="133" actId="1076"/>
          <ac:spMkLst>
            <pc:docMk/>
            <pc:sldMk cId="4068653008" sldId="278"/>
            <ac:spMk id="10" creationId="{1C90CF3F-6B10-42CE-8219-DD3727A0B5FE}"/>
          </ac:spMkLst>
        </pc:spChg>
        <pc:spChg chg="add mod">
          <ac:chgData name="Tegischer Lukas" userId="f78daebb-0565-485c-bd0e-1cd035e796ff" providerId="ADAL" clId="{185A641F-1F0A-48A7-8D42-FD3FAB4D37F4}" dt="2021-02-10T21:33:41.293" v="148" actId="1076"/>
          <ac:spMkLst>
            <pc:docMk/>
            <pc:sldMk cId="4068653008" sldId="278"/>
            <ac:spMk id="11" creationId="{678B0D42-D4A9-4153-BCBA-EA7F087004DA}"/>
          </ac:spMkLst>
        </pc:spChg>
        <pc:spChg chg="add del mod">
          <ac:chgData name="Tegischer Lukas" userId="f78daebb-0565-485c-bd0e-1cd035e796ff" providerId="ADAL" clId="{185A641F-1F0A-48A7-8D42-FD3FAB4D37F4}" dt="2021-02-10T21:33:53.064" v="151"/>
          <ac:spMkLst>
            <pc:docMk/>
            <pc:sldMk cId="4068653008" sldId="278"/>
            <ac:spMk id="13" creationId="{ACD95579-B038-4C44-A094-762160EC4EC4}"/>
          </ac:spMkLst>
        </pc:spChg>
      </pc:sldChg>
      <pc:sldChg chg="modSp mod">
        <pc:chgData name="Tegischer Lukas" userId="f78daebb-0565-485c-bd0e-1cd035e796ff" providerId="ADAL" clId="{185A641F-1F0A-48A7-8D42-FD3FAB4D37F4}" dt="2021-02-10T21:35:57.446" v="34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85A641F-1F0A-48A7-8D42-FD3FAB4D37F4}" dt="2021-02-10T21:35:57.446" v="34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4021331988" sldId="303"/>
        </pc:sldMkLst>
      </pc:sldChg>
      <pc:sldChg chg="addSp delSp modSp mod modTransition delAnim">
        <pc:chgData name="Tegischer Lukas" userId="f78daebb-0565-485c-bd0e-1cd035e796ff" providerId="ADAL" clId="{185A641F-1F0A-48A7-8D42-FD3FAB4D37F4}" dt="2021-02-10T21:36:17.849" v="345"/>
        <pc:sldMkLst>
          <pc:docMk/>
          <pc:sldMk cId="3160830375" sldId="305"/>
        </pc:sldMkLst>
        <pc:spChg chg="add mod">
          <ac:chgData name="Tegischer Lukas" userId="f78daebb-0565-485c-bd0e-1cd035e796ff" providerId="ADAL" clId="{185A641F-1F0A-48A7-8D42-FD3FAB4D37F4}" dt="2021-02-10T21:35:48.592" v="316" actId="1076"/>
          <ac:spMkLst>
            <pc:docMk/>
            <pc:sldMk cId="3160830375" sldId="305"/>
            <ac:spMk id="2" creationId="{6AA70A84-689E-4AC3-83F6-ABC76413EDCA}"/>
          </ac:spMkLst>
        </pc:spChg>
        <pc:spChg chg="mod">
          <ac:chgData name="Tegischer Lukas" userId="f78daebb-0565-485c-bd0e-1cd035e796ff" providerId="ADAL" clId="{185A641F-1F0A-48A7-8D42-FD3FAB4D37F4}" dt="2021-02-10T21:35:08.001" v="301" actId="1076"/>
          <ac:spMkLst>
            <pc:docMk/>
            <pc:sldMk cId="3160830375" sldId="305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5:09.781" v="302" actId="478"/>
          <ac:spMkLst>
            <pc:docMk/>
            <pc:sldMk cId="3160830375" sldId="305"/>
            <ac:spMk id="6" creationId="{A1ED8C0B-7F2A-4120-900B-5A42475ABC1B}"/>
          </ac:spMkLst>
        </pc:spChg>
      </pc:sldChg>
      <pc:sldChg chg="del">
        <pc:chgData name="Tegischer Lukas" userId="f78daebb-0565-485c-bd0e-1cd035e796ff" providerId="ADAL" clId="{185A641F-1F0A-48A7-8D42-FD3FAB4D37F4}" dt="2021-02-10T21:35:51.018" v="317" actId="47"/>
        <pc:sldMkLst>
          <pc:docMk/>
          <pc:sldMk cId="1029488608" sldId="306"/>
        </pc:sldMkLst>
      </pc:sldChg>
      <pc:sldChg chg="addSp delSp modSp add mod modTransition delAnim modAnim">
        <pc:chgData name="Tegischer Lukas" userId="f78daebb-0565-485c-bd0e-1cd035e796ff" providerId="ADAL" clId="{185A641F-1F0A-48A7-8D42-FD3FAB4D37F4}" dt="2021-02-10T21:36:17.849" v="345"/>
        <pc:sldMkLst>
          <pc:docMk/>
          <pc:sldMk cId="1108241836" sldId="307"/>
        </pc:sldMkLst>
        <pc:spChg chg="add mod">
          <ac:chgData name="Tegischer Lukas" userId="f78daebb-0565-485c-bd0e-1cd035e796ff" providerId="ADAL" clId="{185A641F-1F0A-48A7-8D42-FD3FAB4D37F4}" dt="2021-02-10T21:34:35.174" v="166" actId="1076"/>
          <ac:spMkLst>
            <pc:docMk/>
            <pc:sldMk cId="1108241836" sldId="307"/>
            <ac:spMk id="2" creationId="{667781E1-B93F-4F20-B219-F3C38087A2E1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4" creationId="{DF0A4943-47D8-4BFF-9F81-A8F0BFC53E39}"/>
          </ac:spMkLst>
        </pc:spChg>
        <pc:spChg chg="del">
          <ac:chgData name="Tegischer Lukas" userId="f78daebb-0565-485c-bd0e-1cd035e796ff" providerId="ADAL" clId="{185A641F-1F0A-48A7-8D42-FD3FAB4D37F4}" dt="2021-02-10T21:33:55.821" v="153" actId="478"/>
          <ac:spMkLst>
            <pc:docMk/>
            <pc:sldMk cId="1108241836" sldId="307"/>
            <ac:spMk id="5" creationId="{7A10259F-12E4-4281-BF37-BB4237D6CF9D}"/>
          </ac:spMkLst>
        </pc:spChg>
        <pc:spChg chg="mod">
          <ac:chgData name="Tegischer Lukas" userId="f78daebb-0565-485c-bd0e-1cd035e796ff" providerId="ADAL" clId="{185A641F-1F0A-48A7-8D42-FD3FAB4D37F4}" dt="2021-02-10T21:34:02.868" v="157" actId="1076"/>
          <ac:spMkLst>
            <pc:docMk/>
            <pc:sldMk cId="1108241836" sldId="307"/>
            <ac:spMk id="9" creationId="{BB7654AA-F405-4D9A-AEAC-5840AE29FD1B}"/>
          </ac:spMkLst>
        </pc:spChg>
        <pc:spChg chg="del">
          <ac:chgData name="Tegischer Lukas" userId="f78daebb-0565-485c-bd0e-1cd035e796ff" providerId="ADAL" clId="{185A641F-1F0A-48A7-8D42-FD3FAB4D37F4}" dt="2021-02-10T21:33:57.742" v="154" actId="478"/>
          <ac:spMkLst>
            <pc:docMk/>
            <pc:sldMk cId="1108241836" sldId="307"/>
            <ac:spMk id="10" creationId="{1C90CF3F-6B10-42CE-8219-DD3727A0B5FE}"/>
          </ac:spMkLst>
        </pc:spChg>
        <pc:spChg chg="del mod">
          <ac:chgData name="Tegischer Lukas" userId="f78daebb-0565-485c-bd0e-1cd035e796ff" providerId="ADAL" clId="{185A641F-1F0A-48A7-8D42-FD3FAB4D37F4}" dt="2021-02-10T21:34:03.944" v="158" actId="478"/>
          <ac:spMkLst>
            <pc:docMk/>
            <pc:sldMk cId="1108241836" sldId="307"/>
            <ac:spMk id="11" creationId="{678B0D42-D4A9-4153-BCBA-EA7F087004DA}"/>
          </ac:spMkLst>
        </pc:spChg>
      </pc:sldChg>
    </pc:docChg>
  </pc:docChgLst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F8966351-946E-49CC-AD47-9CEEB2BD0C62}"/>
    <pc:docChg chg="custSel addSld delSld modSld">
      <pc:chgData name="Tegischer Lukas" userId="f78daebb-0565-485c-bd0e-1cd035e796ff" providerId="ADAL" clId="{F8966351-946E-49CC-AD47-9CEEB2BD0C62}" dt="2021-02-10T21:46:26.726" v="169" actId="1076"/>
      <pc:docMkLst>
        <pc:docMk/>
      </pc:docMkLst>
      <pc:sldChg chg="modSp mod">
        <pc:chgData name="Tegischer Lukas" userId="f78daebb-0565-485c-bd0e-1cd035e796ff" providerId="ADAL" clId="{F8966351-946E-49CC-AD47-9CEEB2BD0C62}" dt="2021-02-10T21:43:10.483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8966351-946E-49CC-AD47-9CEEB2BD0C62}" dt="2021-02-10T21:43:10.483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8966351-946E-49CC-AD47-9CEEB2BD0C62}" dt="2021-02-10T21:44:07.128" v="65" actId="208"/>
        <pc:sldMkLst>
          <pc:docMk/>
          <pc:sldMk cId="4068653008" sldId="278"/>
        </pc:sldMkLst>
        <pc:spChg chg="del">
          <ac:chgData name="Tegischer Lukas" userId="f78daebb-0565-485c-bd0e-1cd035e796ff" providerId="ADAL" clId="{F8966351-946E-49CC-AD47-9CEEB2BD0C62}" dt="2021-02-10T21:43:24.574" v="52" actId="478"/>
          <ac:spMkLst>
            <pc:docMk/>
            <pc:sldMk cId="4068653008" sldId="278"/>
            <ac:spMk id="2" creationId="{E8841BBB-3D93-43E0-8ED0-BB579F2E989A}"/>
          </ac:spMkLst>
        </pc:spChg>
        <pc:spChg chg="del">
          <ac:chgData name="Tegischer Lukas" userId="f78daebb-0565-485c-bd0e-1cd035e796ff" providerId="ADAL" clId="{F8966351-946E-49CC-AD47-9CEEB2BD0C62}" dt="2021-02-10T21:43:23.567" v="51" actId="478"/>
          <ac:spMkLst>
            <pc:docMk/>
            <pc:sldMk cId="4068653008" sldId="278"/>
            <ac:spMk id="3" creationId="{3381082D-6C5F-41B8-BF6F-22DDD61B592A}"/>
          </ac:spMkLst>
        </pc:spChg>
        <pc:spChg chg="mod">
          <ac:chgData name="Tegischer Lukas" userId="f78daebb-0565-485c-bd0e-1cd035e796ff" providerId="ADAL" clId="{F8966351-946E-49CC-AD47-9CEEB2BD0C62}" dt="2021-02-10T21:43:43.683" v="61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8966351-946E-49CC-AD47-9CEEB2BD0C62}" dt="2021-02-10T21:44:07.128" v="65" actId="208"/>
          <ac:spMkLst>
            <pc:docMk/>
            <pc:sldMk cId="4068653008" sldId="278"/>
            <ac:spMk id="5" creationId="{65414295-7E76-47E7-A2A4-F0CBC2381136}"/>
          </ac:spMkLst>
        </pc:spChg>
      </pc:sldChg>
      <pc:sldChg chg="addSp delSp modSp mod">
        <pc:chgData name="Tegischer Lukas" userId="f78daebb-0565-485c-bd0e-1cd035e796ff" providerId="ADAL" clId="{F8966351-946E-49CC-AD47-9CEEB2BD0C62}" dt="2021-02-10T21:46:26.726" v="16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F8966351-946E-49CC-AD47-9CEEB2BD0C62}" dt="2021-02-10T21:46:22.158" v="166" actId="478"/>
          <ac:spMkLst>
            <pc:docMk/>
            <pc:sldMk cId="3932101437" sldId="291"/>
            <ac:spMk id="4" creationId="{06067AC4-DE28-4D6B-9E65-9BB7F265BBB7}"/>
          </ac:spMkLst>
        </pc:spChg>
        <pc:spChg chg="del">
          <ac:chgData name="Tegischer Lukas" userId="f78daebb-0565-485c-bd0e-1cd035e796ff" providerId="ADAL" clId="{F8966351-946E-49CC-AD47-9CEEB2BD0C62}" dt="2021-02-10T21:46:19.824" v="164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F8966351-946E-49CC-AD47-9CEEB2BD0C62}" dt="2021-02-10T21:46:26.726" v="16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">
        <pc:chgData name="Tegischer Lukas" userId="f78daebb-0565-485c-bd0e-1cd035e796ff" providerId="ADAL" clId="{F8966351-946E-49CC-AD47-9CEEB2BD0C62}" dt="2021-02-10T21:44:51.479" v="89" actId="403"/>
        <pc:sldMkLst>
          <pc:docMk/>
          <pc:sldMk cId="4216172866" sldId="308"/>
        </pc:sldMkLst>
        <pc:spChg chg="add mod">
          <ac:chgData name="Tegischer Lukas" userId="f78daebb-0565-485c-bd0e-1cd035e796ff" providerId="ADAL" clId="{F8966351-946E-49CC-AD47-9CEEB2BD0C62}" dt="2021-02-10T21:44:25.055" v="71" actId="1076"/>
          <ac:spMkLst>
            <pc:docMk/>
            <pc:sldMk cId="4216172866" sldId="308"/>
            <ac:spMk id="2" creationId="{7B04CB4B-8361-4C47-AA34-E53FE86167C8}"/>
          </ac:spMkLst>
        </pc:spChg>
        <pc:spChg chg="add mod">
          <ac:chgData name="Tegischer Lukas" userId="f78daebb-0565-485c-bd0e-1cd035e796ff" providerId="ADAL" clId="{F8966351-946E-49CC-AD47-9CEEB2BD0C62}" dt="2021-02-10T21:44:51.479" v="89" actId="403"/>
          <ac:spMkLst>
            <pc:docMk/>
            <pc:sldMk cId="4216172866" sldId="308"/>
            <ac:spMk id="3" creationId="{761992A4-817A-4D1F-814B-F01BAB640946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4" creationId="{DF0A4943-47D8-4BFF-9F81-A8F0BFC53E39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5" creationId="{2498D835-EE00-4CC6-B1F9-52149408C0BD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6" creationId="{CDBCB8DB-E8AF-4566-8830-5BA9615B57A8}"/>
          </ac:spMkLst>
        </pc:spChg>
        <pc:spChg chg="del">
          <ac:chgData name="Tegischer Lukas" userId="f78daebb-0565-485c-bd0e-1cd035e796ff" providerId="ADAL" clId="{F8966351-946E-49CC-AD47-9CEEB2BD0C62}" dt="2021-02-10T21:44:14.348" v="66" actId="478"/>
          <ac:spMkLst>
            <pc:docMk/>
            <pc:sldMk cId="4216172866" sldId="308"/>
            <ac:spMk id="7" creationId="{1AFF0549-4A15-4CB7-B062-891E0BFF68ED}"/>
          </ac:spMkLst>
        </pc:spChg>
        <pc:picChg chg="del">
          <ac:chgData name="Tegischer Lukas" userId="f78daebb-0565-485c-bd0e-1cd035e796ff" providerId="ADAL" clId="{F8966351-946E-49CC-AD47-9CEEB2BD0C62}" dt="2021-02-10T21:44:14.348" v="66" actId="478"/>
          <ac:picMkLst>
            <pc:docMk/>
            <pc:sldMk cId="4216172866" sldId="30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8966351-946E-49CC-AD47-9CEEB2BD0C62}" dt="2021-02-10T21:46:08.700" v="163" actId="47"/>
        <pc:sldMkLst>
          <pc:docMk/>
          <pc:sldMk cId="277643028" sldId="309"/>
        </pc:sldMkLst>
      </pc:sldChg>
      <pc:sldChg chg="addSp delSp modSp add mod">
        <pc:chgData name="Tegischer Lukas" userId="f78daebb-0565-485c-bd0e-1cd035e796ff" providerId="ADAL" clId="{F8966351-946E-49CC-AD47-9CEEB2BD0C62}" dt="2021-02-10T21:45:19.634" v="104" actId="1076"/>
        <pc:sldMkLst>
          <pc:docMk/>
          <pc:sldMk cId="2603946400" sldId="310"/>
        </pc:sldMkLst>
        <pc:spChg chg="del mod">
          <ac:chgData name="Tegischer Lukas" userId="f78daebb-0565-485c-bd0e-1cd035e796ff" providerId="ADAL" clId="{F8966351-946E-49CC-AD47-9CEEB2BD0C62}" dt="2021-02-10T21:45:01.321" v="92" actId="478"/>
          <ac:spMkLst>
            <pc:docMk/>
            <pc:sldMk cId="2603946400" sldId="310"/>
            <ac:spMk id="3" creationId="{761992A4-817A-4D1F-814B-F01BAB640946}"/>
          </ac:spMkLst>
        </pc:spChg>
        <pc:spChg chg="add mod">
          <ac:chgData name="Tegischer Lukas" userId="f78daebb-0565-485c-bd0e-1cd035e796ff" providerId="ADAL" clId="{F8966351-946E-49CC-AD47-9CEEB2BD0C62}" dt="2021-02-10T21:45:19.634" v="104" actId="1076"/>
          <ac:spMkLst>
            <pc:docMk/>
            <pc:sldMk cId="2603946400" sldId="310"/>
            <ac:spMk id="4" creationId="{C895C8BD-1CAF-4C4D-9EE7-A52DAF5B63E0}"/>
          </ac:spMkLst>
        </pc:spChg>
      </pc:sldChg>
      <pc:sldChg chg="modSp add">
        <pc:chgData name="Tegischer Lukas" userId="f78daebb-0565-485c-bd0e-1cd035e796ff" providerId="ADAL" clId="{F8966351-946E-49CC-AD47-9CEEB2BD0C62}" dt="2021-02-10T21:46:03.971" v="162" actId="20577"/>
        <pc:sldMkLst>
          <pc:docMk/>
          <pc:sldMk cId="1016664433" sldId="311"/>
        </pc:sldMkLst>
        <pc:spChg chg="mod">
          <ac:chgData name="Tegischer Lukas" userId="f78daebb-0565-485c-bd0e-1cd035e796ff" providerId="ADAL" clId="{F8966351-946E-49CC-AD47-9CEEB2BD0C62}" dt="2021-02-10T21:46:03.971" v="162" actId="20577"/>
          <ac:spMkLst>
            <pc:docMk/>
            <pc:sldMk cId="1016664433" sldId="311"/>
            <ac:spMk id="4" creationId="{C895C8BD-1CAF-4C4D-9EE7-A52DAF5B63E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1034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2191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589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Doppelbruch</a:t>
            </a:r>
            <a:endParaRPr lang="de-AT" sz="2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3573322" y="1614723"/>
            <a:ext cx="5045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Doppelbrüchen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5414295-7E76-47E7-A2A4-F0CBC2381136}"/>
                  </a:ext>
                </a:extLst>
              </p:cNvPr>
              <p:cNvSpPr/>
              <p:nvPr/>
            </p:nvSpPr>
            <p:spPr>
              <a:xfrm>
                <a:off x="828675" y="2659758"/>
                <a:ext cx="10534650" cy="2312813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3200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Regel:</a:t>
                </a:r>
                <a:r>
                  <a:rPr lang="de-AT" sz="32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32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Außen mal Außen </a:t>
                </a:r>
                <a:r>
                  <a:rPr lang="de-AT" sz="3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DURCH </a:t>
                </a:r>
                <a:r>
                  <a:rPr lang="de-AT" sz="3200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Innen mal Innen</a:t>
                </a:r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</m:t>
                          </m:r>
                          <m:f>
                            <m:fPr>
                              <m:ctrlPr>
                                <a:rPr lang="de-AT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de-AT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</m:t>
                          </m:r>
                        </m:num>
                        <m:den>
                          <m:f>
                            <m:fPr>
                              <m:ctrlPr>
                                <a:rPr lang="de-AT" sz="32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de-AT" sz="3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</m:den>
                          </m:f>
                        </m:den>
                      </m:f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3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de-AT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de-AT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den>
                      </m:f>
                      <m:r>
                        <a:rPr lang="de-AT" sz="3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5414295-7E76-47E7-A2A4-F0CBC23811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75" y="2659758"/>
                <a:ext cx="10534650" cy="2312813"/>
              </a:xfrm>
              <a:prstGeom prst="rect">
                <a:avLst/>
              </a:prstGeom>
              <a:blipFill>
                <a:blip r:embed="rId4"/>
                <a:stretch>
                  <a:fillRect t="-1799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B04CB4B-8361-4C47-AA34-E53FE86167C8}"/>
              </a:ext>
            </a:extLst>
          </p:cNvPr>
          <p:cNvSpPr/>
          <p:nvPr/>
        </p:nvSpPr>
        <p:spPr>
          <a:xfrm>
            <a:off x="418238" y="393249"/>
            <a:ext cx="384438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 so weit wie möglich.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61992A4-817A-4D1F-814B-F01BAB640946}"/>
                  </a:ext>
                </a:extLst>
              </p:cNvPr>
              <p:cNvSpPr/>
              <p:nvPr/>
            </p:nvSpPr>
            <p:spPr>
              <a:xfrm>
                <a:off x="518275" y="976950"/>
                <a:ext cx="1342675" cy="9148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61992A4-817A-4D1F-814B-F01BAB6409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75" y="976950"/>
                <a:ext cx="1342675" cy="9148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17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B04CB4B-8361-4C47-AA34-E53FE86167C8}"/>
              </a:ext>
            </a:extLst>
          </p:cNvPr>
          <p:cNvSpPr/>
          <p:nvPr/>
        </p:nvSpPr>
        <p:spPr>
          <a:xfrm>
            <a:off x="418238" y="393249"/>
            <a:ext cx="384438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 so weit wie möglich.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895C8BD-1CAF-4C4D-9EE7-A52DAF5B63E0}"/>
                  </a:ext>
                </a:extLst>
              </p:cNvPr>
              <p:cNvSpPr/>
              <p:nvPr/>
            </p:nvSpPr>
            <p:spPr>
              <a:xfrm>
                <a:off x="418238" y="959688"/>
                <a:ext cx="1253677" cy="1309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den>
                          </m:f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³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den>
                          </m:f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895C8BD-1CAF-4C4D-9EE7-A52DAF5B63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38" y="959688"/>
                <a:ext cx="1253677" cy="13097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94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B04CB4B-8361-4C47-AA34-E53FE86167C8}"/>
              </a:ext>
            </a:extLst>
          </p:cNvPr>
          <p:cNvSpPr/>
          <p:nvPr/>
        </p:nvSpPr>
        <p:spPr>
          <a:xfrm>
            <a:off x="418238" y="393249"/>
            <a:ext cx="3844386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 so weit wie möglich.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895C8BD-1CAF-4C4D-9EE7-A52DAF5B63E0}"/>
                  </a:ext>
                </a:extLst>
              </p:cNvPr>
              <p:cNvSpPr/>
              <p:nvPr/>
            </p:nvSpPr>
            <p:spPr>
              <a:xfrm>
                <a:off x="418238" y="959688"/>
                <a:ext cx="1994649" cy="1192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de-AT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num>
                            <m:den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895C8BD-1CAF-4C4D-9EE7-A52DAF5B63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38" y="959688"/>
                <a:ext cx="1994649" cy="11928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66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53</Words>
  <Application>Microsoft Office PowerPoint</Application>
  <PresentationFormat>Breitbild</PresentationFormat>
  <Paragraphs>15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Bruchterme Doppelbruch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2022-11-04T15:29:48Z</dcterms:modified>
</cp:coreProperties>
</file>