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4" r:id="rId3"/>
    <p:sldId id="280" r:id="rId4"/>
    <p:sldId id="292" r:id="rId5"/>
    <p:sldId id="29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E08FD3BD-06AD-4770-9087-0315727124A6}"/>
    <pc:docChg chg="undo custSel addSld modSld sldOrd">
      <pc:chgData name="Tegischer Lukas" userId="f78daebb-0565-485c-bd0e-1cd035e796ff" providerId="ADAL" clId="{E08FD3BD-06AD-4770-9087-0315727124A6}" dt="2020-05-23T08:08:44.229" v="369" actId="6549"/>
      <pc:docMkLst>
        <pc:docMk/>
      </pc:docMkLst>
      <pc:sldChg chg="modSp">
        <pc:chgData name="Tegischer Lukas" userId="f78daebb-0565-485c-bd0e-1cd035e796ff" providerId="ADAL" clId="{E08FD3BD-06AD-4770-9087-0315727124A6}" dt="2020-05-23T08:00:00.832" v="60" actId="113"/>
        <pc:sldMkLst>
          <pc:docMk/>
          <pc:sldMk cId="336392357" sldId="256"/>
        </pc:sldMkLst>
        <pc:spChg chg="mod">
          <ac:chgData name="Tegischer Lukas" userId="f78daebb-0565-485c-bd0e-1cd035e796ff" providerId="ADAL" clId="{E08FD3BD-06AD-4770-9087-0315727124A6}" dt="2020-05-23T08:00:00.832" v="6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Anim">
        <pc:chgData name="Tegischer Lukas" userId="f78daebb-0565-485c-bd0e-1cd035e796ff" providerId="ADAL" clId="{E08FD3BD-06AD-4770-9087-0315727124A6}" dt="2020-05-23T08:03:00.599" v="249" actId="1076"/>
        <pc:sldMkLst>
          <pc:docMk/>
          <pc:sldMk cId="1293193737" sldId="257"/>
        </pc:sldMkLst>
        <pc:spChg chg="del">
          <ac:chgData name="Tegischer Lukas" userId="f78daebb-0565-485c-bd0e-1cd035e796ff" providerId="ADAL" clId="{E08FD3BD-06AD-4770-9087-0315727124A6}" dt="2020-05-23T08:01:40.339" v="125" actId="478"/>
          <ac:spMkLst>
            <pc:docMk/>
            <pc:sldMk cId="1293193737" sldId="257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1:52.151" v="130" actId="2711"/>
          <ac:spMkLst>
            <pc:docMk/>
            <pc:sldMk cId="1293193737" sldId="25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2:35.461" v="246" actId="20577"/>
          <ac:spMkLst>
            <pc:docMk/>
            <pc:sldMk cId="1293193737" sldId="25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0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7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9" creationId="{00000000-0000-0000-0000-000000000000}"/>
          </ac:spMkLst>
        </pc:spChg>
        <pc:spChg chg="add">
          <ac:chgData name="Tegischer Lukas" userId="f78daebb-0565-485c-bd0e-1cd035e796ff" providerId="ADAL" clId="{E08FD3BD-06AD-4770-9087-0315727124A6}" dt="2020-05-23T08:01:42.526" v="126"/>
          <ac:spMkLst>
            <pc:docMk/>
            <pc:sldMk cId="1293193737" sldId="257"/>
            <ac:spMk id="23" creationId="{7D17D019-7213-408A-914F-62515A27CC93}"/>
          </ac:spMkLst>
        </pc:sp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9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2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3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4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2" creationId="{00000000-0000-0000-0000-000000000000}"/>
          </ac:graphicFrameMkLst>
        </pc:graphicFrameChg>
        <pc:picChg chg="add">
          <ac:chgData name="Tegischer Lukas" userId="f78daebb-0565-485c-bd0e-1cd035e796ff" providerId="ADAL" clId="{E08FD3BD-06AD-4770-9087-0315727124A6}" dt="2020-05-23T08:01:42.526" v="126"/>
          <ac:picMkLst>
            <pc:docMk/>
            <pc:sldMk cId="1293193737" sldId="257"/>
            <ac:picMk id="24" creationId="{D6B802D2-B2FA-4A27-BD39-92FA87959C18}"/>
          </ac:picMkLst>
        </pc:picChg>
      </pc:sldChg>
      <pc:sldChg chg="addSp delSp modSp add modAnim">
        <pc:chgData name="Tegischer Lukas" userId="f78daebb-0565-485c-bd0e-1cd035e796ff" providerId="ADAL" clId="{E08FD3BD-06AD-4770-9087-0315727124A6}" dt="2020-05-23T08:04:23.567" v="266" actId="255"/>
        <pc:sldMkLst>
          <pc:docMk/>
          <pc:sldMk cId="1015868682" sldId="276"/>
        </pc:sldMkLst>
        <pc:spChg chg="del">
          <ac:chgData name="Tegischer Lukas" userId="f78daebb-0565-485c-bd0e-1cd035e796ff" providerId="ADAL" clId="{E08FD3BD-06AD-4770-9087-0315727124A6}" dt="2020-05-23T08:03:31.201" v="250" actId="478"/>
          <ac:spMkLst>
            <pc:docMk/>
            <pc:sldMk cId="1015868682" sldId="276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3:33.116" v="251" actId="478"/>
          <ac:spMkLst>
            <pc:docMk/>
            <pc:sldMk cId="1015868682" sldId="276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4:23.567" v="266" actId="255"/>
          <ac:spMkLst>
            <pc:docMk/>
            <pc:sldMk cId="1015868682" sldId="276"/>
            <ac:spMk id="4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3:40.316" v="252" actId="478"/>
          <ac:spMkLst>
            <pc:docMk/>
            <pc:sldMk cId="1015868682" sldId="276"/>
            <ac:spMk id="6" creationId="{F92C26C2-A0F6-4610-9E73-B2729EEC27EA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7" creationId="{209B0B82-304E-4395-BFDD-50080010ECD5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8" creationId="{A466118D-9439-488F-A883-691610A1EF8F}"/>
          </ac:spMkLst>
        </pc:spChg>
        <pc:picChg chg="add">
          <ac:chgData name="Tegischer Lukas" userId="f78daebb-0565-485c-bd0e-1cd035e796ff" providerId="ADAL" clId="{E08FD3BD-06AD-4770-9087-0315727124A6}" dt="2020-05-23T08:03:40.659" v="253"/>
          <ac:picMkLst>
            <pc:docMk/>
            <pc:sldMk cId="1015868682" sldId="276"/>
            <ac:picMk id="9" creationId="{93E66083-44A9-477D-AD78-C2AADF960F77}"/>
          </ac:picMkLst>
        </pc:picChg>
      </pc:sldChg>
      <pc:sldChg chg="addSp delSp modSp add ord">
        <pc:chgData name="Tegischer Lukas" userId="f78daebb-0565-485c-bd0e-1cd035e796ff" providerId="ADAL" clId="{E08FD3BD-06AD-4770-9087-0315727124A6}" dt="2020-05-23T08:07:00.791" v="297"/>
        <pc:sldMkLst>
          <pc:docMk/>
          <pc:sldMk cId="2470963280" sldId="277"/>
        </pc:sldMkLst>
        <pc:spChg chg="del">
          <ac:chgData name="Tegischer Lukas" userId="f78daebb-0565-485c-bd0e-1cd035e796ff" providerId="ADAL" clId="{E08FD3BD-06AD-4770-9087-0315727124A6}" dt="2020-05-23T08:04:56.411" v="268" actId="478"/>
          <ac:spMkLst>
            <pc:docMk/>
            <pc:sldMk cId="2470963280" sldId="277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4:55.414" v="267" actId="478"/>
          <ac:spMkLst>
            <pc:docMk/>
            <pc:sldMk cId="2470963280" sldId="27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3.574" v="270" actId="2711"/>
          <ac:spMkLst>
            <pc:docMk/>
            <pc:sldMk cId="2470963280" sldId="27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9.503" v="272" actId="2711"/>
          <ac:spMkLst>
            <pc:docMk/>
            <pc:sldMk cId="2470963280" sldId="277"/>
            <ac:spMk id="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4.767" v="273" actId="2711"/>
          <ac:spMkLst>
            <pc:docMk/>
            <pc:sldMk cId="2470963280" sldId="277"/>
            <ac:spMk id="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8.375" v="275" actId="207"/>
          <ac:spMkLst>
            <pc:docMk/>
            <pc:sldMk cId="2470963280" sldId="277"/>
            <ac:spMk id="8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5:05.596" v="271" actId="478"/>
          <ac:spMkLst>
            <pc:docMk/>
            <pc:sldMk cId="2470963280" sldId="277"/>
            <ac:spMk id="10" creationId="{67BD1716-A07A-42DB-8A25-7CD2A1F9A0B9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1" creationId="{2B6F8B94-40E9-42BD-966C-38477AE4447F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2" creationId="{84AF38EB-3E73-4D7C-B68F-81648900406F}"/>
          </ac:spMkLst>
        </pc:spChg>
        <pc:picChg chg="add">
          <ac:chgData name="Tegischer Lukas" userId="f78daebb-0565-485c-bd0e-1cd035e796ff" providerId="ADAL" clId="{E08FD3BD-06AD-4770-9087-0315727124A6}" dt="2020-05-23T08:04:57.291" v="269"/>
          <ac:picMkLst>
            <pc:docMk/>
            <pc:sldMk cId="2470963280" sldId="277"/>
            <ac:picMk id="13" creationId="{1524BA0B-5DB0-4DDC-B906-4E4BB45AC8F9}"/>
          </ac:picMkLst>
        </pc:picChg>
      </pc:sldChg>
      <pc:sldChg chg="addSp delSp modSp delAnim modAnim">
        <pc:chgData name="Tegischer Lukas" userId="f78daebb-0565-485c-bd0e-1cd035e796ff" providerId="ADAL" clId="{E08FD3BD-06AD-4770-9087-0315727124A6}" dt="2020-05-23T08:01:31.435" v="124"/>
        <pc:sldMkLst>
          <pc:docMk/>
          <pc:sldMk cId="4068653008" sldId="278"/>
        </pc:sldMkLst>
        <pc:spChg chg="mod">
          <ac:chgData name="Tegischer Lukas" userId="f78daebb-0565-485c-bd0e-1cd035e796ff" providerId="ADAL" clId="{E08FD3BD-06AD-4770-9087-0315727124A6}" dt="2020-05-23T08:00:20.105" v="119" actId="404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0:05.382" v="6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0:21.799" v="120" actId="478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9" creationId="{EAC17C2A-9CD7-4903-B665-315DC15E9CCF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1" creationId="{9053A2DB-3D6B-4F53-BEC5-1C848A1F62D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7" creationId="{F7BD6E36-9783-4674-B3E9-1D1C56C0CBF6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8" creationId="{C63AB8D7-CAA0-4DDD-9A5F-25F592B66B5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9" creationId="{40F50F0F-4937-4A74-BFD0-D0DE2F89578D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20" creationId="{055746DC-9BC0-4F96-A758-8A14496CE47E}"/>
          </ac:spMkLst>
        </pc:sp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0" creationId="{DC2C0F7D-5826-4DDC-9AE8-BD7D7917479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2" creationId="{9AD63B1E-8E1B-477F-94F0-EAB9E34742A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3" creationId="{DE23F848-7607-496C-AA71-B88F9417D674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5" creationId="{80CB622D-93D3-47AB-AD1B-EF5D1C14B76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6" creationId="{D58840F6-7CEC-4E75-8B53-C8C2DC782168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1" creationId="{C364F876-C6AF-43A3-B845-8881CABE271D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2" creationId="{FF7E7F97-15A7-4636-8290-B129DD1B55DF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3" creationId="{DA500734-A314-4CAD-8819-8ADF80841A4B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4" creationId="{CB923A2F-40A9-409B-BA96-3605E74B4E97}"/>
          </ac:graphicFrameMkLst>
        </pc:graphicFrameChg>
      </pc:sldChg>
      <pc:sldChg chg="modSp">
        <pc:chgData name="Tegischer Lukas" userId="f78daebb-0565-485c-bd0e-1cd035e796ff" providerId="ADAL" clId="{E08FD3BD-06AD-4770-9087-0315727124A6}" dt="2020-05-23T08:08:44.229" v="369" actId="6549"/>
        <pc:sldMkLst>
          <pc:docMk/>
          <pc:sldMk cId="3932101437" sldId="291"/>
        </pc:sldMkLst>
        <pc:spChg chg="mod">
          <ac:chgData name="Tegischer Lukas" userId="f78daebb-0565-485c-bd0e-1cd035e796ff" providerId="ADAL" clId="{E08FD3BD-06AD-4770-9087-0315727124A6}" dt="2020-05-23T08:08:44.229" v="369" actId="6549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E08FD3BD-06AD-4770-9087-0315727124A6}" dt="2020-05-23T08:07:57.240" v="310"/>
        <pc:sldMkLst>
          <pc:docMk/>
          <pc:sldMk cId="3227496293" sldId="292"/>
        </pc:sldMkLst>
        <pc:spChg chg="add mod">
          <ac:chgData name="Tegischer Lukas" userId="f78daebb-0565-485c-bd0e-1cd035e796ff" providerId="ADAL" clId="{E08FD3BD-06AD-4770-9087-0315727124A6}" dt="2020-05-23T08:06:02.906" v="283" actId="14100"/>
          <ac:spMkLst>
            <pc:docMk/>
            <pc:sldMk cId="3227496293" sldId="292"/>
            <ac:spMk id="2" creationId="{797A8527-55FD-424B-9BAD-02BF32A6E2E2}"/>
          </ac:spMkLst>
        </pc:spChg>
        <pc:spChg chg="mod">
          <ac:chgData name="Tegischer Lukas" userId="f78daebb-0565-485c-bd0e-1cd035e796ff" providerId="ADAL" clId="{E08FD3BD-06AD-4770-9087-0315727124A6}" dt="2020-05-23T08:05:48.081" v="276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5:49.199" v="277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E08FD3BD-06AD-4770-9087-0315727124A6}" dt="2020-05-23T08:06:56.679" v="296" actId="1076"/>
          <ac:spMkLst>
            <pc:docMk/>
            <pc:sldMk cId="3227496293" sldId="292"/>
            <ac:spMk id="5" creationId="{FF7A54A7-E10C-496A-B33D-9DED4F8027F4}"/>
          </ac:spMkLst>
        </pc:spChg>
        <pc:spChg chg="del mod">
          <ac:chgData name="Tegischer Lukas" userId="f78daebb-0565-485c-bd0e-1cd035e796ff" providerId="ADAL" clId="{E08FD3BD-06AD-4770-9087-0315727124A6}" dt="2020-05-23T08:05:50.161" v="279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E08FD3BD-06AD-4770-9087-0315727124A6}" dt="2020-05-23T08:06:53.845" v="295" actId="1076"/>
          <ac:spMkLst>
            <pc:docMk/>
            <pc:sldMk cId="3227496293" sldId="292"/>
            <ac:spMk id="7" creationId="{3D1C9663-36AC-42DF-82D5-B66E7B822617}"/>
          </ac:spMkLst>
        </pc:spChg>
        <pc:spChg chg="del">
          <ac:chgData name="Tegischer Lukas" userId="f78daebb-0565-485c-bd0e-1cd035e796ff" providerId="ADAL" clId="{E08FD3BD-06AD-4770-9087-0315727124A6}" dt="2020-05-23T08:05:51.295" v="280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E08FD3BD-06AD-4770-9087-0315727124A6}" dt="2020-05-23T08:06:51.861" v="294" actId="1076"/>
          <ac:spMkLst>
            <pc:docMk/>
            <pc:sldMk cId="3227496293" sldId="292"/>
            <ac:spMk id="9" creationId="{90DB2894-5DC2-47FB-A8B9-9D165539EA4C}"/>
          </ac:spMkLst>
        </pc:spChg>
      </pc:sldChg>
      <pc:sldChg chg="addSp delSp modSp">
        <pc:chgData name="Tegischer Lukas" userId="f78daebb-0565-485c-bd0e-1cd035e796ff" providerId="ADAL" clId="{E08FD3BD-06AD-4770-9087-0315727124A6}" dt="2020-05-23T08:07:47.240" v="308" actId="20577"/>
        <pc:sldMkLst>
          <pc:docMk/>
          <pc:sldMk cId="3076503073" sldId="293"/>
        </pc:sldMkLst>
        <pc:spChg chg="del">
          <ac:chgData name="Tegischer Lukas" userId="f78daebb-0565-485c-bd0e-1cd035e796ff" providerId="ADAL" clId="{E08FD3BD-06AD-4770-9087-0315727124A6}" dt="2020-05-23T08:07:02.926" v="298" actId="478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E08FD3BD-06AD-4770-9087-0315727124A6}" dt="2020-05-23T08:07:47.240" v="308" actId="20577"/>
          <ac:spMkLst>
            <pc:docMk/>
            <pc:sldMk cId="3076503073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08FD3BD-06AD-4770-9087-0315727124A6}" dt="2020-05-23T08:07:16.446" v="303" actId="14100"/>
          <ac:spMkLst>
            <pc:docMk/>
            <pc:sldMk cId="3076503073" sldId="293"/>
            <ac:spMk id="4" creationId="{361967CD-C828-428D-BFC9-938B45AEAD10}"/>
          </ac:spMkLst>
        </pc:spChg>
        <pc:spChg chg="del">
          <ac:chgData name="Tegischer Lukas" userId="f78daebb-0565-485c-bd0e-1cd035e796ff" providerId="ADAL" clId="{E08FD3BD-06AD-4770-9087-0315727124A6}" dt="2020-05-23T08:07:03.532" v="299" actId="478"/>
          <ac:spMkLst>
            <pc:docMk/>
            <pc:sldMk cId="3076503073" sldId="293"/>
            <ac:spMk id="5" creationId="{EB769CC0-7B92-44DD-912B-796027D54147}"/>
          </ac:spMkLst>
        </pc:spChg>
        <pc:spChg chg="add mod">
          <ac:chgData name="Tegischer Lukas" userId="f78daebb-0565-485c-bd0e-1cd035e796ff" providerId="ADAL" clId="{E08FD3BD-06AD-4770-9087-0315727124A6}" dt="2020-05-23T08:07:33.225" v="307" actId="207"/>
          <ac:spMkLst>
            <pc:docMk/>
            <pc:sldMk cId="3076503073" sldId="293"/>
            <ac:spMk id="6" creationId="{01A7177A-EC16-4914-905F-353E4CBEDF6D}"/>
          </ac:spMkLst>
        </pc:spChg>
      </pc:sldChg>
    </pc:docChg>
  </pc:docChgLst>
  <pc:docChgLst>
    <pc:chgData name="Tegischer Lukas" userId="f78daebb-0565-485c-bd0e-1cd035e796ff" providerId="ADAL" clId="{4650A99B-5BC3-4C5E-B085-36DA425D8A19}"/>
    <pc:docChg chg="custSel delSld modSld">
      <pc:chgData name="Tegischer Lukas" userId="f78daebb-0565-485c-bd0e-1cd035e796ff" providerId="ADAL" clId="{4650A99B-5BC3-4C5E-B085-36DA425D8A19}" dt="2022-11-04T15:51:38.845" v="13" actId="478"/>
      <pc:docMkLst>
        <pc:docMk/>
      </pc:docMkLst>
      <pc:sldChg chg="delSp modSp mod">
        <pc:chgData name="Tegischer Lukas" userId="f78daebb-0565-485c-bd0e-1cd035e796ff" providerId="ADAL" clId="{4650A99B-5BC3-4C5E-B085-36DA425D8A19}" dt="2022-11-04T15:51:24.359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4650A99B-5BC3-4C5E-B085-36DA425D8A19}" dt="2022-11-04T15:51:24.359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4650A99B-5BC3-4C5E-B085-36DA425D8A19}" dt="2022-11-04T15:51:23.49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4650A99B-5BC3-4C5E-B085-36DA425D8A19}" dt="2022-11-04T15:51:37.023" v="11" actId="478"/>
        <pc:sldMkLst>
          <pc:docMk/>
          <pc:sldMk cId="203257665" sldId="280"/>
        </pc:sldMkLst>
        <pc:spChg chg="add del mod">
          <ac:chgData name="Tegischer Lukas" userId="f78daebb-0565-485c-bd0e-1cd035e796ff" providerId="ADAL" clId="{4650A99B-5BC3-4C5E-B085-36DA425D8A19}" dt="2022-11-04T15:51:37.023" v="11" actId="478"/>
          <ac:spMkLst>
            <pc:docMk/>
            <pc:sldMk cId="203257665" sldId="280"/>
            <ac:spMk id="3" creationId="{8E86CB48-3D2E-AA52-62A1-F5ED4A723E87}"/>
          </ac:spMkLst>
        </pc:spChg>
        <pc:spChg chg="del">
          <ac:chgData name="Tegischer Lukas" userId="f78daebb-0565-485c-bd0e-1cd035e796ff" providerId="ADAL" clId="{4650A99B-5BC3-4C5E-B085-36DA425D8A19}" dt="2022-11-04T15:51:32.585" v="9" actId="478"/>
          <ac:spMkLst>
            <pc:docMk/>
            <pc:sldMk cId="203257665" sldId="280"/>
            <ac:spMk id="17" creationId="{CB9FF74D-379E-477E-9FAF-A2B89AEB03C5}"/>
          </ac:spMkLst>
        </pc:spChg>
        <pc:picChg chg="del">
          <ac:chgData name="Tegischer Lukas" userId="f78daebb-0565-485c-bd0e-1cd035e796ff" providerId="ADAL" clId="{4650A99B-5BC3-4C5E-B085-36DA425D8A19}" dt="2022-11-04T15:51:26.777" v="3" actId="478"/>
          <ac:picMkLst>
            <pc:docMk/>
            <pc:sldMk cId="203257665" sldId="280"/>
            <ac:picMk id="19" creationId="{4ECB926B-C98D-4D1F-9D6B-C7E403E336CD}"/>
          </ac:picMkLst>
        </pc:picChg>
      </pc:sldChg>
      <pc:sldChg chg="del">
        <pc:chgData name="Tegischer Lukas" userId="f78daebb-0565-485c-bd0e-1cd035e796ff" providerId="ADAL" clId="{4650A99B-5BC3-4C5E-B085-36DA425D8A19}" dt="2022-11-04T15:51:29.395" v="6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4650A99B-5BC3-4C5E-B085-36DA425D8A19}" dt="2022-11-04T15:51:37.860" v="12" actId="478"/>
        <pc:sldMkLst>
          <pc:docMk/>
          <pc:sldMk cId="3227496293" sldId="292"/>
        </pc:sldMkLst>
        <pc:spChg chg="del">
          <ac:chgData name="Tegischer Lukas" userId="f78daebb-0565-485c-bd0e-1cd035e796ff" providerId="ADAL" clId="{4650A99B-5BC3-4C5E-B085-36DA425D8A19}" dt="2022-11-04T15:51:31.641" v="8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650A99B-5BC3-4C5E-B085-36DA425D8A19}" dt="2022-11-04T15:51:37.860" v="12" actId="478"/>
          <ac:spMkLst>
            <pc:docMk/>
            <pc:sldMk cId="3227496293" sldId="292"/>
            <ac:spMk id="5" creationId="{E8F5C324-3F41-6389-5245-0D776F0B364E}"/>
          </ac:spMkLst>
        </pc:spChg>
        <pc:picChg chg="del">
          <ac:chgData name="Tegischer Lukas" userId="f78daebb-0565-485c-bd0e-1cd035e796ff" providerId="ADAL" clId="{4650A99B-5BC3-4C5E-B085-36DA425D8A19}" dt="2022-11-04T15:51:27.385" v="4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4650A99B-5BC3-4C5E-B085-36DA425D8A19}" dt="2022-11-04T15:51:38.845" v="13" actId="478"/>
        <pc:sldMkLst>
          <pc:docMk/>
          <pc:sldMk cId="3076503073" sldId="293"/>
        </pc:sldMkLst>
        <pc:spChg chg="del">
          <ac:chgData name="Tegischer Lukas" userId="f78daebb-0565-485c-bd0e-1cd035e796ff" providerId="ADAL" clId="{4650A99B-5BC3-4C5E-B085-36DA425D8A19}" dt="2022-11-04T15:51:30.966" v="7" actId="478"/>
          <ac:spMkLst>
            <pc:docMk/>
            <pc:sldMk cId="3076503073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650A99B-5BC3-4C5E-B085-36DA425D8A19}" dt="2022-11-04T15:51:38.845" v="13" actId="478"/>
          <ac:spMkLst>
            <pc:docMk/>
            <pc:sldMk cId="3076503073" sldId="293"/>
            <ac:spMk id="6" creationId="{0EECC6D0-C6F6-DFDF-ECCA-7CEB52DAC0A9}"/>
          </ac:spMkLst>
        </pc:spChg>
        <pc:picChg chg="del">
          <ac:chgData name="Tegischer Lukas" userId="f78daebb-0565-485c-bd0e-1cd035e796ff" providerId="ADAL" clId="{4650A99B-5BC3-4C5E-B085-36DA425D8A19}" dt="2022-11-04T15:51:28.077" v="5" actId="478"/>
          <ac:picMkLst>
            <pc:docMk/>
            <pc:sldMk cId="3076503073" sldId="293"/>
            <ac:picMk id="13" creationId="{4D3EDFA6-C8E8-4043-888D-81D97C6F4110}"/>
          </ac:picMkLst>
        </pc:picChg>
      </pc:sldChg>
      <pc:sldChg chg="delSp mod">
        <pc:chgData name="Tegischer Lukas" userId="f78daebb-0565-485c-bd0e-1cd035e796ff" providerId="ADAL" clId="{4650A99B-5BC3-4C5E-B085-36DA425D8A19}" dt="2022-11-04T15:51:33.562" v="10" actId="478"/>
        <pc:sldMkLst>
          <pc:docMk/>
          <pc:sldMk cId="2079534370" sldId="294"/>
        </pc:sldMkLst>
        <pc:spChg chg="del">
          <ac:chgData name="Tegischer Lukas" userId="f78daebb-0565-485c-bd0e-1cd035e796ff" providerId="ADAL" clId="{4650A99B-5BC3-4C5E-B085-36DA425D8A19}" dt="2022-11-04T15:51:33.562" v="10" actId="478"/>
          <ac:spMkLst>
            <pc:docMk/>
            <pc:sldMk cId="2079534370" sldId="294"/>
            <ac:spMk id="8" creationId="{ACAD411D-B518-4D02-B2E6-76DEF6DE4A84}"/>
          </ac:spMkLst>
        </pc:spChg>
        <pc:picChg chg="del">
          <ac:chgData name="Tegischer Lukas" userId="f78daebb-0565-485c-bd0e-1cd035e796ff" providerId="ADAL" clId="{4650A99B-5BC3-4C5E-B085-36DA425D8A19}" dt="2022-11-04T15:51:26.056" v="2" actId="478"/>
          <ac:picMkLst>
            <pc:docMk/>
            <pc:sldMk cId="2079534370" sldId="294"/>
            <ac:picMk id="10" creationId="{49849B57-578D-4515-8F48-31259AEE839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3T07:58:22.180" v="259" actId="20577"/>
      <pc:docMkLst>
        <pc:docMk/>
      </pc:docMkLst>
      <pc:sldChg chg="modSp">
        <pc:chgData name="Tegischer Lukas" userId="f78daebb-0565-485c-bd0e-1cd035e796ff" providerId="ADAL" clId="{43799B89-988D-4D79-9E63-2988D73B8B0D}" dt="2020-05-23T07:57:44.020" v="25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3T07:57:44.020" v="25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3T07:57:47.981" v="25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3T07:57:47.981" v="25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43799B89-988D-4D79-9E63-2988D73B8B0D}" dt="2020-05-23T07:58:04.342" v="2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3799B89-988D-4D79-9E63-2988D73B8B0D}" dt="2020-05-23T07:58:04.342" v="2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7:57.340" v="254" actId="20577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3T07:57:55.721" v="25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3T07:57:57.340" v="254" actId="20577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8:22.180" v="259" actId="2057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3T07:58:01.520" v="257" actId="20577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3T07:58:22.180" v="259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FE2354D2-347F-4B9B-A8DB-CB75B4CD3668}"/>
    <pc:docChg chg="undo custSel addSld delSld modSld">
      <pc:chgData name="Tegischer Lukas" userId="f78daebb-0565-485c-bd0e-1cd035e796ff" providerId="ADAL" clId="{FE2354D2-347F-4B9B-A8DB-CB75B4CD3668}" dt="2020-05-24T20:35:05.264" v="211" actId="20577"/>
      <pc:docMkLst>
        <pc:docMk/>
      </pc:docMkLst>
      <pc:sldChg chg="modSp">
        <pc:chgData name="Tegischer Lukas" userId="f78daebb-0565-485c-bd0e-1cd035e796ff" providerId="ADAL" clId="{FE2354D2-347F-4B9B-A8DB-CB75B4CD3668}" dt="2020-05-23T08:14:03.36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2354D2-347F-4B9B-A8DB-CB75B4CD3668}" dt="2020-05-23T08:14:03.36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E2354D2-347F-4B9B-A8DB-CB75B4CD3668}" dt="2020-05-23T08:16:27.823" v="80" actId="2696"/>
        <pc:sldMkLst>
          <pc:docMk/>
          <pc:sldMk cId="1293193737" sldId="257"/>
        </pc:sldMkLst>
      </pc:sldChg>
      <pc:sldChg chg="del">
        <pc:chgData name="Tegischer Lukas" userId="f78daebb-0565-485c-bd0e-1cd035e796ff" providerId="ADAL" clId="{FE2354D2-347F-4B9B-A8DB-CB75B4CD3668}" dt="2020-05-23T08:16:29.170" v="81" actId="2696"/>
        <pc:sldMkLst>
          <pc:docMk/>
          <pc:sldMk cId="1015868682" sldId="276"/>
        </pc:sldMkLst>
      </pc:sldChg>
      <pc:sldChg chg="del">
        <pc:chgData name="Tegischer Lukas" userId="f78daebb-0565-485c-bd0e-1cd035e796ff" providerId="ADAL" clId="{FE2354D2-347F-4B9B-A8DB-CB75B4CD3668}" dt="2020-05-23T08:18:41.456" v="110" actId="2696"/>
        <pc:sldMkLst>
          <pc:docMk/>
          <pc:sldMk cId="2470963280" sldId="277"/>
        </pc:sldMkLst>
      </pc:sldChg>
      <pc:sldChg chg="modSp del">
        <pc:chgData name="Tegischer Lukas" userId="f78daebb-0565-485c-bd0e-1cd035e796ff" providerId="ADAL" clId="{FE2354D2-347F-4B9B-A8DB-CB75B4CD3668}" dt="2020-05-23T08:19:41.614" v="18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FE2354D2-347F-4B9B-A8DB-CB75B4CD3668}" dt="2020-05-23T08:14:13.471" v="53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4:17.149" v="54" actId="20577"/>
          <ac:spMkLst>
            <pc:docMk/>
            <pc:sldMk cId="4068653008" sldId="278"/>
            <ac:spMk id="3" creationId="{00000000-0000-0000-0000-000000000000}"/>
          </ac:spMkLst>
        </pc:spChg>
      </pc:sldChg>
      <pc:sldChg chg="addSp delSp modSp add modTransition delAnim">
        <pc:chgData name="Tegischer Lukas" userId="f78daebb-0565-485c-bd0e-1cd035e796ff" providerId="ADAL" clId="{FE2354D2-347F-4B9B-A8DB-CB75B4CD3668}" dt="2020-05-24T20:33:02.003" v="188" actId="478"/>
        <pc:sldMkLst>
          <pc:docMk/>
          <pc:sldMk cId="203257665" sldId="280"/>
        </pc:sldMkLst>
        <pc:spChg chg="del">
          <ac:chgData name="Tegischer Lukas" userId="f78daebb-0565-485c-bd0e-1cd035e796ff" providerId="ADAL" clId="{FE2354D2-347F-4B9B-A8DB-CB75B4CD3668}" dt="2020-05-23T08:15:44.020" v="67" actId="478"/>
          <ac:spMkLst>
            <pc:docMk/>
            <pc:sldMk cId="203257665" sldId="280"/>
            <ac:spMk id="2" creationId="{00000000-0000-0000-0000-000000000000}"/>
          </ac:spMkLst>
        </pc:spChg>
        <pc:spChg chg="del">
          <ac:chgData name="Tegischer Lukas" userId="f78daebb-0565-485c-bd0e-1cd035e796ff" providerId="ADAL" clId="{FE2354D2-347F-4B9B-A8DB-CB75B4CD3668}" dt="2020-05-23T08:15:45.834" v="68" actId="478"/>
          <ac:spMkLst>
            <pc:docMk/>
            <pc:sldMk cId="203257665" sldId="280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16.091" v="78" actId="115"/>
          <ac:spMkLst>
            <pc:docMk/>
            <pc:sldMk cId="203257665" sldId="280"/>
            <ac:spMk id="4" creationId="{00000000-0000-0000-0000-000000000000}"/>
          </ac:spMkLst>
        </pc:spChg>
        <pc:spChg chg="add del mod">
          <ac:chgData name="Tegischer Lukas" userId="f78daebb-0565-485c-bd0e-1cd035e796ff" providerId="ADAL" clId="{FE2354D2-347F-4B9B-A8DB-CB75B4CD3668}" dt="2020-05-23T08:15:47.867" v="69" actId="478"/>
          <ac:spMkLst>
            <pc:docMk/>
            <pc:sldMk cId="203257665" sldId="280"/>
            <ac:spMk id="6" creationId="{BB6B3672-1D3E-4325-BB66-D7FBB9E2D142}"/>
          </ac:spMkLst>
        </pc:spChg>
        <pc:spChg chg="mod">
          <ac:chgData name="Tegischer Lukas" userId="f78daebb-0565-485c-bd0e-1cd035e796ff" providerId="ADAL" clId="{FE2354D2-347F-4B9B-A8DB-CB75B4CD3668}" dt="2020-05-23T08:16:24.358" v="79" actId="1076"/>
          <ac:spMkLst>
            <pc:docMk/>
            <pc:sldMk cId="203257665" sldId="280"/>
            <ac:spMk id="13" creationId="{00000000-0000-0000-0000-000000000000}"/>
          </ac:spMkLst>
        </pc:spChg>
        <pc:spChg chg="del mod">
          <ac:chgData name="Tegischer Lukas" userId="f78daebb-0565-485c-bd0e-1cd035e796ff" providerId="ADAL" clId="{FE2354D2-347F-4B9B-A8DB-CB75B4CD3668}" dt="2020-05-24T20:33:00.867" v="187" actId="478"/>
          <ac:spMkLst>
            <pc:docMk/>
            <pc:sldMk cId="203257665" sldId="280"/>
            <ac:spMk id="15" creationId="{00000000-0000-0000-0000-000000000000}"/>
          </ac:spMkLst>
        </pc:spChg>
        <pc:spChg chg="del mod">
          <ac:chgData name="Tegischer Lukas" userId="f78daebb-0565-485c-bd0e-1cd035e796ff" providerId="ADAL" clId="{FE2354D2-347F-4B9B-A8DB-CB75B4CD3668}" dt="2020-05-24T20:33:02.003" v="188" actId="478"/>
          <ac:spMkLst>
            <pc:docMk/>
            <pc:sldMk cId="203257665" sldId="280"/>
            <ac:spMk id="16" creationId="{00000000-0000-0000-0000-000000000000}"/>
          </ac:spMkLst>
        </pc:spChg>
        <pc:spChg chg="add">
          <ac:chgData name="Tegischer Lukas" userId="f78daebb-0565-485c-bd0e-1cd035e796ff" providerId="ADAL" clId="{FE2354D2-347F-4B9B-A8DB-CB75B4CD3668}" dt="2020-05-23T08:15:48.886" v="70"/>
          <ac:spMkLst>
            <pc:docMk/>
            <pc:sldMk cId="203257665" sldId="280"/>
            <ac:spMk id="17" creationId="{CB9FF74D-379E-477E-9FAF-A2B89AEB03C5}"/>
          </ac:spMkLst>
        </pc:spChg>
        <pc:spChg chg="add mod">
          <ac:chgData name="Tegischer Lukas" userId="f78daebb-0565-485c-bd0e-1cd035e796ff" providerId="ADAL" clId="{FE2354D2-347F-4B9B-A8DB-CB75B4CD3668}" dt="2020-05-23T08:15:56.871" v="71" actId="207"/>
          <ac:spMkLst>
            <pc:docMk/>
            <pc:sldMk cId="203257665" sldId="280"/>
            <ac:spMk id="18" creationId="{8CBB3FE0-6EA2-47A1-AE5A-28CD4E34C46A}"/>
          </ac:spMkLst>
        </pc:sp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7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8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9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0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1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4" creationId="{00000000-0000-0000-0000-000000000000}"/>
          </ac:graphicFrameMkLst>
        </pc:graphicFrameChg>
        <pc:picChg chg="add">
          <ac:chgData name="Tegischer Lukas" userId="f78daebb-0565-485c-bd0e-1cd035e796ff" providerId="ADAL" clId="{FE2354D2-347F-4B9B-A8DB-CB75B4CD3668}" dt="2020-05-23T08:15:48.886" v="70"/>
          <ac:picMkLst>
            <pc:docMk/>
            <pc:sldMk cId="203257665" sldId="280"/>
            <ac:picMk id="19" creationId="{4ECB926B-C98D-4D1F-9D6B-C7E403E336CD}"/>
          </ac:picMkLst>
        </pc:picChg>
      </pc:sldChg>
      <pc:sldChg chg="modSp">
        <pc:chgData name="Tegischer Lukas" userId="f78daebb-0565-485c-bd0e-1cd035e796ff" providerId="ADAL" clId="{FE2354D2-347F-4B9B-A8DB-CB75B4CD3668}" dt="2020-05-23T08:19:03.843" v="18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E2354D2-347F-4B9B-A8DB-CB75B4CD3668}" dt="2020-05-23T08:19:03.843" v="18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FE2354D2-347F-4B9B-A8DB-CB75B4CD3668}" dt="2020-05-23T08:19:37.656" v="183"/>
        <pc:sldMkLst>
          <pc:docMk/>
          <pc:sldMk cId="3227496293" sldId="292"/>
        </pc:sldMkLst>
        <pc:spChg chg="del">
          <ac:chgData name="Tegischer Lukas" userId="f78daebb-0565-485c-bd0e-1cd035e796ff" providerId="ADAL" clId="{FE2354D2-347F-4B9B-A8DB-CB75B4CD3668}" dt="2020-05-23T08:16:33.420" v="83" actId="478"/>
          <ac:spMkLst>
            <pc:docMk/>
            <pc:sldMk cId="3227496293" sldId="292"/>
            <ac:spMk id="2" creationId="{797A8527-55FD-424B-9BAD-02BF32A6E2E2}"/>
          </ac:spMkLst>
        </pc:spChg>
        <pc:spChg chg="mod">
          <ac:chgData name="Tegischer Lukas" userId="f78daebb-0565-485c-bd0e-1cd035e796ff" providerId="ADAL" clId="{FE2354D2-347F-4B9B-A8DB-CB75B4CD3668}" dt="2020-05-23T08:16:32.416" v="8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FE2354D2-347F-4B9B-A8DB-CB75B4CD3668}" dt="2020-05-23T08:16:45.154" v="87" actId="14100"/>
          <ac:spMkLst>
            <pc:docMk/>
            <pc:sldMk cId="3227496293" sldId="292"/>
            <ac:spMk id="4" creationId="{C554F6BB-E0BA-4D17-964B-9D57BED74B50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5" creationId="{FF7A54A7-E10C-496A-B33D-9DED4F8027F4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6" creationId="{3A2AAE02-05A2-4FF3-941E-BC84682BB1BC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7" creationId="{3D1C9663-36AC-42DF-82D5-B66E7B822617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8" creationId="{CE06EF15-504C-47E1-AD13-C5B1892FDB01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9" creationId="{90DB2894-5DC2-47FB-A8B9-9D165539EA4C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10" creationId="{46506ED0-C42F-47ED-9F15-B64CFC698EB0}"/>
          </ac:spMkLst>
        </pc:spChg>
      </pc:sldChg>
      <pc:sldChg chg="addSp delSp modSp modTransition">
        <pc:chgData name="Tegischer Lukas" userId="f78daebb-0565-485c-bd0e-1cd035e796ff" providerId="ADAL" clId="{FE2354D2-347F-4B9B-A8DB-CB75B4CD3668}" dt="2020-05-23T08:19:37.656" v="183"/>
        <pc:sldMkLst>
          <pc:docMk/>
          <pc:sldMk cId="3076503073" sldId="293"/>
        </pc:sldMkLst>
        <pc:spChg chg="mod">
          <ac:chgData name="Tegischer Lukas" userId="f78daebb-0565-485c-bd0e-1cd035e796ff" providerId="ADAL" clId="{FE2354D2-347F-4B9B-A8DB-CB75B4CD3668}" dt="2020-05-23T08:17:45.243" v="100" actId="20577"/>
          <ac:spMkLst>
            <pc:docMk/>
            <pc:sldMk cId="3076503073" sldId="293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7:47.040" v="101" actId="20577"/>
          <ac:spMkLst>
            <pc:docMk/>
            <pc:sldMk cId="3076503073" sldId="293"/>
            <ac:spMk id="4" creationId="{361967CD-C828-428D-BFC9-938B45AEAD10}"/>
          </ac:spMkLst>
        </pc:spChg>
        <pc:spChg chg="add mod">
          <ac:chgData name="Tegischer Lukas" userId="f78daebb-0565-485c-bd0e-1cd035e796ff" providerId="ADAL" clId="{FE2354D2-347F-4B9B-A8DB-CB75B4CD3668}" dt="2020-05-23T08:18:28.786" v="109" actId="207"/>
          <ac:spMkLst>
            <pc:docMk/>
            <pc:sldMk cId="3076503073" sldId="293"/>
            <ac:spMk id="5" creationId="{6DB0F017-BD09-4C7A-BF5E-057B805ABB09}"/>
          </ac:spMkLst>
        </pc:spChg>
        <pc:spChg chg="del">
          <ac:chgData name="Tegischer Lukas" userId="f78daebb-0565-485c-bd0e-1cd035e796ff" providerId="ADAL" clId="{FE2354D2-347F-4B9B-A8DB-CB75B4CD3668}" dt="2020-05-23T08:17:59.699" v="102" actId="478"/>
          <ac:spMkLst>
            <pc:docMk/>
            <pc:sldMk cId="3076503073" sldId="293"/>
            <ac:spMk id="6" creationId="{01A7177A-EC16-4914-905F-353E4CBEDF6D}"/>
          </ac:spMkLst>
        </pc:spChg>
        <pc:graphicFrameChg chg="add del">
          <ac:chgData name="Tegischer Lukas" userId="f78daebb-0565-485c-bd0e-1cd035e796ff" providerId="ADAL" clId="{FE2354D2-347F-4B9B-A8DB-CB75B4CD3668}" dt="2020-05-23T08:18:19.570" v="105" actId="478"/>
          <ac:graphicFrameMkLst>
            <pc:docMk/>
            <pc:sldMk cId="3076503073" sldId="293"/>
            <ac:graphicFrameMk id="2" creationId="{1CE691B9-A7E5-4E2B-9894-470C99BA1FE4}"/>
          </ac:graphicFrameMkLst>
        </pc:graphicFrameChg>
      </pc:sldChg>
      <pc:sldChg chg="addSp delSp modSp add modTransition modAnim">
        <pc:chgData name="Tegischer Lukas" userId="f78daebb-0565-485c-bd0e-1cd035e796ff" providerId="ADAL" clId="{FE2354D2-347F-4B9B-A8DB-CB75B4CD3668}" dt="2020-05-24T20:35:05.264" v="211" actId="20577"/>
        <pc:sldMkLst>
          <pc:docMk/>
          <pc:sldMk cId="2079534370" sldId="294"/>
        </pc:sldMkLst>
        <pc:spChg chg="del">
          <ac:chgData name="Tegischer Lukas" userId="f78daebb-0565-485c-bd0e-1cd035e796ff" providerId="ADAL" clId="{FE2354D2-347F-4B9B-A8DB-CB75B4CD3668}" dt="2020-05-23T08:14:52.282" v="56" actId="478"/>
          <ac:spMkLst>
            <pc:docMk/>
            <pc:sldMk cId="2079534370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FE2354D2-347F-4B9B-A8DB-CB75B4CD3668}" dt="2020-05-23T08:14:53.521" v="57" actId="478"/>
          <ac:spMkLst>
            <pc:docMk/>
            <pc:sldMk cId="2079534370" sldId="294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4T20:35:05.264" v="211" actId="20577"/>
          <ac:spMkLst>
            <pc:docMk/>
            <pc:sldMk cId="2079534370" sldId="294"/>
            <ac:spMk id="4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01.841" v="74" actId="403"/>
          <ac:spMkLst>
            <pc:docMk/>
            <pc:sldMk cId="2079534370" sldId="294"/>
            <ac:spMk id="5" creationId="{00000000-0000-0000-0000-000000000000}"/>
          </ac:spMkLst>
        </pc:spChg>
        <pc:spChg chg="add del mod">
          <ac:chgData name="Tegischer Lukas" userId="f78daebb-0565-485c-bd0e-1cd035e796ff" providerId="ADAL" clId="{FE2354D2-347F-4B9B-A8DB-CB75B4CD3668}" dt="2020-05-23T08:15:14.254" v="64" actId="478"/>
          <ac:spMkLst>
            <pc:docMk/>
            <pc:sldMk cId="2079534370" sldId="294"/>
            <ac:spMk id="7" creationId="{2C720D90-F0B6-4117-A9F7-48443D46A979}"/>
          </ac:spMkLst>
        </pc:spChg>
        <pc:spChg chg="add">
          <ac:chgData name="Tegischer Lukas" userId="f78daebb-0565-485c-bd0e-1cd035e796ff" providerId="ADAL" clId="{FE2354D2-347F-4B9B-A8DB-CB75B4CD3668}" dt="2020-05-23T08:14:54.443" v="58"/>
          <ac:spMkLst>
            <pc:docMk/>
            <pc:sldMk cId="2079534370" sldId="294"/>
            <ac:spMk id="8" creationId="{ACAD411D-B518-4D02-B2E6-76DEF6DE4A84}"/>
          </ac:spMkLst>
        </pc:spChg>
        <pc:spChg chg="add mod">
          <ac:chgData name="Tegischer Lukas" userId="f78daebb-0565-485c-bd0e-1cd035e796ff" providerId="ADAL" clId="{FE2354D2-347F-4B9B-A8DB-CB75B4CD3668}" dt="2020-05-23T08:14:59.778" v="59" actId="207"/>
          <ac:spMkLst>
            <pc:docMk/>
            <pc:sldMk cId="2079534370" sldId="294"/>
            <ac:spMk id="9" creationId="{87A2523B-91CE-442C-9FD3-3BBE96591016}"/>
          </ac:spMkLst>
        </pc:spChg>
        <pc:picChg chg="add">
          <ac:chgData name="Tegischer Lukas" userId="f78daebb-0565-485c-bd0e-1cd035e796ff" providerId="ADAL" clId="{FE2354D2-347F-4B9B-A8DB-CB75B4CD3668}" dt="2020-05-23T08:14:54.443" v="58"/>
          <ac:picMkLst>
            <pc:docMk/>
            <pc:sldMk cId="2079534370" sldId="294"/>
            <ac:picMk id="10" creationId="{49849B57-578D-4515-8F48-31259AEE839D}"/>
          </ac:picMkLst>
        </pc:picChg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37-4626-93AC-9218007D7A1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37-4626-93AC-9218007D7A1E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37-4626-93AC-9218007D7A1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37-4626-93AC-9218007D7A1E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37-4626-93AC-9218007D7A1E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37-4626-93AC-9218007D7A1E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637-4626-93AC-9218007D7A1E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637-4626-93AC-9218007D7A1E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637-4626-93AC-9218007D7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39-4BA6-BD48-FF0FBF57C3D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39-4BA6-BD48-FF0FBF57C3D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39-4BA6-BD48-FF0FBF57C3D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39-4BA6-BD48-FF0FBF57C3D7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A39-4BA6-BD48-FF0FBF57C3D7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A39-4BA6-BD48-FF0FBF57C3D7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A39-4BA6-BD48-FF0FBF57C3D7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A39-4BA6-BD48-FF0FBF57C3D7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A39-4BA6-BD48-FF0FBF57C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21-4C63-A1AD-127B1989449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21-4C63-A1AD-127B19894499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21-4C63-A1AD-127B19894499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21-4C63-A1AD-127B19894499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021-4C63-A1AD-127B1989449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021-4C63-A1AD-127B19894499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021-4C63-A1AD-127B19894499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021-4C63-A1AD-127B19894499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021-4C63-A1AD-127B19894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8F-41BF-9E38-4B16FC09DCB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8F-41BF-9E38-4B16FC09DCB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8F-41BF-9E38-4B16FC09DCB2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8F-41BF-9E38-4B16FC09DCB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48F-41BF-9E38-4B16FC09DCB2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48F-41BF-9E38-4B16FC09DCB2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48F-41BF-9E38-4B16FC09DCB2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8F-41BF-9E38-4B16FC09DCB2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48F-41BF-9E38-4B16FC09D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DA-42B9-9A25-A4285C3EBEA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DA-42B9-9A25-A4285C3EBEA3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DA-42B9-9A25-A4285C3EBEA3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DA-42B9-9A25-A4285C3EBEA3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7DA-42B9-9A25-A4285C3EBEA3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7DA-42B9-9A25-A4285C3EBEA3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7DA-42B9-9A25-A4285C3EBEA3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7DA-42B9-9A25-A4285C3EBEA3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DA-42B9-9A25-A4285C3EB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CA-4AB7-9A5E-D9FFFDAE5B1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CA-4AB7-9A5E-D9FFFDAE5B18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CA-4AB7-9A5E-D9FFFDAE5B1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CA-4AB7-9A5E-D9FFFDAE5B1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CA-4AB7-9A5E-D9FFFDAE5B18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CA-4AB7-9A5E-D9FFFDAE5B18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CA-4AB7-9A5E-D9FFFDAE5B18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3CA-4AB7-9A5E-D9FFFDAE5B18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3CA-4AB7-9A5E-D9FFFDAE5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111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418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</a:t>
            </a:r>
            <a:r>
              <a:rPr lang="de-A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einer</a:t>
            </a: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Bruchzahl </a:t>
            </a:r>
            <a:r>
              <a:rPr lang="de-A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durch eine natürliche </a:t>
            </a: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Zahl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350107" y="1027527"/>
                <a:ext cx="11491784" cy="4438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Eine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Bruchzahl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wird durch eine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natürliche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Zahl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dividiert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indem der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Zähler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des Bruches durch die natürliche Zahl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dividiert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wird. </a:t>
                </a:r>
              </a:p>
              <a:p>
                <a:pPr algn="ctr"/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Nenner</a:t>
                </a:r>
                <a:r>
                  <a:rPr lang="de-AT" sz="24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bleibt dabei </a:t>
                </a: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unverändert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</a:rPr>
                        <m:t> :5=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</m:oMath>
                  </m:oMathPara>
                </a14:m>
                <a:endParaRPr lang="de-AT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:4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07" y="1027527"/>
                <a:ext cx="11491784" cy="4438523"/>
              </a:xfrm>
              <a:prstGeom prst="rect">
                <a:avLst/>
              </a:prstGeom>
              <a:blipFill>
                <a:blip r:embed="rId3"/>
                <a:stretch>
                  <a:fillRect t="-10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403654" y="5759963"/>
            <a:ext cx="11590638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Gemischte Zahlen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müssen vor der Division immer in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unechte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Brüche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umgewandelt werden.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7A2523B-91CE-442C-9FD3-3BBE96591016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einer Bruchzahl durch eine natürlichen Zahl</a:t>
            </a:r>
          </a:p>
        </p:txBody>
      </p:sp>
    </p:spTree>
    <p:extLst>
      <p:ext uri="{BB962C8B-B14F-4D97-AF65-F5344CB8AC3E}">
        <p14:creationId xmlns:p14="http://schemas.microsoft.com/office/powerpoint/2010/main" val="2079534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337751" y="1348065"/>
                <a:ext cx="11491784" cy="153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Graphische Deutung</a:t>
                </a:r>
              </a:p>
              <a:p>
                <a:endParaRPr lang="de-AT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de-AT" sz="24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</a:rPr>
                        <m:t> :5=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de-AT" sz="2400" i="1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51" y="1348065"/>
                <a:ext cx="11491784" cy="1531060"/>
              </a:xfrm>
              <a:prstGeom prst="rect">
                <a:avLst/>
              </a:prstGeom>
              <a:blipFill>
                <a:blip r:embed="rId2"/>
                <a:stretch>
                  <a:fillRect t="-31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231564892"/>
              </p:ext>
            </p:extLst>
          </p:nvPr>
        </p:nvGraphicFramePr>
        <p:xfrm>
          <a:off x="918004" y="2865440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717671492"/>
              </p:ext>
            </p:extLst>
          </p:nvPr>
        </p:nvGraphicFramePr>
        <p:xfrm>
          <a:off x="2289604" y="2865440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12289725"/>
              </p:ext>
            </p:extLst>
          </p:nvPr>
        </p:nvGraphicFramePr>
        <p:xfrm>
          <a:off x="3661204" y="2865440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319714176"/>
              </p:ext>
            </p:extLst>
          </p:nvPr>
        </p:nvGraphicFramePr>
        <p:xfrm>
          <a:off x="5032804" y="2865440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70203820"/>
              </p:ext>
            </p:extLst>
          </p:nvPr>
        </p:nvGraphicFramePr>
        <p:xfrm>
          <a:off x="6404404" y="2865440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8147463" y="3686489"/>
                <a:ext cx="11124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5=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463" y="3686489"/>
                <a:ext cx="1112484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1760902380"/>
              </p:ext>
            </p:extLst>
          </p:nvPr>
        </p:nvGraphicFramePr>
        <p:xfrm>
          <a:off x="8805979" y="2865439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8" name="Rechteck 17">
            <a:extLst>
              <a:ext uri="{FF2B5EF4-FFF2-40B4-BE49-F238E27FC236}">
                <a16:creationId xmlns:a16="http://schemas.microsoft.com/office/drawing/2014/main" id="{8CBB3FE0-6EA2-47A1-AE5A-28CD4E34C46A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einer Bruchzahl durch eine natürlichen Zahl</a:t>
            </a:r>
          </a:p>
        </p:txBody>
      </p:sp>
    </p:spTree>
    <p:extLst>
      <p:ext uri="{BB962C8B-B14F-4D97-AF65-F5344CB8AC3E}">
        <p14:creationId xmlns:p14="http://schemas.microsoft.com/office/powerpoint/2010/main" val="20325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  <p:bldP spid="13" grpId="0"/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554F6BB-E0BA-4D17-964B-9D57BED74B50}"/>
              </a:ext>
            </a:extLst>
          </p:cNvPr>
          <p:cNvSpPr/>
          <p:nvPr/>
        </p:nvSpPr>
        <p:spPr>
          <a:xfrm>
            <a:off x="295275" y="564085"/>
            <a:ext cx="88392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14)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Berechne. Vereinfache das Ergebnis so weit wie möglich.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A2AAE02-05A2-4FF3-941E-BC84682BB1BC}"/>
                  </a:ext>
                </a:extLst>
              </p:cNvPr>
              <p:cNvSpPr/>
              <p:nvPr/>
            </p:nvSpPr>
            <p:spPr>
              <a:xfrm>
                <a:off x="386758" y="1371535"/>
                <a:ext cx="136761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 :5=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A2AAE02-05A2-4FF3-941E-BC84682BB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58" y="1371535"/>
                <a:ext cx="136761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CE06EF15-504C-47E1-AD13-C5B1892FDB01}"/>
                  </a:ext>
                </a:extLst>
              </p:cNvPr>
              <p:cNvSpPr/>
              <p:nvPr/>
            </p:nvSpPr>
            <p:spPr>
              <a:xfrm>
                <a:off x="386758" y="2903402"/>
                <a:ext cx="1588833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 :6=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CE06EF15-504C-47E1-AD13-C5B1892FD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58" y="2903402"/>
                <a:ext cx="1588833" cy="784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6506ED0-C42F-47ED-9F15-B64CFC698EB0}"/>
                  </a:ext>
                </a:extLst>
              </p:cNvPr>
              <p:cNvSpPr/>
              <p:nvPr/>
            </p:nvSpPr>
            <p:spPr>
              <a:xfrm>
                <a:off x="386758" y="4752932"/>
                <a:ext cx="1418915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 :4=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6506ED0-C42F-47ED-9F15-B64CFC698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58" y="4752932"/>
                <a:ext cx="1418915" cy="7848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1967CD-C828-428D-BFC9-938B45AEAD10}"/>
              </a:ext>
            </a:extLst>
          </p:cNvPr>
          <p:cNvSpPr/>
          <p:nvPr/>
        </p:nvSpPr>
        <p:spPr>
          <a:xfrm>
            <a:off x="203573" y="625642"/>
            <a:ext cx="10340602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15)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Textbeispiele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Schreibe eine Antwort. (</a:t>
            </a:r>
            <a:r>
              <a:rPr lang="de-A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alleine reicht nicht. Schreibe immer einen Rechenweg!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DB0F017-BD09-4C7A-BF5E-057B805ABB09}"/>
                  </a:ext>
                </a:extLst>
              </p:cNvPr>
              <p:cNvSpPr/>
              <p:nvPr/>
            </p:nvSpPr>
            <p:spPr>
              <a:xfrm>
                <a:off x="203572" y="1625214"/>
                <a:ext cx="11592187" cy="485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f>
                      <m:fPr>
                        <m:ctrlP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kg Zucker werden gleichmäßig auf 4 Kuchen verteilt. Wie viele Kilogramm Zucker befinden sich in jedem Kuchen?</a:t>
                </a:r>
                <a:endParaRPr lang="de-AT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DB0F017-BD09-4C7A-BF5E-057B805AB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2" y="1625214"/>
                <a:ext cx="11592187" cy="485774"/>
              </a:xfrm>
              <a:prstGeom prst="rect">
                <a:avLst/>
              </a:prstGeom>
              <a:blipFill>
                <a:blip r:embed="rId3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163</Words>
  <Application>Microsoft Office PowerPoint</Application>
  <PresentationFormat>Breitbild</PresentationFormat>
  <Paragraphs>24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Dividieren einer Bruchzahl durch eine natürliche Zahl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2022-11-04T15:51:40Z</dcterms:modified>
</cp:coreProperties>
</file>