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84" r:id="rId3"/>
    <p:sldId id="398" r:id="rId4"/>
    <p:sldId id="39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1470CA4-E0AE-4FDF-AFAE-60196BC33235}"/>
    <pc:docChg chg="custSel delSld modSld">
      <pc:chgData name="Tegischer Lukas" userId="f78daebb-0565-485c-bd0e-1cd035e796ff" providerId="ADAL" clId="{F1470CA4-E0AE-4FDF-AFAE-60196BC33235}" dt="2022-11-04T11:29:24.728" v="6" actId="47"/>
      <pc:docMkLst>
        <pc:docMk/>
      </pc:docMkLst>
      <pc:sldChg chg="delSp mod delAnim">
        <pc:chgData name="Tegischer Lukas" userId="f78daebb-0565-485c-bd0e-1cd035e796ff" providerId="ADAL" clId="{F1470CA4-E0AE-4FDF-AFAE-60196BC33235}" dt="2022-11-04T11:29:20.66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1470CA4-E0AE-4FDF-AFAE-60196BC33235}" dt="2022-11-04T11:29:20.292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1470CA4-E0AE-4FDF-AFAE-60196BC33235}" dt="2022-11-04T11:29:20.66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del mod">
        <pc:chgData name="Tegischer Lukas" userId="f78daebb-0565-485c-bd0e-1cd035e796ff" providerId="ADAL" clId="{F1470CA4-E0AE-4FDF-AFAE-60196BC33235}" dt="2022-11-04T11:29:24.728" v="6" actId="47"/>
        <pc:sldMkLst>
          <pc:docMk/>
          <pc:sldMk cId="3932101437" sldId="291"/>
        </pc:sldMkLst>
        <pc:picChg chg="del">
          <ac:chgData name="Tegischer Lukas" userId="f78daebb-0565-485c-bd0e-1cd035e796ff" providerId="ADAL" clId="{F1470CA4-E0AE-4FDF-AFAE-60196BC33235}" dt="2022-11-04T11:29:23.949" v="5" actId="478"/>
          <ac:picMkLst>
            <pc:docMk/>
            <pc:sldMk cId="3932101437" sldId="291"/>
            <ac:picMk id="8" creationId="{8F2101E0-256F-4B97-9DE7-1F7EED66ABA6}"/>
          </ac:picMkLst>
        </pc:picChg>
      </pc:sldChg>
      <pc:sldChg chg="delSp mod">
        <pc:chgData name="Tegischer Lukas" userId="f78daebb-0565-485c-bd0e-1cd035e796ff" providerId="ADAL" clId="{F1470CA4-E0AE-4FDF-AFAE-60196BC33235}" dt="2022-11-04T11:29:21.595" v="2" actId="478"/>
        <pc:sldMkLst>
          <pc:docMk/>
          <pc:sldMk cId="2773168243" sldId="384"/>
        </pc:sldMkLst>
        <pc:picChg chg="del">
          <ac:chgData name="Tegischer Lukas" userId="f78daebb-0565-485c-bd0e-1cd035e796ff" providerId="ADAL" clId="{F1470CA4-E0AE-4FDF-AFAE-60196BC33235}" dt="2022-11-04T11:29:21.595" v="2" actId="478"/>
          <ac:picMkLst>
            <pc:docMk/>
            <pc:sldMk cId="2773168243" sldId="38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1470CA4-E0AE-4FDF-AFAE-60196BC33235}" dt="2022-11-04T11:29:22.203" v="3" actId="478"/>
        <pc:sldMkLst>
          <pc:docMk/>
          <pc:sldMk cId="1799119302" sldId="398"/>
        </pc:sldMkLst>
        <pc:picChg chg="del">
          <ac:chgData name="Tegischer Lukas" userId="f78daebb-0565-485c-bd0e-1cd035e796ff" providerId="ADAL" clId="{F1470CA4-E0AE-4FDF-AFAE-60196BC33235}" dt="2022-11-04T11:29:22.203" v="3" actId="478"/>
          <ac:picMkLst>
            <pc:docMk/>
            <pc:sldMk cId="1799119302" sldId="3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1470CA4-E0AE-4FDF-AFAE-60196BC33235}" dt="2022-11-04T11:29:22.788" v="4" actId="478"/>
        <pc:sldMkLst>
          <pc:docMk/>
          <pc:sldMk cId="678336674" sldId="399"/>
        </pc:sldMkLst>
        <pc:picChg chg="del">
          <ac:chgData name="Tegischer Lukas" userId="f78daebb-0565-485c-bd0e-1cd035e796ff" providerId="ADAL" clId="{F1470CA4-E0AE-4FDF-AFAE-60196BC33235}" dt="2022-11-04T11:29:22.788" v="4" actId="478"/>
          <ac:picMkLst>
            <pc:docMk/>
            <pc:sldMk cId="678336674" sldId="399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46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57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15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Kosten- und Preistheorie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Cournot‘scher</a:t>
            </a: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Punkt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78506" y="466400"/>
            <a:ext cx="3234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Cournot‘scher</a:t>
            </a:r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Punkt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3F30702-84C5-4FD2-A578-B132626238BE}"/>
                  </a:ext>
                </a:extLst>
              </p:cNvPr>
              <p:cNvSpPr txBox="1"/>
              <p:nvPr/>
            </p:nvSpPr>
            <p:spPr>
              <a:xfrm>
                <a:off x="1295399" y="1119790"/>
                <a:ext cx="9601200" cy="11353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jene Menge, bei der der Gewinn maximal ist und 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der Preis bei dieser Menge.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Dann bezeichnet man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als </a:t>
                </a:r>
                <a:r>
                  <a:rPr lang="de-A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Cournot’sche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Menge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 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|p(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))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den </a:t>
                </a:r>
                <a:r>
                  <a:rPr lang="de-A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Cournot‘schen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Punkt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Dieser liegt auf dem Graphen der Preisfunktion p.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3F30702-84C5-4FD2-A578-B13262623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9" y="1119790"/>
                <a:ext cx="9601200" cy="1135311"/>
              </a:xfrm>
              <a:prstGeom prst="rect">
                <a:avLst/>
              </a:prstGeom>
              <a:blipFill>
                <a:blip r:embed="rId4"/>
                <a:stretch>
                  <a:fillRect t="-1571" b="-680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64F03BB8-37D5-46CC-8BAE-4F6CCD5F650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01" b="2258"/>
          <a:stretch/>
        </p:blipFill>
        <p:spPr bwMode="auto">
          <a:xfrm>
            <a:off x="2776636" y="2457514"/>
            <a:ext cx="6638728" cy="42907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316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5DC313AF-57C7-4B3D-A230-29CC738F4970}"/>
              </a:ext>
            </a:extLst>
          </p:cNvPr>
          <p:cNvSpPr txBox="1"/>
          <p:nvPr/>
        </p:nvSpPr>
        <p:spPr>
          <a:xfrm>
            <a:off x="466724" y="357299"/>
            <a:ext cx="98774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sind jeweils eine Kostenfunktion und eine Preisfunktion gegeben.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(i) 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Erlös- und Gewinnfunktion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(ii) den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maximalen Gewinn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(iii) die </a:t>
            </a:r>
            <a:r>
              <a:rPr lang="de-AT" sz="18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Cournot’sche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Menge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 (iv) den </a:t>
            </a:r>
            <a:r>
              <a:rPr lang="de-AT" sz="18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Cournot’schen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Punkt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7380B5B-17FF-495D-9E5E-FBA23D7B2BD9}"/>
                  </a:ext>
                </a:extLst>
              </p:cNvPr>
              <p:cNvSpPr txBox="1"/>
              <p:nvPr/>
            </p:nvSpPr>
            <p:spPr>
              <a:xfrm>
                <a:off x="3048000" y="1228881"/>
                <a:ext cx="6096000" cy="742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sSup>
                        <m:sSupPr>
                          <m:ctrlP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+0,5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+100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=−0,1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+50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7380B5B-17FF-495D-9E5E-FBA23D7B2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28881"/>
                <a:ext cx="6096000" cy="742639"/>
              </a:xfrm>
              <a:prstGeom prst="rect">
                <a:avLst/>
              </a:prstGeom>
              <a:blipFill>
                <a:blip r:embed="rId4"/>
                <a:stretch>
                  <a:fillRect b="-41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11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5DC313AF-57C7-4B3D-A230-29CC738F4970}"/>
              </a:ext>
            </a:extLst>
          </p:cNvPr>
          <p:cNvSpPr txBox="1"/>
          <p:nvPr/>
        </p:nvSpPr>
        <p:spPr>
          <a:xfrm>
            <a:off x="466724" y="357299"/>
            <a:ext cx="98774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sind jeweils eine Kostenfunktion und eine Preisfunktion gegeben.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(i) 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Erlös- und Gewinnfunktion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(ii) den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maximalen Gewinn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(iii) die </a:t>
            </a:r>
            <a:r>
              <a:rPr lang="de-AT" sz="18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Cournot’sche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Menge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 (iv) den </a:t>
            </a:r>
            <a:r>
              <a:rPr lang="de-AT" sz="18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Cournot’schen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Punkt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7380B5B-17FF-495D-9E5E-FBA23D7B2BD9}"/>
                  </a:ext>
                </a:extLst>
              </p:cNvPr>
              <p:cNvSpPr txBox="1"/>
              <p:nvPr/>
            </p:nvSpPr>
            <p:spPr>
              <a:xfrm>
                <a:off x="3048000" y="1228881"/>
                <a:ext cx="6096000" cy="742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sSup>
                        <m:sSupPr>
                          <m:ctrlP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+0,5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+100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=−0,1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+50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7380B5B-17FF-495D-9E5E-FBA23D7B2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28881"/>
                <a:ext cx="6096000" cy="742639"/>
              </a:xfrm>
              <a:prstGeom prst="rect">
                <a:avLst/>
              </a:prstGeom>
              <a:blipFill>
                <a:blip r:embed="rId4"/>
                <a:stretch>
                  <a:fillRect b="-41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3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192</Words>
  <Application>Microsoft Office PowerPoint</Application>
  <PresentationFormat>Breitbild</PresentationFormat>
  <Paragraphs>11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Kosten- und Preistheorie  Cournot‘scher Punkt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113</cp:revision>
  <dcterms:created xsi:type="dcterms:W3CDTF">2020-04-09T06:13:57Z</dcterms:created>
  <dcterms:modified xsi:type="dcterms:W3CDTF">2022-11-04T11:29:25Z</dcterms:modified>
</cp:coreProperties>
</file>