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78" r:id="rId3"/>
    <p:sldId id="312" r:id="rId4"/>
    <p:sldId id="317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D18055A-3929-4DB0-A86D-D3901F32BF43}"/>
    <pc:docChg chg="custSel delSld modSld">
      <pc:chgData name="Tegischer Lukas" userId="f78daebb-0565-485c-bd0e-1cd035e796ff" providerId="ADAL" clId="{6D18055A-3929-4DB0-A86D-D3901F32BF43}" dt="2022-11-04T15:36:33.329" v="4" actId="47"/>
      <pc:docMkLst>
        <pc:docMk/>
      </pc:docMkLst>
      <pc:sldChg chg="delSp mod">
        <pc:chgData name="Tegischer Lukas" userId="f78daebb-0565-485c-bd0e-1cd035e796ff" providerId="ADAL" clId="{6D18055A-3929-4DB0-A86D-D3901F32BF43}" dt="2022-11-04T15:36:28.177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6D18055A-3929-4DB0-A86D-D3901F32BF43}" dt="2022-11-04T15:36:28.17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6D18055A-3929-4DB0-A86D-D3901F32BF43}" dt="2022-11-04T15:36:29.288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6D18055A-3929-4DB0-A86D-D3901F32BF43}" dt="2022-11-04T15:36:29.288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6D18055A-3929-4DB0-A86D-D3901F32BF43}" dt="2022-11-04T15:36:33.329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D18055A-3929-4DB0-A86D-D3901F32BF43}" dt="2022-11-04T15:36:30.436" v="2" actId="478"/>
        <pc:sldMkLst>
          <pc:docMk/>
          <pc:sldMk cId="1284474314" sldId="312"/>
        </pc:sldMkLst>
        <pc:picChg chg="del">
          <ac:chgData name="Tegischer Lukas" userId="f78daebb-0565-485c-bd0e-1cd035e796ff" providerId="ADAL" clId="{6D18055A-3929-4DB0-A86D-D3901F32BF43}" dt="2022-11-04T15:36:30.436" v="2" actId="478"/>
          <ac:picMkLst>
            <pc:docMk/>
            <pc:sldMk cId="1284474314" sldId="31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D18055A-3929-4DB0-A86D-D3901F32BF43}" dt="2022-11-04T15:36:31.357" v="3" actId="478"/>
        <pc:sldMkLst>
          <pc:docMk/>
          <pc:sldMk cId="3724198334" sldId="317"/>
        </pc:sldMkLst>
        <pc:picChg chg="del">
          <ac:chgData name="Tegischer Lukas" userId="f78daebb-0565-485c-bd0e-1cd035e796ff" providerId="ADAL" clId="{6D18055A-3929-4DB0-A86D-D3901F32BF43}" dt="2022-11-04T15:36:31.357" v="3" actId="478"/>
          <ac:picMkLst>
            <pc:docMk/>
            <pc:sldMk cId="3724198334" sldId="317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4864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2768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Vereinfachen von Bruchtermen durch Faktorisieren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56408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Faktorisieren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4DFF765-7FC0-41AC-8A5F-4A78AA5C2224}"/>
              </a:ext>
            </a:extLst>
          </p:cNvPr>
          <p:cNvSpPr/>
          <p:nvPr/>
        </p:nvSpPr>
        <p:spPr>
          <a:xfrm>
            <a:off x="2219324" y="1574394"/>
            <a:ext cx="7753350" cy="959430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1: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Hebe alle gemeinsamen Faktoren heraus!</a:t>
            </a:r>
            <a:endParaRPr lang="de-AT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AT" sz="2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Schritt 2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(falls möglich): Wende eine binomische Formel an!</a:t>
            </a:r>
            <a:endParaRPr lang="de-AT" sz="24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02FAB56-0D88-4626-A14C-7F9C39660050}"/>
              </a:ext>
            </a:extLst>
          </p:cNvPr>
          <p:cNvSpPr/>
          <p:nvPr/>
        </p:nvSpPr>
        <p:spPr>
          <a:xfrm>
            <a:off x="309153" y="353377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Vereinfachen von Bruchtermen durch Faktorisieren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E573D10-3812-4C5D-B505-C3AC90D814A2}"/>
              </a:ext>
            </a:extLst>
          </p:cNvPr>
          <p:cNvSpPr/>
          <p:nvPr/>
        </p:nvSpPr>
        <p:spPr>
          <a:xfrm>
            <a:off x="2412205" y="4441194"/>
            <a:ext cx="7367588" cy="467757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Zähler &amp; Nenner faktorisieren -&gt; falls möglich: Kürzen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Bruchterme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D6C6D13-B0F1-48D0-8C98-BC2339E88CB1}"/>
              </a:ext>
            </a:extLst>
          </p:cNvPr>
          <p:cNvSpPr/>
          <p:nvPr/>
        </p:nvSpPr>
        <p:spPr>
          <a:xfrm>
            <a:off x="3710581" y="1036487"/>
            <a:ext cx="4770836" cy="606063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Zähler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Nenner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faktorisieren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(Herausheben &amp; falls möglich: Binomische Formel rückwärts anwenden)</a:t>
            </a:r>
            <a:endParaRPr lang="de-AT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47C93CD-7CB4-4F79-87C8-0455C90981F1}"/>
                  </a:ext>
                </a:extLst>
              </p:cNvPr>
              <p:cNvSpPr/>
              <p:nvPr/>
            </p:nvSpPr>
            <p:spPr>
              <a:xfrm>
                <a:off x="717041" y="2123830"/>
                <a:ext cx="1942135" cy="7099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>
                              <a:latin typeface="Cambria Math" panose="02040503050406030204" pitchFamily="18" charset="0"/>
                            </a:rPr>
                            <m:t>21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−15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de-AT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−5</m:t>
                          </m:r>
                        </m:den>
                      </m:f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047C93CD-7CB4-4F79-87C8-0455C90981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041" y="2123830"/>
                <a:ext cx="1942135" cy="7099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47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Bruchterme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D6C6D13-B0F1-48D0-8C98-BC2339E88CB1}"/>
              </a:ext>
            </a:extLst>
          </p:cNvPr>
          <p:cNvSpPr/>
          <p:nvPr/>
        </p:nvSpPr>
        <p:spPr>
          <a:xfrm>
            <a:off x="3710581" y="1036487"/>
            <a:ext cx="4770836" cy="606063"/>
          </a:xfrm>
          <a:prstGeom prst="rect">
            <a:avLst/>
          </a:prstGeom>
          <a:ln w="5715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Zähler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Nenner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faktorisieren</a:t>
            </a:r>
            <a:r>
              <a:rPr lang="de-AT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(Herausheben &amp; falls möglich: Binomische Formel rückwärts anwenden)</a:t>
            </a:r>
            <a:endParaRPr lang="de-AT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C96DEBB-D0E5-4D2A-BB93-FFCCCFFA303C}"/>
                  </a:ext>
                </a:extLst>
              </p:cNvPr>
              <p:cNvSpPr/>
              <p:nvPr/>
            </p:nvSpPr>
            <p:spPr>
              <a:xfrm>
                <a:off x="649613" y="2131656"/>
                <a:ext cx="2122569" cy="713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EC96DEBB-D0E5-4D2A-BB93-FFCCCFFA30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13" y="2131656"/>
                <a:ext cx="2122569" cy="713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19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83</Words>
  <Application>Microsoft Office PowerPoint</Application>
  <PresentationFormat>Breitbild</PresentationFormat>
  <Paragraphs>16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Calibri</vt:lpstr>
      <vt:lpstr>Cambria Math</vt:lpstr>
      <vt:lpstr>Georgia</vt:lpstr>
      <vt:lpstr>Trebuchet MS</vt:lpstr>
      <vt:lpstr>Wingdings</vt:lpstr>
      <vt:lpstr>Holzart</vt:lpstr>
      <vt:lpstr>Termrechnung Vereinfachen von Bruchtermen durch Faktorisieren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91</cp:revision>
  <dcterms:created xsi:type="dcterms:W3CDTF">2020-04-09T06:13:57Z</dcterms:created>
  <dcterms:modified xsi:type="dcterms:W3CDTF">2022-11-04T15:36:33Z</dcterms:modified>
</cp:coreProperties>
</file>