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367" r:id="rId3"/>
    <p:sldId id="380" r:id="rId4"/>
    <p:sldId id="381" r:id="rId5"/>
    <p:sldId id="382" r:id="rId6"/>
    <p:sldId id="383" r:id="rId7"/>
    <p:sldId id="384" r:id="rId8"/>
    <p:sldId id="371" r:id="rId9"/>
    <p:sldId id="374" r:id="rId10"/>
    <p:sldId id="385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DA37D80-6434-44D0-A028-1B22A696006F}" styleName="Helle Formatvorlage 3 - Akz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56F88B53-23DA-4796-84FB-9D2F95C1D28C}"/>
    <pc:docChg chg="custSel delSld modSld">
      <pc:chgData name="Tegischer Lukas" userId="f78daebb-0565-485c-bd0e-1cd035e796ff" providerId="ADAL" clId="{56F88B53-23DA-4796-84FB-9D2F95C1D28C}" dt="2022-11-04T11:22:14.895" v="6" actId="47"/>
      <pc:docMkLst>
        <pc:docMk/>
      </pc:docMkLst>
      <pc:sldChg chg="delSp mod delAnim">
        <pc:chgData name="Tegischer Lukas" userId="f78daebb-0565-485c-bd0e-1cd035e796ff" providerId="ADAL" clId="{56F88B53-23DA-4796-84FB-9D2F95C1D28C}" dt="2022-11-04T11:22:06.625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56F88B53-23DA-4796-84FB-9D2F95C1D28C}" dt="2022-11-04T11:22:06.273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56F88B53-23DA-4796-84FB-9D2F95C1D28C}" dt="2022-11-04T11:22:06.625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56F88B53-23DA-4796-84FB-9D2F95C1D28C}" dt="2022-11-04T11:22:14.895" v="6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56F88B53-23DA-4796-84FB-9D2F95C1D28C}" dt="2022-11-04T11:22:07.513" v="2" actId="478"/>
        <pc:sldMkLst>
          <pc:docMk/>
          <pc:sldMk cId="3423344192" sldId="367"/>
        </pc:sldMkLst>
        <pc:picChg chg="del">
          <ac:chgData name="Tegischer Lukas" userId="f78daebb-0565-485c-bd0e-1cd035e796ff" providerId="ADAL" clId="{56F88B53-23DA-4796-84FB-9D2F95C1D28C}" dt="2022-11-04T11:22:07.513" v="2" actId="478"/>
          <ac:picMkLst>
            <pc:docMk/>
            <pc:sldMk cId="3423344192" sldId="36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6F88B53-23DA-4796-84FB-9D2F95C1D28C}" dt="2022-11-04T11:22:12.320" v="4" actId="478"/>
        <pc:sldMkLst>
          <pc:docMk/>
          <pc:sldMk cId="1830710090" sldId="371"/>
        </pc:sldMkLst>
        <pc:picChg chg="del">
          <ac:chgData name="Tegischer Lukas" userId="f78daebb-0565-485c-bd0e-1cd035e796ff" providerId="ADAL" clId="{56F88B53-23DA-4796-84FB-9D2F95C1D28C}" dt="2022-11-04T11:22:12.320" v="4" actId="478"/>
          <ac:picMkLst>
            <pc:docMk/>
            <pc:sldMk cId="1830710090" sldId="37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6F88B53-23DA-4796-84FB-9D2F95C1D28C}" dt="2022-11-04T11:22:10.817" v="3" actId="478"/>
        <pc:sldMkLst>
          <pc:docMk/>
          <pc:sldMk cId="183936162" sldId="374"/>
        </pc:sldMkLst>
        <pc:picChg chg="del">
          <ac:chgData name="Tegischer Lukas" userId="f78daebb-0565-485c-bd0e-1cd035e796ff" providerId="ADAL" clId="{56F88B53-23DA-4796-84FB-9D2F95C1D28C}" dt="2022-11-04T11:22:10.817" v="3" actId="478"/>
          <ac:picMkLst>
            <pc:docMk/>
            <pc:sldMk cId="183936162" sldId="37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56F88B53-23DA-4796-84FB-9D2F95C1D28C}" dt="2022-11-04T11:22:13.933" v="5" actId="478"/>
        <pc:sldMkLst>
          <pc:docMk/>
          <pc:sldMk cId="2290973958" sldId="385"/>
        </pc:sldMkLst>
        <pc:picChg chg="del">
          <ac:chgData name="Tegischer Lukas" userId="f78daebb-0565-485c-bd0e-1cd035e796ff" providerId="ADAL" clId="{56F88B53-23DA-4796-84FB-9D2F95C1D28C}" dt="2022-11-04T11:22:13.933" v="5" actId="478"/>
          <ac:picMkLst>
            <pc:docMk/>
            <pc:sldMk cId="2290973958" sldId="385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1T15:36:13.159" v="424" actId="20577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53F675D6-7BF4-4645-883C-68580355C065}"/>
    <pc:docChg chg="undo custSel addSld delSld modSld sldOrd">
      <pc:chgData name="Tegischer Lukas" userId="f78daebb-0565-485c-bd0e-1cd035e796ff" providerId="ADAL" clId="{53F675D6-7BF4-4645-883C-68580355C065}" dt="2021-09-21T15:57:21.052" v="404" actId="20577"/>
      <pc:docMkLst>
        <pc:docMk/>
      </pc:docMkLst>
      <pc:sldChg chg="modSp mod">
        <pc:chgData name="Tegischer Lukas" userId="f78daebb-0565-485c-bd0e-1cd035e796ff" providerId="ADAL" clId="{53F675D6-7BF4-4645-883C-68580355C065}" dt="2021-09-21T15:37:21.072" v="6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3F675D6-7BF4-4645-883C-68580355C065}" dt="2021-09-21T15:37:21.072" v="6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3F675D6-7BF4-4645-883C-68580355C065}" dt="2021-09-21T15:39:29.399" v="115"/>
        <pc:sldMkLst>
          <pc:docMk/>
          <pc:sldMk cId="3423344192" sldId="367"/>
        </pc:sldMkLst>
        <pc:spChg chg="mod">
          <ac:chgData name="Tegischer Lukas" userId="f78daebb-0565-485c-bd0e-1cd035e796ff" providerId="ADAL" clId="{53F675D6-7BF4-4645-883C-68580355C065}" dt="2021-09-21T15:39:18.501" v="112" actId="1076"/>
          <ac:spMkLst>
            <pc:docMk/>
            <pc:sldMk cId="3423344192" sldId="367"/>
            <ac:spMk id="4" creationId="{C427B5BC-E2AB-4596-857C-DA06F86C68EB}"/>
          </ac:spMkLst>
        </pc:spChg>
        <pc:spChg chg="del">
          <ac:chgData name="Tegischer Lukas" userId="f78daebb-0565-485c-bd0e-1cd035e796ff" providerId="ADAL" clId="{53F675D6-7BF4-4645-883C-68580355C065}" dt="2021-09-21T15:37:31.830" v="84" actId="478"/>
          <ac:spMkLst>
            <pc:docMk/>
            <pc:sldMk cId="3423344192" sldId="367"/>
            <ac:spMk id="10" creationId="{C711C241-8787-44EB-84D7-A60D1F03DF76}"/>
          </ac:spMkLst>
        </pc:spChg>
        <pc:spChg chg="del">
          <ac:chgData name="Tegischer Lukas" userId="f78daebb-0565-485c-bd0e-1cd035e796ff" providerId="ADAL" clId="{53F675D6-7BF4-4645-883C-68580355C065}" dt="2021-09-21T15:37:33.486" v="85" actId="478"/>
          <ac:spMkLst>
            <pc:docMk/>
            <pc:sldMk cId="3423344192" sldId="367"/>
            <ac:spMk id="11" creationId="{D03D1652-8B07-414D-AB62-55CA56539567}"/>
          </ac:spMkLst>
        </pc:spChg>
        <pc:spChg chg="add mod">
          <ac:chgData name="Tegischer Lukas" userId="f78daebb-0565-485c-bd0e-1cd035e796ff" providerId="ADAL" clId="{53F675D6-7BF4-4645-883C-68580355C065}" dt="2021-09-21T15:39:15.078" v="111" actId="20577"/>
          <ac:spMkLst>
            <pc:docMk/>
            <pc:sldMk cId="3423344192" sldId="367"/>
            <ac:spMk id="12" creationId="{D24ED68B-810B-421A-8B91-164B11671817}"/>
          </ac:spMkLst>
        </pc:spChg>
        <pc:graphicFrameChg chg="add mod modGraphic">
          <ac:chgData name="Tegischer Lukas" userId="f78daebb-0565-485c-bd0e-1cd035e796ff" providerId="ADAL" clId="{53F675D6-7BF4-4645-883C-68580355C065}" dt="2021-09-21T15:39:10.484" v="108" actId="1076"/>
          <ac:graphicFrameMkLst>
            <pc:docMk/>
            <pc:sldMk cId="3423344192" sldId="367"/>
            <ac:graphicFrameMk id="2" creationId="{4E54B9A9-AE4F-42FF-888B-E58F3395F88A}"/>
          </ac:graphicFrameMkLst>
        </pc:graphicFrameChg>
        <pc:picChg chg="del">
          <ac:chgData name="Tegischer Lukas" userId="f78daebb-0565-485c-bd0e-1cd035e796ff" providerId="ADAL" clId="{53F675D6-7BF4-4645-883C-68580355C065}" dt="2021-09-21T15:37:31.142" v="83" actId="478"/>
          <ac:picMkLst>
            <pc:docMk/>
            <pc:sldMk cId="3423344192" sldId="367"/>
            <ac:picMk id="9" creationId="{C460C7BF-4CDF-463D-B651-0762F3D4A9E8}"/>
          </ac:picMkLst>
        </pc:picChg>
      </pc:sldChg>
      <pc:sldChg chg="addSp delSp mod">
        <pc:chgData name="Tegischer Lukas" userId="f78daebb-0565-485c-bd0e-1cd035e796ff" providerId="ADAL" clId="{53F675D6-7BF4-4645-883C-68580355C065}" dt="2021-09-21T15:40:35.797" v="118" actId="22"/>
        <pc:sldMkLst>
          <pc:docMk/>
          <pc:sldMk cId="1830710090" sldId="371"/>
        </pc:sldMkLst>
        <pc:spChg chg="del">
          <ac:chgData name="Tegischer Lukas" userId="f78daebb-0565-485c-bd0e-1cd035e796ff" providerId="ADAL" clId="{53F675D6-7BF4-4645-883C-68580355C065}" dt="2021-09-21T15:40:34.985" v="117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53F675D6-7BF4-4645-883C-68580355C065}" dt="2021-09-21T15:40:34.676" v="116" actId="478"/>
          <ac:spMkLst>
            <pc:docMk/>
            <pc:sldMk cId="1830710090" sldId="371"/>
            <ac:spMk id="6" creationId="{A401812B-3EE1-4548-A1FD-85AEFA8DBA68}"/>
          </ac:spMkLst>
        </pc:spChg>
        <pc:picChg chg="add">
          <ac:chgData name="Tegischer Lukas" userId="f78daebb-0565-485c-bd0e-1cd035e796ff" providerId="ADAL" clId="{53F675D6-7BF4-4645-883C-68580355C065}" dt="2021-09-21T15:40:35.797" v="118" actId="22"/>
          <ac:picMkLst>
            <pc:docMk/>
            <pc:sldMk cId="1830710090" sldId="371"/>
            <ac:picMk id="3" creationId="{6B781F69-E1F9-4CA4-9BB1-D59F6A59F2A8}"/>
          </ac:picMkLst>
        </pc:picChg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410812599" sldId="373"/>
        </pc:sldMkLst>
      </pc:sldChg>
      <pc:sldChg chg="addSp delSp modSp mod delAnim">
        <pc:chgData name="Tegischer Lukas" userId="f78daebb-0565-485c-bd0e-1cd035e796ff" providerId="ADAL" clId="{53F675D6-7BF4-4645-883C-68580355C065}" dt="2021-09-21T15:57:18.775" v="403" actId="20577"/>
        <pc:sldMkLst>
          <pc:docMk/>
          <pc:sldMk cId="183936162" sldId="374"/>
        </pc:sldMkLst>
        <pc:spChg chg="del">
          <ac:chgData name="Tegischer Lukas" userId="f78daebb-0565-485c-bd0e-1cd035e796ff" providerId="ADAL" clId="{53F675D6-7BF4-4645-883C-68580355C065}" dt="2021-09-21T15:55:20.165" v="368" actId="478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53F675D6-7BF4-4645-883C-68580355C065}" dt="2021-09-21T15:55:20.165" v="368" actId="478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53F675D6-7BF4-4645-883C-68580355C065}" dt="2021-09-21T15:57:18.775" v="403" actId="20577"/>
          <ac:spMkLst>
            <pc:docMk/>
            <pc:sldMk cId="183936162" sldId="374"/>
            <ac:spMk id="9" creationId="{30F46E99-FA93-4805-B2F3-E575951B8E46}"/>
          </ac:spMkLst>
        </pc:spChg>
        <pc:spChg chg="del">
          <ac:chgData name="Tegischer Lukas" userId="f78daebb-0565-485c-bd0e-1cd035e796ff" providerId="ADAL" clId="{53F675D6-7BF4-4645-883C-68580355C065}" dt="2021-09-21T15:55:20.165" v="368" actId="478"/>
          <ac:spMkLst>
            <pc:docMk/>
            <pc:sldMk cId="183936162" sldId="374"/>
            <ac:spMk id="10" creationId="{919F3098-1471-4D88-B9EB-7F1D6E6EA598}"/>
          </ac:spMkLst>
        </pc:spChg>
        <pc:spChg chg="del">
          <ac:chgData name="Tegischer Lukas" userId="f78daebb-0565-485c-bd0e-1cd035e796ff" providerId="ADAL" clId="{53F675D6-7BF4-4645-883C-68580355C065}" dt="2021-09-21T15:55:21.192" v="369" actId="478"/>
          <ac:spMkLst>
            <pc:docMk/>
            <pc:sldMk cId="183936162" sldId="374"/>
            <ac:spMk id="12" creationId="{922792B5-3E33-46B1-A9F1-43AE773C1478}"/>
          </ac:spMkLst>
        </pc:spChg>
        <pc:spChg chg="del">
          <ac:chgData name="Tegischer Lukas" userId="f78daebb-0565-485c-bd0e-1cd035e796ff" providerId="ADAL" clId="{53F675D6-7BF4-4645-883C-68580355C065}" dt="2021-09-21T15:55:21.860" v="370" actId="478"/>
          <ac:spMkLst>
            <pc:docMk/>
            <pc:sldMk cId="183936162" sldId="374"/>
            <ac:spMk id="15" creationId="{6EC4AAA4-9781-44CC-ACD3-BD6672D56C93}"/>
          </ac:spMkLst>
        </pc:spChg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726668994" sldId="375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17622882" sldId="376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2878538322" sldId="377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2891995451" sldId="378"/>
        </pc:sldMkLst>
      </pc:sldChg>
      <pc:sldChg chg="del">
        <pc:chgData name="Tegischer Lukas" userId="f78daebb-0565-485c-bd0e-1cd035e796ff" providerId="ADAL" clId="{53F675D6-7BF4-4645-883C-68580355C065}" dt="2021-09-21T15:57:12.952" v="402" actId="47"/>
        <pc:sldMkLst>
          <pc:docMk/>
          <pc:sldMk cId="803498837" sldId="379"/>
        </pc:sldMkLst>
      </pc:sldChg>
      <pc:sldChg chg="addSp delSp modSp new mod modAnim">
        <pc:chgData name="Tegischer Lukas" userId="f78daebb-0565-485c-bd0e-1cd035e796ff" providerId="ADAL" clId="{53F675D6-7BF4-4645-883C-68580355C065}" dt="2021-09-21T15:48:02.011" v="223" actId="20577"/>
        <pc:sldMkLst>
          <pc:docMk/>
          <pc:sldMk cId="15827720" sldId="380"/>
        </pc:sldMkLst>
        <pc:spChg chg="del">
          <ac:chgData name="Tegischer Lukas" userId="f78daebb-0565-485c-bd0e-1cd035e796ff" providerId="ADAL" clId="{53F675D6-7BF4-4645-883C-68580355C065}" dt="2021-09-21T15:41:31.489" v="120" actId="478"/>
          <ac:spMkLst>
            <pc:docMk/>
            <pc:sldMk cId="15827720" sldId="380"/>
            <ac:spMk id="2" creationId="{32AC8ABA-77BC-4A44-9811-937209E46F5D}"/>
          </ac:spMkLst>
        </pc:spChg>
        <pc:spChg chg="del">
          <ac:chgData name="Tegischer Lukas" userId="f78daebb-0565-485c-bd0e-1cd035e796ff" providerId="ADAL" clId="{53F675D6-7BF4-4645-883C-68580355C065}" dt="2021-09-21T15:41:32.117" v="121" actId="478"/>
          <ac:spMkLst>
            <pc:docMk/>
            <pc:sldMk cId="15827720" sldId="380"/>
            <ac:spMk id="3" creationId="{D52DCAD9-365A-4B4E-ACB3-206AD37ECE6F}"/>
          </ac:spMkLst>
        </pc:spChg>
        <pc:spChg chg="add mod">
          <ac:chgData name="Tegischer Lukas" userId="f78daebb-0565-485c-bd0e-1cd035e796ff" providerId="ADAL" clId="{53F675D6-7BF4-4645-883C-68580355C065}" dt="2021-09-21T15:48:02.011" v="223" actId="20577"/>
          <ac:spMkLst>
            <pc:docMk/>
            <pc:sldMk cId="15827720" sldId="380"/>
            <ac:spMk id="5" creationId="{9366F013-C35C-4176-B1A4-F5749B1D3211}"/>
          </ac:spMkLst>
        </pc:spChg>
        <pc:spChg chg="add mod">
          <ac:chgData name="Tegischer Lukas" userId="f78daebb-0565-485c-bd0e-1cd035e796ff" providerId="ADAL" clId="{53F675D6-7BF4-4645-883C-68580355C065}" dt="2021-09-21T15:44:00.172" v="160" actId="1076"/>
          <ac:spMkLst>
            <pc:docMk/>
            <pc:sldMk cId="15827720" sldId="380"/>
            <ac:spMk id="6" creationId="{4E1E9BBE-ADC8-49C8-BC4E-7CDDBE735635}"/>
          </ac:spMkLst>
        </pc:spChg>
      </pc:sldChg>
      <pc:sldChg chg="addSp delSp modSp add mod modAnim">
        <pc:chgData name="Tegischer Lukas" userId="f78daebb-0565-485c-bd0e-1cd035e796ff" providerId="ADAL" clId="{53F675D6-7BF4-4645-883C-68580355C065}" dt="2021-09-21T15:47:48.800" v="219"/>
        <pc:sldMkLst>
          <pc:docMk/>
          <pc:sldMk cId="2450191489" sldId="381"/>
        </pc:sldMkLst>
        <pc:spChg chg="del">
          <ac:chgData name="Tegischer Lukas" userId="f78daebb-0565-485c-bd0e-1cd035e796ff" providerId="ADAL" clId="{53F675D6-7BF4-4645-883C-68580355C065}" dt="2021-09-21T15:44:23.274" v="194" actId="478"/>
          <ac:spMkLst>
            <pc:docMk/>
            <pc:sldMk cId="2450191489" sldId="381"/>
            <ac:spMk id="5" creationId="{9366F013-C35C-4176-B1A4-F5749B1D3211}"/>
          </ac:spMkLst>
        </pc:spChg>
        <pc:spChg chg="mod">
          <ac:chgData name="Tegischer Lukas" userId="f78daebb-0565-485c-bd0e-1cd035e796ff" providerId="ADAL" clId="{53F675D6-7BF4-4645-883C-68580355C065}" dt="2021-09-21T15:44:21.403" v="193" actId="20577"/>
          <ac:spMkLst>
            <pc:docMk/>
            <pc:sldMk cId="2450191489" sldId="381"/>
            <ac:spMk id="6" creationId="{4E1E9BBE-ADC8-49C8-BC4E-7CDDBE735635}"/>
          </ac:spMkLst>
        </pc:spChg>
        <pc:spChg chg="add mod">
          <ac:chgData name="Tegischer Lukas" userId="f78daebb-0565-485c-bd0e-1cd035e796ff" providerId="ADAL" clId="{53F675D6-7BF4-4645-883C-68580355C065}" dt="2021-09-21T15:47:34.196" v="215" actId="113"/>
          <ac:spMkLst>
            <pc:docMk/>
            <pc:sldMk cId="2450191489" sldId="381"/>
            <ac:spMk id="7" creationId="{CE4CF630-8FCF-4236-AB31-C1820231C39B}"/>
          </ac:spMkLst>
        </pc:spChg>
        <pc:spChg chg="add mod">
          <ac:chgData name="Tegischer Lukas" userId="f78daebb-0565-485c-bd0e-1cd035e796ff" providerId="ADAL" clId="{53F675D6-7BF4-4645-883C-68580355C065}" dt="2021-09-21T15:47:45.073" v="218" actId="20577"/>
          <ac:spMkLst>
            <pc:docMk/>
            <pc:sldMk cId="2450191489" sldId="381"/>
            <ac:spMk id="8" creationId="{FB971921-DAD2-4C5E-B70E-034BB9E6A1AD}"/>
          </ac:spMkLst>
        </pc:spChg>
      </pc:sldChg>
      <pc:sldChg chg="addSp delSp modSp add mod delAnim modAnim">
        <pc:chgData name="Tegischer Lukas" userId="f78daebb-0565-485c-bd0e-1cd035e796ff" providerId="ADAL" clId="{53F675D6-7BF4-4645-883C-68580355C065}" dt="2021-09-21T15:50:44.616" v="285"/>
        <pc:sldMkLst>
          <pc:docMk/>
          <pc:sldMk cId="2198323227" sldId="382"/>
        </pc:sldMkLst>
        <pc:spChg chg="mod">
          <ac:chgData name="Tegischer Lukas" userId="f78daebb-0565-485c-bd0e-1cd035e796ff" providerId="ADAL" clId="{53F675D6-7BF4-4645-883C-68580355C065}" dt="2021-09-21T15:50:31.932" v="282" actId="1076"/>
          <ac:spMkLst>
            <pc:docMk/>
            <pc:sldMk cId="2198323227" sldId="382"/>
            <ac:spMk id="6" creationId="{4E1E9BBE-ADC8-49C8-BC4E-7CDDBE735635}"/>
          </ac:spMkLst>
        </pc:spChg>
        <pc:spChg chg="del">
          <ac:chgData name="Tegischer Lukas" userId="f78daebb-0565-485c-bd0e-1cd035e796ff" providerId="ADAL" clId="{53F675D6-7BF4-4645-883C-68580355C065}" dt="2021-09-21T15:48:27.540" v="253" actId="478"/>
          <ac:spMkLst>
            <pc:docMk/>
            <pc:sldMk cId="2198323227" sldId="382"/>
            <ac:spMk id="7" creationId="{CE4CF630-8FCF-4236-AB31-C1820231C39B}"/>
          </ac:spMkLst>
        </pc:spChg>
        <pc:spChg chg="del">
          <ac:chgData name="Tegischer Lukas" userId="f78daebb-0565-485c-bd0e-1cd035e796ff" providerId="ADAL" clId="{53F675D6-7BF4-4645-883C-68580355C065}" dt="2021-09-21T15:48:26.067" v="252" actId="478"/>
          <ac:spMkLst>
            <pc:docMk/>
            <pc:sldMk cId="2198323227" sldId="382"/>
            <ac:spMk id="8" creationId="{FB971921-DAD2-4C5E-B70E-034BB9E6A1AD}"/>
          </ac:spMkLst>
        </pc:spChg>
        <pc:spChg chg="add mod">
          <ac:chgData name="Tegischer Lukas" userId="f78daebb-0565-485c-bd0e-1cd035e796ff" providerId="ADAL" clId="{53F675D6-7BF4-4645-883C-68580355C065}" dt="2021-09-21T15:50:36.335" v="283" actId="20577"/>
          <ac:spMkLst>
            <pc:docMk/>
            <pc:sldMk cId="2198323227" sldId="382"/>
            <ac:spMk id="9" creationId="{8FB05FBC-4101-4A07-8D90-75C2D6DFE137}"/>
          </ac:spMkLst>
        </pc:spChg>
      </pc:sldChg>
      <pc:sldChg chg="addSp delSp modSp add mod delAnim modAnim">
        <pc:chgData name="Tegischer Lukas" userId="f78daebb-0565-485c-bd0e-1cd035e796ff" providerId="ADAL" clId="{53F675D6-7BF4-4645-883C-68580355C065}" dt="2021-09-21T15:54:15.038" v="331"/>
        <pc:sldMkLst>
          <pc:docMk/>
          <pc:sldMk cId="2099733091" sldId="383"/>
        </pc:sldMkLst>
        <pc:spChg chg="add mod">
          <ac:chgData name="Tegischer Lukas" userId="f78daebb-0565-485c-bd0e-1cd035e796ff" providerId="ADAL" clId="{53F675D6-7BF4-4645-883C-68580355C065}" dt="2021-09-21T15:54:02.308" v="328" actId="1076"/>
          <ac:spMkLst>
            <pc:docMk/>
            <pc:sldMk cId="2099733091" sldId="383"/>
            <ac:spMk id="5" creationId="{8688653D-94D4-4253-9958-9CCDD703CFEE}"/>
          </ac:spMkLst>
        </pc:spChg>
        <pc:spChg chg="mod">
          <ac:chgData name="Tegischer Lukas" userId="f78daebb-0565-485c-bd0e-1cd035e796ff" providerId="ADAL" clId="{53F675D6-7BF4-4645-883C-68580355C065}" dt="2021-09-21T15:53:58.028" v="327" actId="1076"/>
          <ac:spMkLst>
            <pc:docMk/>
            <pc:sldMk cId="2099733091" sldId="383"/>
            <ac:spMk id="6" creationId="{4E1E9BBE-ADC8-49C8-BC4E-7CDDBE735635}"/>
          </ac:spMkLst>
        </pc:spChg>
        <pc:spChg chg="del">
          <ac:chgData name="Tegischer Lukas" userId="f78daebb-0565-485c-bd0e-1cd035e796ff" providerId="ADAL" clId="{53F675D6-7BF4-4645-883C-68580355C065}" dt="2021-09-21T15:53:12.602" v="309" actId="478"/>
          <ac:spMkLst>
            <pc:docMk/>
            <pc:sldMk cId="2099733091" sldId="383"/>
            <ac:spMk id="9" creationId="{8FB05FBC-4101-4A07-8D90-75C2D6DFE137}"/>
          </ac:spMkLst>
        </pc:spChg>
      </pc:sldChg>
      <pc:sldChg chg="addSp modSp add mod ord modAnim">
        <pc:chgData name="Tegischer Lukas" userId="f78daebb-0565-485c-bd0e-1cd035e796ff" providerId="ADAL" clId="{53F675D6-7BF4-4645-883C-68580355C065}" dt="2021-09-21T15:55:11.371" v="367" actId="1076"/>
        <pc:sldMkLst>
          <pc:docMk/>
          <pc:sldMk cId="2291520389" sldId="384"/>
        </pc:sldMkLst>
        <pc:spChg chg="add mod">
          <ac:chgData name="Tegischer Lukas" userId="f78daebb-0565-485c-bd0e-1cd035e796ff" providerId="ADAL" clId="{53F675D6-7BF4-4645-883C-68580355C065}" dt="2021-09-21T15:55:11.371" v="367" actId="1076"/>
          <ac:spMkLst>
            <pc:docMk/>
            <pc:sldMk cId="2291520389" sldId="384"/>
            <ac:spMk id="5" creationId="{2D446166-4549-4930-BF8C-40739AF00CDF}"/>
          </ac:spMkLst>
        </pc:spChg>
        <pc:spChg chg="mod">
          <ac:chgData name="Tegischer Lukas" userId="f78daebb-0565-485c-bd0e-1cd035e796ff" providerId="ADAL" clId="{53F675D6-7BF4-4645-883C-68580355C065}" dt="2021-09-21T15:54:25.251" v="336" actId="20577"/>
          <ac:spMkLst>
            <pc:docMk/>
            <pc:sldMk cId="2291520389" sldId="384"/>
            <ac:spMk id="6" creationId="{4E1E9BBE-ADC8-49C8-BC4E-7CDDBE735635}"/>
          </ac:spMkLst>
        </pc:spChg>
        <pc:spChg chg="mod">
          <ac:chgData name="Tegischer Lukas" userId="f78daebb-0565-485c-bd0e-1cd035e796ff" providerId="ADAL" clId="{53F675D6-7BF4-4645-883C-68580355C065}" dt="2021-09-21T15:54:56.009" v="360" actId="20577"/>
          <ac:spMkLst>
            <pc:docMk/>
            <pc:sldMk cId="2291520389" sldId="384"/>
            <ac:spMk id="9" creationId="{8FB05FBC-4101-4A07-8D90-75C2D6DFE137}"/>
          </ac:spMkLst>
        </pc:spChg>
      </pc:sldChg>
      <pc:sldChg chg="addSp modSp add mod">
        <pc:chgData name="Tegischer Lukas" userId="f78daebb-0565-485c-bd0e-1cd035e796ff" providerId="ADAL" clId="{53F675D6-7BF4-4645-883C-68580355C065}" dt="2021-09-21T15:57:21.052" v="404" actId="20577"/>
        <pc:sldMkLst>
          <pc:docMk/>
          <pc:sldMk cId="2290973958" sldId="385"/>
        </pc:sldMkLst>
        <pc:spChg chg="add mod">
          <ac:chgData name="Tegischer Lukas" userId="f78daebb-0565-485c-bd0e-1cd035e796ff" providerId="ADAL" clId="{53F675D6-7BF4-4645-883C-68580355C065}" dt="2021-09-21T15:56:25.859" v="389" actId="20577"/>
          <ac:spMkLst>
            <pc:docMk/>
            <pc:sldMk cId="2290973958" sldId="385"/>
            <ac:spMk id="5" creationId="{6E6BD1FB-4A25-4A5E-815B-C8D11B071CCB}"/>
          </ac:spMkLst>
        </pc:spChg>
        <pc:spChg chg="mod">
          <ac:chgData name="Tegischer Lukas" userId="f78daebb-0565-485c-bd0e-1cd035e796ff" providerId="ADAL" clId="{53F675D6-7BF4-4645-883C-68580355C065}" dt="2021-09-21T15:57:21.052" v="404" actId="20577"/>
          <ac:spMkLst>
            <pc:docMk/>
            <pc:sldMk cId="2290973958" sldId="385"/>
            <ac:spMk id="9" creationId="{30F46E99-FA93-4805-B2F3-E575951B8E46}"/>
          </ac:spMkLst>
        </pc:sp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A95AF04A-81E9-432F-8AB5-7F6951743778}"/>
    <pc:docChg chg="undo custSel modSld">
      <pc:chgData name="Tegischer Lukas" userId="f78daebb-0565-485c-bd0e-1cd035e796ff" providerId="ADAL" clId="{A95AF04A-81E9-432F-8AB5-7F6951743778}" dt="2021-09-22T19:25:06.828" v="119"/>
      <pc:docMkLst>
        <pc:docMk/>
      </pc:docMkLst>
      <pc:sldChg chg="modAnim">
        <pc:chgData name="Tegischer Lukas" userId="f78daebb-0565-485c-bd0e-1cd035e796ff" providerId="ADAL" clId="{A95AF04A-81E9-432F-8AB5-7F6951743778}" dt="2021-09-22T19:25:06.828" v="119"/>
        <pc:sldMkLst>
          <pc:docMk/>
          <pc:sldMk cId="3932101437" sldId="291"/>
        </pc:sldMkLst>
      </pc:sldChg>
      <pc:sldChg chg="modSp mod modAnim">
        <pc:chgData name="Tegischer Lukas" userId="f78daebb-0565-485c-bd0e-1cd035e796ff" providerId="ADAL" clId="{A95AF04A-81E9-432F-8AB5-7F6951743778}" dt="2021-09-22T19:08:59.286" v="92" actId="20577"/>
        <pc:sldMkLst>
          <pc:docMk/>
          <pc:sldMk cId="3423344192" sldId="367"/>
        </pc:sldMkLst>
        <pc:spChg chg="mod">
          <ac:chgData name="Tegischer Lukas" userId="f78daebb-0565-485c-bd0e-1cd035e796ff" providerId="ADAL" clId="{A95AF04A-81E9-432F-8AB5-7F6951743778}" dt="2021-09-22T19:08:59.286" v="92" actId="20577"/>
          <ac:spMkLst>
            <pc:docMk/>
            <pc:sldMk cId="3423344192" sldId="367"/>
            <ac:spMk id="12" creationId="{D24ED68B-810B-421A-8B91-164B11671817}"/>
          </ac:spMkLst>
        </pc:spChg>
        <pc:graphicFrameChg chg="mod">
          <ac:chgData name="Tegischer Lukas" userId="f78daebb-0565-485c-bd0e-1cd035e796ff" providerId="ADAL" clId="{A95AF04A-81E9-432F-8AB5-7F6951743778}" dt="2021-09-22T19:08:37.551" v="19" actId="1076"/>
          <ac:graphicFrameMkLst>
            <pc:docMk/>
            <pc:sldMk cId="3423344192" sldId="367"/>
            <ac:graphicFrameMk id="2" creationId="{4E54B9A9-AE4F-42FF-888B-E58F3395F88A}"/>
          </ac:graphicFrameMkLst>
        </pc:graphicFrameChg>
      </pc:sldChg>
      <pc:sldChg chg="modSp mod">
        <pc:chgData name="Tegischer Lukas" userId="f78daebb-0565-485c-bd0e-1cd035e796ff" providerId="ADAL" clId="{A95AF04A-81E9-432F-8AB5-7F6951743778}" dt="2021-09-22T19:11:53.009" v="117" actId="20577"/>
        <pc:sldMkLst>
          <pc:docMk/>
          <pc:sldMk cId="2290973958" sldId="385"/>
        </pc:sldMkLst>
        <pc:spChg chg="mod">
          <ac:chgData name="Tegischer Lukas" userId="f78daebb-0565-485c-bd0e-1cd035e796ff" providerId="ADAL" clId="{A95AF04A-81E9-432F-8AB5-7F6951743778}" dt="2021-09-22T19:11:53.009" v="117" actId="20577"/>
          <ac:spMkLst>
            <pc:docMk/>
            <pc:sldMk cId="2290973958" sldId="385"/>
            <ac:spMk id="5" creationId="{6E6BD1FB-4A25-4A5E-815B-C8D11B071CCB}"/>
          </ac:spMkLst>
        </pc:sp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9821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6233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63456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176742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564965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6287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982311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311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306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Weg - Geschwindigkeit - Beschleunigung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Differentialrechnung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30F46E99-FA93-4805-B2F3-E575951B8E46}"/>
                  </a:ext>
                </a:extLst>
              </p:cNvPr>
              <p:cNvSpPr txBox="1"/>
              <p:nvPr/>
            </p:nvSpPr>
            <p:spPr>
              <a:xfrm>
                <a:off x="305381" y="387395"/>
                <a:ext cx="10734675" cy="18170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200"/>
                  </a:spcBef>
                  <a:spcAft>
                    <a:spcPts val="120"/>
                  </a:spcAft>
                </a:pPr>
                <a:r>
                  <a:rPr lang="de-AT" sz="18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Der </a:t>
                </a:r>
                <a:r>
                  <a:rPr lang="de-AT" sz="18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zurückgelegte Weg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eines startenden Fahrzeuges kann mithilfe der quadratischen Funktion s mit </a:t>
                </a:r>
                <a14:m>
                  <m:oMath xmlns:m="http://schemas.openxmlformats.org/officeDocument/2006/math"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=0,</m:t>
                    </m:r>
                    <m:r>
                      <a:rPr lang="de-AT" sz="18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8</m:t>
                    </m:r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²</m:t>
                    </m:r>
                  </m:oMath>
                </a14:m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beschrieben werden.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Bef>
                    <a:spcPts val="200"/>
                  </a:spcBef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..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Zeit in Sekunden (s) (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≥0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 </a:t>
                </a:r>
                <a:b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..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Weg in Metern (m) </a:t>
                </a:r>
              </a:p>
              <a:p>
                <a:pPr marL="342900" lvl="0" indent="-342900">
                  <a:lnSpc>
                    <a:spcPct val="150000"/>
                  </a:lnSpc>
                  <a:spcBef>
                    <a:spcPts val="200"/>
                  </a:spcBef>
                  <a:spcAft>
                    <a:spcPts val="1000"/>
                  </a:spcAft>
                  <a:buFont typeface="+mj-lt"/>
                  <a:buAutoNum type="alphaLcPeriod"/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30F46E99-FA93-4805-B2F3-E575951B8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381" y="387395"/>
                <a:ext cx="10734675" cy="1817036"/>
              </a:xfrm>
              <a:prstGeom prst="rect">
                <a:avLst/>
              </a:prstGeom>
              <a:blipFill>
                <a:blip r:embed="rId4"/>
                <a:stretch>
                  <a:fillRect l="-454" t="-167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6E6BD1FB-4A25-4A5E-815B-C8D11B071CCB}"/>
                  </a:ext>
                </a:extLst>
              </p:cNvPr>
              <p:cNvSpPr txBox="1"/>
              <p:nvPr/>
            </p:nvSpPr>
            <p:spPr>
              <a:xfrm>
                <a:off x="419100" y="1894378"/>
                <a:ext cx="9353550" cy="33101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50000"/>
                  </a:lnSpc>
                  <a:spcBef>
                    <a:spcPts val="200"/>
                  </a:spcBef>
                  <a:spcAft>
                    <a:spcPts val="1000"/>
                  </a:spcAft>
                  <a:buFont typeface="+mj-lt"/>
                  <a:buAutoNum type="alphaLcPeriod" startAt="4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Gib die momentane Geschwindigkeit zum Zeitpunkt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=10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an.</a:t>
                </a:r>
              </a:p>
              <a:p>
                <a:pPr marL="342900" lvl="0" indent="-342900">
                  <a:lnSpc>
                    <a:spcPct val="150000"/>
                  </a:lnSpc>
                  <a:spcBef>
                    <a:spcPts val="200"/>
                  </a:spcBef>
                  <a:spcAft>
                    <a:spcPts val="1000"/>
                  </a:spcAft>
                  <a:buFont typeface="+mj-lt"/>
                  <a:buAutoNum type="alphaLcPeriod" startAt="4"/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Bef>
                    <a:spcPts val="200"/>
                  </a:spcBef>
                  <a:spcAft>
                    <a:spcPts val="1000"/>
                  </a:spcAft>
                  <a:buFont typeface="+mj-lt"/>
                  <a:buAutoNum type="alphaLcPeriod" startAt="4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Berechne die mittlere Beschleunigung im Intervall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[8;20]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342900" lvl="0" indent="-342900">
                  <a:lnSpc>
                    <a:spcPct val="150000"/>
                  </a:lnSpc>
                  <a:spcBef>
                    <a:spcPts val="200"/>
                  </a:spcBef>
                  <a:spcAft>
                    <a:spcPts val="1000"/>
                  </a:spcAft>
                  <a:buFont typeface="+mj-lt"/>
                  <a:buAutoNum type="alphaLcPeriod" startAt="4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Bef>
                    <a:spcPts val="200"/>
                  </a:spcBef>
                  <a:spcAft>
                    <a:spcPts val="1000"/>
                  </a:spcAft>
                  <a:buFont typeface="+mj-lt"/>
                  <a:buAutoNum type="alphaLcPeriod" startAt="4"/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Bef>
                    <a:spcPts val="200"/>
                  </a:spcBef>
                  <a:spcAft>
                    <a:spcPts val="1000"/>
                  </a:spcAft>
                  <a:buFont typeface="+mj-lt"/>
                  <a:buAutoNum type="alphaLcPeriod" startAt="4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Gib die momentane Beschleunigung zum Zeitpunkt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=20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an.</a:t>
                </a:r>
                <a:endParaRPr lang="de-AT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6E6BD1FB-4A25-4A5E-815B-C8D11B071C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" y="1894378"/>
                <a:ext cx="9353550" cy="3310137"/>
              </a:xfrm>
              <a:prstGeom prst="rect">
                <a:avLst/>
              </a:prstGeom>
              <a:blipFill>
                <a:blip r:embed="rId5"/>
                <a:stretch>
                  <a:fillRect l="-587" b="-202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097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1587463" y="1301066"/>
            <a:ext cx="32639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Bewegungsaufgaben</a:t>
            </a: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4E54B9A9-AE4F-42FF-888B-E58F3395F8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802915"/>
              </p:ext>
            </p:extLst>
          </p:nvPr>
        </p:nvGraphicFramePr>
        <p:xfrm>
          <a:off x="5829300" y="286036"/>
          <a:ext cx="4161473" cy="2216151"/>
        </p:xfrm>
        <a:graphic>
          <a:graphicData uri="http://schemas.openxmlformats.org/drawingml/2006/table">
            <a:tbl>
              <a:tblPr firstRow="1" firstCol="1" bandRow="1">
                <a:tableStyleId>{5DA37D80-6434-44D0-A028-1B22A696006F}</a:tableStyleId>
              </a:tblPr>
              <a:tblGrid>
                <a:gridCol w="4161473">
                  <a:extLst>
                    <a:ext uri="{9D8B030D-6E8A-4147-A177-3AD203B41FA5}">
                      <a16:colId xmlns:a16="http://schemas.microsoft.com/office/drawing/2014/main" val="2867759556"/>
                    </a:ext>
                  </a:extLst>
                </a:gridCol>
              </a:tblGrid>
              <a:tr h="7387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400">
                          <a:solidFill>
                            <a:schemeClr val="tx1"/>
                          </a:solidFill>
                          <a:effectLst/>
                        </a:rPr>
                        <a:t>Weg s(t)</a:t>
                      </a:r>
                      <a:endParaRPr lang="de-AT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26490723"/>
                  </a:ext>
                </a:extLst>
              </a:tr>
              <a:tr h="7387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400" dirty="0">
                          <a:solidFill>
                            <a:schemeClr val="tx1"/>
                          </a:solidFill>
                          <a:effectLst/>
                        </a:rPr>
                        <a:t>Geschwindigkeit v(t)</a:t>
                      </a:r>
                      <a:endParaRPr lang="de-AT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225888"/>
                  </a:ext>
                </a:extLst>
              </a:tr>
              <a:tr h="7387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400" dirty="0">
                          <a:solidFill>
                            <a:schemeClr val="tx1"/>
                          </a:solidFill>
                          <a:effectLst/>
                        </a:rPr>
                        <a:t>Beschleunigung a(t)</a:t>
                      </a:r>
                      <a:endParaRPr lang="de-AT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1273414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D24ED68B-810B-421A-8B91-164B11671817}"/>
                  </a:ext>
                </a:extLst>
              </p:cNvPr>
              <p:cNvSpPr txBox="1"/>
              <p:nvPr/>
            </p:nvSpPr>
            <p:spPr>
              <a:xfrm>
                <a:off x="1257300" y="2785640"/>
                <a:ext cx="9144000" cy="36837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Symbol" panose="05050102010706020507" pitchFamily="18" charset="2"/>
                  <a:buChar char=""/>
                </a:pPr>
                <a14:m>
                  <m:oMath xmlns:m="http://schemas.openxmlformats.org/officeDocument/2006/math"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de-AT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)…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gibt den </a:t>
                </a:r>
                <a:r>
                  <a:rPr lang="de-AT" sz="18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zurückgelegten Weg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nach t Sekunden/Minuten/Stunden an! </a:t>
                </a:r>
              </a:p>
              <a:p>
                <a:pPr marL="457200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𝐸𝑖𝑛h𝑒𝑖𝑡𝑒𝑛</m:t>
                      </m:r>
                      <m:r>
                        <a:rPr lang="de-AT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𝑘𝑚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Symbol" panose="05050102010706020507" pitchFamily="18" charset="2"/>
                  <a:buChar char=""/>
                </a:pP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 …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gibt die </a:t>
                </a:r>
                <a:r>
                  <a:rPr lang="de-AT" sz="18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(momentane) Geschwindigkeit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nach t Sekunden/Minuten/Stunden an!</a:t>
                </a:r>
              </a:p>
              <a:p>
                <a:pPr marL="457200">
                  <a:lnSpc>
                    <a:spcPct val="115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𝐸𝑖𝑛h𝑒𝑖𝑡𝑒𝑛</m:t>
                      </m:r>
                      <m:r>
                        <a:rPr lang="de-AT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</m:t>
                      </m:r>
                      <m:f>
                        <m:f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;</m:t>
                      </m:r>
                      <m:f>
                        <m:f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𝑘𝑚</m:t>
                          </m:r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h</m:t>
                          </m:r>
                        </m:den>
                      </m:f>
                      <m:r>
                        <a:rPr lang="de-AT" sz="18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                    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1</m:t>
                      </m:r>
                      <m:f>
                        <m:f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=3,6</m:t>
                      </m:r>
                      <m:f>
                        <m:f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𝑘𝑚</m:t>
                          </m:r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6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Symbol" panose="05050102010706020507" pitchFamily="18" charset="2"/>
                  <a:buChar char=""/>
                </a:pP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)… 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gibt die </a:t>
                </a:r>
                <a:r>
                  <a:rPr lang="de-AT" sz="18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(momentane) Beschleunigung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nach t Sekunden/Minuten/Stunden an!</a:t>
                </a: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𝐸𝑖𝑛h𝑒𝑖𝑡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</m:t>
                      </m:r>
                      <m:f>
                        <m:fPr>
                          <m:ctrlP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²</m:t>
                          </m:r>
                        </m:den>
                      </m:f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D24ED68B-810B-421A-8B91-164B116718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7300" y="2785640"/>
                <a:ext cx="9144000" cy="3683765"/>
              </a:xfrm>
              <a:prstGeom prst="rect">
                <a:avLst/>
              </a:prstGeom>
              <a:blipFill>
                <a:blip r:embed="rId4"/>
                <a:stretch>
                  <a:fillRect l="-533" t="-115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3344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9366F013-C35C-4176-B1A4-F5749B1D3211}"/>
                  </a:ext>
                </a:extLst>
              </p:cNvPr>
              <p:cNvSpPr txBox="1"/>
              <p:nvPr/>
            </p:nvSpPr>
            <p:spPr>
              <a:xfrm>
                <a:off x="1690684" y="2644706"/>
                <a:ext cx="8810625" cy="17963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07000"/>
                  </a:lnSpc>
                  <a:spcAft>
                    <a:spcPts val="800"/>
                  </a:spcAft>
                  <a:buClr>
                    <a:srgbClr val="FF0000"/>
                  </a:buClr>
                  <a:buSzPts val="1200"/>
                </a:pPr>
                <a14:m>
                  <m:oMath xmlns:m="http://schemas.openxmlformats.org/officeDocument/2006/math">
                    <m:r>
                      <a:rPr lang="de-AT" sz="20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𝒔</m:t>
                    </m:r>
                    <m:d>
                      <m:dPr>
                        <m:ctrlPr>
                          <a:rPr lang="de-AT" sz="20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…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gibt den </a:t>
                </a:r>
                <a:r>
                  <a:rPr lang="de-AT" sz="2000" u="sng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zurückgelegten Weg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nach t Sekunden/Minuten/Stunden an! </a:t>
                </a:r>
              </a:p>
              <a:p>
                <a:pPr marL="457200" algn="ctr">
                  <a:lnSpc>
                    <a:spcPct val="115000"/>
                  </a:lnSpc>
                  <a:spcAft>
                    <a:spcPts val="1000"/>
                  </a:spcAft>
                </a:pPr>
                <a:endParaRPr lang="de-AT" sz="2000" b="1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ctr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𝐁𝐞𝐢𝐬𝐩𝐢𝐞𝐥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𝑠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=100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𝑖𝑛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𝑆𝑒𝑘𝑢𝑛𝑑𝑒𝑛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Nach 5 Sekunden wurden 100 Meter zurückgelegt.</a:t>
                </a:r>
                <a:endParaRPr lang="de-AT" sz="20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9366F013-C35C-4176-B1A4-F5749B1D32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0684" y="2644706"/>
                <a:ext cx="8810625" cy="1796389"/>
              </a:xfrm>
              <a:prstGeom prst="rect">
                <a:avLst/>
              </a:prstGeom>
              <a:blipFill>
                <a:blip r:embed="rId3"/>
                <a:stretch>
                  <a:fillRect t="-1695" b="-508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E1E9BBE-ADC8-49C8-BC4E-7CDDBE735635}"/>
                  </a:ext>
                </a:extLst>
              </p:cNvPr>
              <p:cNvSpPr/>
              <p:nvPr/>
            </p:nvSpPr>
            <p:spPr>
              <a:xfrm>
                <a:off x="4839177" y="1748741"/>
                <a:ext cx="251363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8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Fall 1</a:t>
                </a:r>
                <a:r>
                  <a:rPr lang="de-AT" sz="28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: Weg </a:t>
                </a:r>
                <a14:m>
                  <m:oMath xmlns:m="http://schemas.openxmlformats.org/officeDocument/2006/math"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𝒔</m:t>
                    </m:r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𝒕</m:t>
                    </m:r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de-AT" sz="28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E1E9BBE-ADC8-49C8-BC4E-7CDDBE7356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9177" y="1748741"/>
                <a:ext cx="2513637" cy="523220"/>
              </a:xfrm>
              <a:prstGeom prst="rect">
                <a:avLst/>
              </a:prstGeom>
              <a:blipFill>
                <a:blip r:embed="rId4"/>
                <a:stretch>
                  <a:fillRect l="-5097" t="-11628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2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E1E9BBE-ADC8-49C8-BC4E-7CDDBE735635}"/>
                  </a:ext>
                </a:extLst>
              </p:cNvPr>
              <p:cNvSpPr/>
              <p:nvPr/>
            </p:nvSpPr>
            <p:spPr>
              <a:xfrm>
                <a:off x="3570144" y="491441"/>
                <a:ext cx="495873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8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Fall 2</a:t>
                </a:r>
                <a:r>
                  <a:rPr lang="de-AT" sz="28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: Differenzenquotient: </a:t>
                </a:r>
                <a14:m>
                  <m:oMath xmlns:m="http://schemas.openxmlformats.org/officeDocument/2006/math"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𝒔</m:t>
                    </m:r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𝒕</m:t>
                    </m:r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de-AT" sz="28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E1E9BBE-ADC8-49C8-BC4E-7CDDBE7356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0144" y="491441"/>
                <a:ext cx="4958730" cy="523220"/>
              </a:xfrm>
              <a:prstGeom prst="rect">
                <a:avLst/>
              </a:prstGeom>
              <a:blipFill>
                <a:blip r:embed="rId3"/>
                <a:stretch>
                  <a:fillRect l="-2583" t="-11765" b="-3411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E4CF630-8FCF-4236-AB31-C1820231C39B}"/>
                  </a:ext>
                </a:extLst>
              </p:cNvPr>
              <p:cNvSpPr txBox="1"/>
              <p:nvPr/>
            </p:nvSpPr>
            <p:spPr>
              <a:xfrm>
                <a:off x="3048000" y="1262608"/>
                <a:ext cx="6096000" cy="86953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de-AT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𝒗</m:t>
                          </m:r>
                        </m:e>
                      </m:acc>
                      <m:d>
                        <m:dPr>
                          <m:ctrlPr>
                            <a:rPr lang="de-AT" sz="24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AT" sz="24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4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de-AT" sz="2400" b="1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de-AT" sz="2400" b="1" i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de-AT" sz="24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4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de-AT" sz="2400" b="1" i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d>
                            <m:d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de-AT" sz="24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d>
                            <m:d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de-AT" sz="24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CE4CF630-8FCF-4236-AB31-C1820231C3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262608"/>
                <a:ext cx="6096000" cy="8695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FB971921-DAD2-4C5E-B70E-034BB9E6A1AD}"/>
                  </a:ext>
                </a:extLst>
              </p:cNvPr>
              <p:cNvSpPr txBox="1"/>
              <p:nvPr/>
            </p:nvSpPr>
            <p:spPr>
              <a:xfrm>
                <a:off x="1847850" y="2380088"/>
                <a:ext cx="8496300" cy="31307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07000"/>
                  </a:lnSpc>
                  <a:spcAft>
                    <a:spcPts val="800"/>
                  </a:spcAft>
                  <a:buClr>
                    <a:srgbClr val="FF0000"/>
                  </a:buClr>
                  <a:buSzPts val="1200"/>
                </a:pP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gibt die </a:t>
                </a:r>
                <a:r>
                  <a:rPr lang="de-AT" sz="1800" b="1" u="sng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mittlere Geschwindigkeit</a:t>
                </a:r>
                <a:r>
                  <a:rPr lang="de-AT" sz="1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im Intervall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[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</m:t>
                    </m:r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an!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ctr">
                  <a:lnSpc>
                    <a:spcPct val="115000"/>
                  </a:lnSpc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(=Mittlere Änderungsrate / Differenzenquotient des Weges in Bezug auf die Zeit)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ctr">
                  <a:lnSpc>
                    <a:spcPct val="115000"/>
                  </a:lnSpc>
                  <a:spcAft>
                    <a:spcPts val="1000"/>
                  </a:spcAft>
                </a:pPr>
                <a:endParaRPr lang="de-AT" sz="20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ctr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𝐵𝑒𝑖𝑠𝑝𝑖𝑒𝑙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 </m:t>
                      </m:r>
                      <m:acc>
                        <m:accPr>
                          <m:chr m:val="̅"/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</m:acc>
                      <m:d>
                        <m:d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1,4</m:t>
                          </m:r>
                        </m:e>
                      </m:d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d>
                            <m:d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</m:d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d>
                            <m:dPr>
                              <m:ctrlP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d>
                        </m:num>
                        <m:den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4−1</m:t>
                          </m:r>
                        </m:den>
                      </m:f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=10</m:t>
                      </m:r>
                      <m:f>
                        <m:f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b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Im Zeitintervall [1;4] (=zwischen erster und vierter Sekunde) beträgt die mittlere Geschwindigkeit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10</m:t>
                    </m:r>
                    <m:f>
                      <m:fPr>
                        <m:ctrlPr>
                          <a:rPr lang="de-AT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num>
                      <m:den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den>
                    </m:f>
                  </m:oMath>
                </a14:m>
                <a:endParaRPr lang="de-AT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FB971921-DAD2-4C5E-B70E-034BB9E6A1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850" y="2380088"/>
                <a:ext cx="8496300" cy="3130793"/>
              </a:xfrm>
              <a:prstGeom prst="rect">
                <a:avLst/>
              </a:prstGeom>
              <a:blipFill>
                <a:blip r:embed="rId5"/>
                <a:stretch>
                  <a:fillRect t="-1362" b="-38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019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E1E9BBE-ADC8-49C8-BC4E-7CDDBE735635}"/>
                  </a:ext>
                </a:extLst>
              </p:cNvPr>
              <p:cNvSpPr/>
              <p:nvPr/>
            </p:nvSpPr>
            <p:spPr>
              <a:xfrm>
                <a:off x="3316871" y="1520141"/>
                <a:ext cx="555825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8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Fall 3</a:t>
                </a:r>
                <a:r>
                  <a:rPr lang="de-AT" sz="28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: Differentialquotient von </a:t>
                </a:r>
                <a14:m>
                  <m:oMath xmlns:m="http://schemas.openxmlformats.org/officeDocument/2006/math"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𝒔</m:t>
                    </m:r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𝒕</m:t>
                    </m:r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de-AT" sz="28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E1E9BBE-ADC8-49C8-BC4E-7CDDBE7356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6871" y="1520141"/>
                <a:ext cx="5558253" cy="523220"/>
              </a:xfrm>
              <a:prstGeom prst="rect">
                <a:avLst/>
              </a:prstGeom>
              <a:blipFill>
                <a:blip r:embed="rId3"/>
                <a:stretch>
                  <a:fillRect l="-2193" t="-10465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8FB05FBC-4101-4A07-8D90-75C2D6DFE137}"/>
                  </a:ext>
                </a:extLst>
              </p:cNvPr>
              <p:cNvSpPr txBox="1"/>
              <p:nvPr/>
            </p:nvSpPr>
            <p:spPr>
              <a:xfrm>
                <a:off x="595311" y="2515563"/>
                <a:ext cx="11001375" cy="190513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07000"/>
                  </a:lnSpc>
                  <a:spcAft>
                    <a:spcPts val="800"/>
                  </a:spcAft>
                  <a:buClr>
                    <a:srgbClr val="FF0000"/>
                  </a:buClr>
                  <a:buSzPts val="1200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AT" sz="28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𝒔</m:t>
                        </m:r>
                      </m:e>
                      <m:sup>
                        <m: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</m:d>
                    <m:r>
                      <a:rPr lang="de-AT" sz="2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𝒗</m:t>
                    </m:r>
                    <m:r>
                      <a:rPr lang="de-AT" sz="2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𝒕</m:t>
                    </m:r>
                    <m:r>
                      <a:rPr lang="de-AT" sz="2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2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0" algn="ctr">
                  <a:lnSpc>
                    <a:spcPct val="107000"/>
                  </a:lnSpc>
                  <a:spcAft>
                    <a:spcPts val="800"/>
                  </a:spcAft>
                  <a:buClr>
                    <a:srgbClr val="FF0000"/>
                  </a:buClr>
                  <a:buSzPts val="1200"/>
                </a:pP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gibt die </a:t>
                </a:r>
                <a:r>
                  <a:rPr lang="de-AT" sz="1800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momentane Geschwindigkeit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zum Zeitpunkt t an! (=1. Ableitung der Wegfunktion)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endParaRPr lang="de-AT" sz="18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𝑣</m:t>
                      </m:r>
                      <m:d>
                        <m:d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e>
                      </m:d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=12</m:t>
                      </m:r>
                      <m:f>
                        <m:f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: 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𝑁𝑎𝑐h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5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𝑆𝑒𝑘𝑢𝑛𝑑𝑒𝑛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𝑏𝑒𝑡𝑟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ä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𝑔𝑡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𝑑𝑖𝑒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𝑚𝑜𝑚𝑒𝑛𝑡𝑎𝑛𝑒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𝐺𝑒𝑠𝑐h𝑤𝑖𝑛𝑑𝑖𝑔𝑘𝑒𝑖𝑡</m:t>
                      </m:r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12</m:t>
                      </m:r>
                      <m:f>
                        <m:f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de-AT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den>
                      </m:f>
                      <m:r>
                        <a:rPr lang="de-AT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8FB05FBC-4101-4A07-8D90-75C2D6DFE1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311" y="2515563"/>
                <a:ext cx="11001375" cy="19051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832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E1E9BBE-ADC8-49C8-BC4E-7CDDBE735635}"/>
                  </a:ext>
                </a:extLst>
              </p:cNvPr>
              <p:cNvSpPr/>
              <p:nvPr/>
            </p:nvSpPr>
            <p:spPr>
              <a:xfrm>
                <a:off x="3349799" y="891491"/>
                <a:ext cx="549240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8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Fall 4</a:t>
                </a:r>
                <a:r>
                  <a:rPr lang="de-AT" sz="28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: Differenzenquotient von </a:t>
                </a:r>
                <a14:m>
                  <m:oMath xmlns:m="http://schemas.openxmlformats.org/officeDocument/2006/math"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𝒗</m:t>
                    </m:r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𝒕</m:t>
                    </m:r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de-AT" sz="28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E1E9BBE-ADC8-49C8-BC4E-7CDDBE7356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9799" y="891491"/>
                <a:ext cx="5492401" cy="523220"/>
              </a:xfrm>
              <a:prstGeom prst="rect">
                <a:avLst/>
              </a:prstGeom>
              <a:blipFill>
                <a:blip r:embed="rId3"/>
                <a:stretch>
                  <a:fillRect l="-2333" t="-10465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8688653D-94D4-4253-9958-9CCDD703CFEE}"/>
                  </a:ext>
                </a:extLst>
              </p:cNvPr>
              <p:cNvSpPr txBox="1"/>
              <p:nvPr/>
            </p:nvSpPr>
            <p:spPr>
              <a:xfrm>
                <a:off x="1381124" y="1600102"/>
                <a:ext cx="9429749" cy="36577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07000"/>
                  </a:lnSpc>
                  <a:spcAft>
                    <a:spcPts val="800"/>
                  </a:spcAft>
                  <a:buClr>
                    <a:srgbClr val="FF0000"/>
                  </a:buClr>
                  <a:buSzPts val="1200"/>
                </a:pP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de-AT" sz="28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e>
                    </m:acc>
                    <m:d>
                      <m:dPr>
                        <m:ctrlP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e>
                    </m:d>
                    <m:r>
                      <a:rPr lang="de-AT" sz="2800" b="1" i="1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𝒗</m:t>
                        </m:r>
                        <m:d>
                          <m:dPr>
                            <m:ctrlP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de-AT" sz="2800" b="1" i="1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AT" sz="2800" b="1" i="1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𝒕</m:t>
                                </m:r>
                              </m:e>
                              <m:sub>
                                <m:r>
                                  <a:rPr lang="de-AT" sz="2800" b="1" i="1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𝟐</m:t>
                                </m:r>
                              </m:sub>
                            </m:sSub>
                          </m:e>
                        </m:d>
                        <m: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𝒗</m:t>
                        </m:r>
                        <m:d>
                          <m:dPr>
                            <m:ctrlP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de-AT" sz="2800" b="1" i="1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AT" sz="2800" b="1" i="1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𝒕</m:t>
                                </m:r>
                              </m:e>
                              <m:sub>
                                <m:r>
                                  <a:rPr lang="de-AT" sz="2800" b="1" i="1">
                                    <a:solidFill>
                                      <a:srgbClr val="00B05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𝟏</m:t>
                                </m:r>
                              </m:sub>
                            </m:sSub>
                          </m:e>
                        </m:d>
                      </m:num>
                      <m:den>
                        <m:sSub>
                          <m:sSubPr>
                            <m:ctrlP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𝒕</m:t>
                            </m:r>
                          </m:e>
                          <m:sub>
                            <m:r>
                              <a:rPr lang="de-AT" sz="2800" b="1" i="1">
                                <a:solidFill>
                                  <a:srgbClr val="00B05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r>
                  <a:rPr lang="de-AT" sz="2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0" algn="ctr">
                  <a:lnSpc>
                    <a:spcPct val="107000"/>
                  </a:lnSpc>
                  <a:spcAft>
                    <a:spcPts val="800"/>
                  </a:spcAft>
                  <a:buClr>
                    <a:srgbClr val="FF0000"/>
                  </a:buClr>
                  <a:buSzPts val="1200"/>
                </a:pPr>
                <a:r>
                  <a:rPr lang="de-AT" sz="2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 gibt die </a:t>
                </a:r>
                <a:r>
                  <a:rPr lang="de-AT" sz="2200" b="1" u="sng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mittlere Beschleunigung</a:t>
                </a:r>
                <a:r>
                  <a:rPr lang="de-AT" sz="22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im Intervall </a:t>
                </a:r>
                <a14:m>
                  <m:oMath xmlns:m="http://schemas.openxmlformats.org/officeDocument/2006/math">
                    <m:r>
                      <a:rPr lang="de-AT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[</m:t>
                    </m:r>
                    <m:sSub>
                      <m:sSubPr>
                        <m:ctrlPr>
                          <a:rPr lang="de-AT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de-AT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de-AT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;</m:t>
                    </m:r>
                    <m:sSub>
                      <m:sSubPr>
                        <m:ctrlPr>
                          <a:rPr lang="de-AT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de-AT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de-AT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]</m:t>
                    </m:r>
                  </m:oMath>
                </a14:m>
                <a:r>
                  <a:rPr lang="de-AT" sz="2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an!</a:t>
                </a:r>
                <a:endParaRPr lang="de-AT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ctr">
                  <a:lnSpc>
                    <a:spcPct val="115000"/>
                  </a:lnSpc>
                  <a:spcAft>
                    <a:spcPts val="1000"/>
                  </a:spcAft>
                </a:pPr>
                <a:endParaRPr lang="de-AT" sz="22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algn="ctr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𝐵𝑒𝑖𝑠𝑝𝑖𝑒𝑙</m:t>
                      </m:r>
                      <m:r>
                        <a:rPr lang="de-AT" sz="2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 </m:t>
                      </m:r>
                      <m:acc>
                        <m:accPr>
                          <m:chr m:val="̅"/>
                          <m:ctrlP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</m:acc>
                      <m:d>
                        <m:dPr>
                          <m:ctrlP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1,4</m:t>
                          </m:r>
                        </m:e>
                      </m:d>
                      <m:r>
                        <a:rPr lang="de-AT" sz="2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e>
                          </m:d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2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e>
                          </m:d>
                        </m:num>
                        <m:den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4−1</m:t>
                          </m:r>
                        </m:den>
                      </m:f>
                      <m:r>
                        <a:rPr lang="de-AT" sz="22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=3</m:t>
                      </m:r>
                      <m:f>
                        <m:fPr>
                          <m:ctrlP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  <m:r>
                            <a:rPr lang="de-AT" sz="22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²</m:t>
                          </m:r>
                        </m:den>
                      </m:f>
                    </m:oMath>
                  </m:oMathPara>
                </a14:m>
                <a:endParaRPr lang="de-AT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47675"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2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Im Zeitintervall [1;4] (=zwischen erster und vierter Sekunde) beträgt die mittlere Beschleunigung </a:t>
                </a:r>
                <a14:m>
                  <m:oMath xmlns:m="http://schemas.openxmlformats.org/officeDocument/2006/math">
                    <m:r>
                      <a:rPr lang="de-AT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3</m:t>
                    </m:r>
                    <m:f>
                      <m:fPr>
                        <m:ctrlPr>
                          <a:rPr lang="de-AT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num>
                      <m:den>
                        <m:r>
                          <a:rPr lang="de-AT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  <m:r>
                          <a:rPr lang="de-AT" sz="2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²</m:t>
                        </m:r>
                      </m:den>
                    </m:f>
                  </m:oMath>
                </a14:m>
                <a:endParaRPr lang="de-AT" sz="2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8688653D-94D4-4253-9958-9CCDD703CF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1124" y="1600102"/>
                <a:ext cx="9429749" cy="3657796"/>
              </a:xfrm>
              <a:prstGeom prst="rect">
                <a:avLst/>
              </a:prstGeom>
              <a:blipFill>
                <a:blip r:embed="rId4"/>
                <a:stretch>
                  <a:fillRect b="-49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9733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E1E9BBE-ADC8-49C8-BC4E-7CDDBE735635}"/>
                  </a:ext>
                </a:extLst>
              </p:cNvPr>
              <p:cNvSpPr/>
              <p:nvPr/>
            </p:nvSpPr>
            <p:spPr>
              <a:xfrm>
                <a:off x="3316871" y="1520141"/>
                <a:ext cx="555825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8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Fall 5</a:t>
                </a:r>
                <a:r>
                  <a:rPr lang="de-AT" sz="2800" b="1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: Differentialquotient von </a:t>
                </a:r>
                <a14:m>
                  <m:oMath xmlns:m="http://schemas.openxmlformats.org/officeDocument/2006/math"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𝒗</m:t>
                    </m:r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𝒕</m:t>
                    </m:r>
                    <m:r>
                      <a:rPr lang="de-AT" sz="28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de-AT" sz="28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E1E9BBE-ADC8-49C8-BC4E-7CDDBE7356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6871" y="1520141"/>
                <a:ext cx="5558253" cy="523220"/>
              </a:xfrm>
              <a:prstGeom prst="rect">
                <a:avLst/>
              </a:prstGeom>
              <a:blipFill>
                <a:blip r:embed="rId3"/>
                <a:stretch>
                  <a:fillRect l="-2193" t="-10465" b="-325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8FB05FBC-4101-4A07-8D90-75C2D6DFE137}"/>
                  </a:ext>
                </a:extLst>
              </p:cNvPr>
              <p:cNvSpPr txBox="1"/>
              <p:nvPr/>
            </p:nvSpPr>
            <p:spPr>
              <a:xfrm>
                <a:off x="595311" y="2515563"/>
                <a:ext cx="11001375" cy="14307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>
                  <a:lnSpc>
                    <a:spcPct val="107000"/>
                  </a:lnSpc>
                  <a:spcAft>
                    <a:spcPts val="800"/>
                  </a:spcAft>
                  <a:buClr>
                    <a:srgbClr val="FF0000"/>
                  </a:buClr>
                  <a:buSzPts val="1200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AT" sz="28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𝒔</m:t>
                        </m:r>
                      </m:e>
                      <m:sup>
                        <m:r>
                          <a:rPr lang="de-AT" sz="28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  <m: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b="1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</m:d>
                    <m:r>
                      <a:rPr lang="de-AT" sz="2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de-AT" sz="28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𝒗</m:t>
                        </m:r>
                      </m:e>
                      <m:sup>
                        <m:r>
                          <a:rPr lang="de-AT" sz="28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de-AT" sz="28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b="1" i="1" smtClean="0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𝒕</m:t>
                        </m:r>
                      </m:e>
                    </m:d>
                    <m:r>
                      <a:rPr lang="de-AT" sz="2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𝒂</m:t>
                    </m:r>
                    <m:r>
                      <a:rPr lang="de-AT" sz="2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𝒕</m:t>
                    </m:r>
                    <m:r>
                      <a:rPr lang="de-AT" sz="2800" b="1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28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lvl="0" algn="ctr">
                  <a:lnSpc>
                    <a:spcPct val="107000"/>
                  </a:lnSpc>
                  <a:spcAft>
                    <a:spcPts val="800"/>
                  </a:spcAft>
                  <a:buClr>
                    <a:srgbClr val="FF0000"/>
                  </a:buClr>
                  <a:buSzPts val="1200"/>
                </a:pPr>
                <a:r>
                  <a:rPr lang="de-AT" sz="2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gibt die </a:t>
                </a:r>
                <a:r>
                  <a:rPr lang="de-AT" sz="1800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momentane Beschleunigung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zum Zeitpunkt t an!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endParaRPr lang="de-AT" sz="180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8FB05FBC-4101-4A07-8D90-75C2D6DFE1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311" y="2515563"/>
                <a:ext cx="11001375" cy="14307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D446166-4549-4930-BF8C-40739AF00CDF}"/>
                  </a:ext>
                </a:extLst>
              </p:cNvPr>
              <p:cNvSpPr txBox="1"/>
              <p:nvPr/>
            </p:nvSpPr>
            <p:spPr>
              <a:xfrm>
                <a:off x="1466846" y="4227978"/>
                <a:ext cx="9258301" cy="6256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f>
                        <m:f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²</m:t>
                          </m:r>
                        </m:den>
                      </m:f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: 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𝑁𝑎𝑐h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5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𝑆𝑒𝑘𝑢𝑛𝑑𝑒𝑛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𝑏𝑒𝑡𝑟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ä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𝑔𝑡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𝑑𝑖𝑒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𝑚𝑜𝑚𝑒𝑛𝑡𝑎𝑛𝑒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𝐵𝑒𝑠𝑐h𝑙𝑒𝑢𝑛𝑖𝑔𝑢𝑛𝑔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3</m:t>
                      </m:r>
                      <m:f>
                        <m:f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²</m:t>
                          </m:r>
                        </m:den>
                      </m:f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2D446166-4549-4930-BF8C-40739AF00C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846" y="4227978"/>
                <a:ext cx="9258301" cy="6256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1520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6B781F69-E1F9-4CA4-9BB1-D59F6A59F2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462" y="2066925"/>
            <a:ext cx="8601075" cy="272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710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30F46E99-FA93-4805-B2F3-E575951B8E46}"/>
                  </a:ext>
                </a:extLst>
              </p:cNvPr>
              <p:cNvSpPr txBox="1"/>
              <p:nvPr/>
            </p:nvSpPr>
            <p:spPr>
              <a:xfrm>
                <a:off x="305381" y="387395"/>
                <a:ext cx="10734675" cy="580274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200"/>
                  </a:spcBef>
                  <a:spcAft>
                    <a:spcPts val="120"/>
                  </a:spcAft>
                </a:pPr>
                <a:r>
                  <a:rPr lang="de-AT" sz="18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1)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Der </a:t>
                </a:r>
                <a:r>
                  <a:rPr lang="de-AT" sz="18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zurückgelegte Weg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eines startenden Fahrzeuges kann mithilfe der quadratischen Funktion s mit </a:t>
                </a:r>
                <a14:m>
                  <m:oMath xmlns:m="http://schemas.openxmlformats.org/officeDocument/2006/math"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=0,</m:t>
                    </m:r>
                    <m:r>
                      <a:rPr lang="de-AT" sz="1800" b="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8</m:t>
                    </m:r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de-AT" sz="18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²</m:t>
                    </m:r>
                  </m:oMath>
                </a14:m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beschrieben werden. 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Bef>
                    <a:spcPts val="200"/>
                  </a:spcBef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..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Zeit in Sekunden (s) (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≥0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 </a:t>
                </a:r>
                <a:b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𝑠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..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Weg in Metern (m) </a:t>
                </a:r>
              </a:p>
              <a:p>
                <a:pPr marL="342900" lvl="0" indent="-342900">
                  <a:lnSpc>
                    <a:spcPct val="150000"/>
                  </a:lnSpc>
                  <a:spcBef>
                    <a:spcPts val="200"/>
                  </a:spcBef>
                  <a:spcAft>
                    <a:spcPts val="1000"/>
                  </a:spcAft>
                  <a:buFont typeface="+mj-lt"/>
                  <a:buAutoNum type="alphaLcPeriod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Bestimme die Funktionsgleichungen von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d>
                      <m:d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</m:d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Bef>
                    <a:spcPts val="200"/>
                  </a:spcBef>
                  <a:spcAft>
                    <a:spcPts val="1000"/>
                  </a:spcAft>
                  <a:buFont typeface="+mj-lt"/>
                  <a:buAutoNum type="alphaLcPeriod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Bef>
                    <a:spcPts val="200"/>
                  </a:spcBef>
                  <a:spcAft>
                    <a:spcPts val="1000"/>
                  </a:spcAft>
                  <a:buFont typeface="+mj-lt"/>
                  <a:buAutoNum type="alphaLcPeriod"/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Bef>
                    <a:spcPts val="200"/>
                  </a:spcBef>
                  <a:spcAft>
                    <a:spcPts val="1000"/>
                  </a:spcAft>
                  <a:buFont typeface="+mj-lt"/>
                  <a:buAutoNum type="alphaLcPeriod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Berechne den Weg, den das Fahrzeug nach 5s zurückgelegt hat? </a:t>
                </a:r>
              </a:p>
              <a:p>
                <a:pPr marL="342900" lvl="0" indent="-342900">
                  <a:lnSpc>
                    <a:spcPct val="150000"/>
                  </a:lnSpc>
                  <a:spcBef>
                    <a:spcPts val="200"/>
                  </a:spcBef>
                  <a:spcAft>
                    <a:spcPts val="1000"/>
                  </a:spcAft>
                  <a:buFont typeface="+mj-lt"/>
                  <a:buAutoNum type="alphaLcPeriod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spcBef>
                    <a:spcPts val="200"/>
                  </a:spcBef>
                  <a:spcAft>
                    <a:spcPts val="1000"/>
                  </a:spcAft>
                  <a:buFont typeface="+mj-lt"/>
                  <a:buAutoNum type="alphaLcPeriod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Berechne die mittlere Geschwindigkeit zwischen der 4. und 12. Sekunde in km/h. </a:t>
                </a:r>
              </a:p>
              <a:p>
                <a:pPr lvl="0">
                  <a:lnSpc>
                    <a:spcPct val="150000"/>
                  </a:lnSpc>
                  <a:spcBef>
                    <a:spcPts val="200"/>
                  </a:spcBef>
                  <a:spcAft>
                    <a:spcPts val="10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Bef>
                    <a:spcPts val="200"/>
                  </a:spcBef>
                  <a:spcAft>
                    <a:spcPts val="1000"/>
                  </a:spcAft>
                  <a:buFont typeface="+mj-lt"/>
                  <a:buAutoNum type="alphaLcPeriod"/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30F46E99-FA93-4805-B2F3-E575951B8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381" y="387395"/>
                <a:ext cx="10734675" cy="5802742"/>
              </a:xfrm>
              <a:prstGeom prst="rect">
                <a:avLst/>
              </a:prstGeom>
              <a:blipFill>
                <a:blip r:embed="rId4"/>
                <a:stretch>
                  <a:fillRect l="-454" t="-52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936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550</Words>
  <Application>Microsoft Office PowerPoint</Application>
  <PresentationFormat>Breitbild</PresentationFormat>
  <Paragraphs>62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7" baseType="lpstr">
      <vt:lpstr>Calibri</vt:lpstr>
      <vt:lpstr>Cambria Math</vt:lpstr>
      <vt:lpstr>Georgia</vt:lpstr>
      <vt:lpstr>Symbol</vt:lpstr>
      <vt:lpstr>Trebuchet MS</vt:lpstr>
      <vt:lpstr>Wingdings</vt:lpstr>
      <vt:lpstr>Holzart</vt:lpstr>
      <vt:lpstr>Weg - Geschwindigkeit - Beschleunigung Differentialrechnung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2022-11-04T11:22:16Z</dcterms:modified>
</cp:coreProperties>
</file>