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15" r:id="rId3"/>
    <p:sldId id="344" r:id="rId4"/>
    <p:sldId id="345" r:id="rId5"/>
    <p:sldId id="346" r:id="rId6"/>
    <p:sldId id="337" r:id="rId7"/>
    <p:sldId id="34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7227D3C-CE06-443F-AD90-BCCFF986D8F9}"/>
    <pc:docChg chg="custSel addSld delSld modSld">
      <pc:chgData name="Tegischer Lukas" userId="f78daebb-0565-485c-bd0e-1cd035e796ff" providerId="ADAL" clId="{97227D3C-CE06-443F-AD90-BCCFF986D8F9}" dt="2021-04-01T06:12:17.968" v="217" actId="1076"/>
      <pc:docMkLst>
        <pc:docMk/>
      </pc:docMkLst>
      <pc:sldChg chg="modSp mod">
        <pc:chgData name="Tegischer Lukas" userId="f78daebb-0565-485c-bd0e-1cd035e796ff" providerId="ADAL" clId="{97227D3C-CE06-443F-AD90-BCCFF986D8F9}" dt="2021-04-01T06:01:32.7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227D3C-CE06-443F-AD90-BCCFF986D8F9}" dt="2021-04-01T06:01:32.7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97227D3C-CE06-443F-AD90-BCCFF986D8F9}" dt="2021-04-01T06:12:17.968" v="217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97227D3C-CE06-443F-AD90-BCCFF986D8F9}" dt="2021-04-01T06:12:17.968" v="21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 mod">
        <pc:chgData name="Tegischer Lukas" userId="f78daebb-0565-485c-bd0e-1cd035e796ff" providerId="ADAL" clId="{97227D3C-CE06-443F-AD90-BCCFF986D8F9}" dt="2021-04-01T06:02:35.654" v="40" actId="6549"/>
        <pc:sldMkLst>
          <pc:docMk/>
          <pc:sldMk cId="954121800" sldId="315"/>
        </pc:sldMkLst>
        <pc:spChg chg="mod">
          <ac:chgData name="Tegischer Lukas" userId="f78daebb-0565-485c-bd0e-1cd035e796ff" providerId="ADAL" clId="{97227D3C-CE06-443F-AD90-BCCFF986D8F9}" dt="2021-04-01T06:02:35.654" v="40" actId="6549"/>
          <ac:spMkLst>
            <pc:docMk/>
            <pc:sldMk cId="954121800" sldId="315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7227D3C-CE06-443F-AD90-BCCFF986D8F9}" dt="2021-04-01T06:02:52.544" v="54" actId="47"/>
        <pc:sldMkLst>
          <pc:docMk/>
          <pc:sldMk cId="2624387044" sldId="334"/>
        </pc:sldMkLst>
      </pc:sldChg>
      <pc:sldChg chg="modSp mod">
        <pc:chgData name="Tegischer Lukas" userId="f78daebb-0565-485c-bd0e-1cd035e796ff" providerId="ADAL" clId="{97227D3C-CE06-443F-AD90-BCCFF986D8F9}" dt="2021-04-01T06:02:43.928" v="53" actId="20577"/>
        <pc:sldMkLst>
          <pc:docMk/>
          <pc:sldMk cId="3635143352" sldId="337"/>
        </pc:sldMkLst>
        <pc:spChg chg="mod">
          <ac:chgData name="Tegischer Lukas" userId="f78daebb-0565-485c-bd0e-1cd035e796ff" providerId="ADAL" clId="{97227D3C-CE06-443F-AD90-BCCFF986D8F9}" dt="2021-04-01T06:02:43.928" v="53" actId="20577"/>
          <ac:spMkLst>
            <pc:docMk/>
            <pc:sldMk cId="3635143352" sldId="337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97227D3C-CE06-443F-AD90-BCCFF986D8F9}" dt="2021-04-01T06:10:10.147" v="165"/>
        <pc:sldMkLst>
          <pc:docMk/>
          <pc:sldMk cId="2251928501" sldId="340"/>
        </pc:sldMkLst>
        <pc:spChg chg="mod">
          <ac:chgData name="Tegischer Lukas" userId="f78daebb-0565-485c-bd0e-1cd035e796ff" providerId="ADAL" clId="{97227D3C-CE06-443F-AD90-BCCFF986D8F9}" dt="2021-04-01T06:03:03.790" v="99" actId="20577"/>
          <ac:spMkLst>
            <pc:docMk/>
            <pc:sldMk cId="2251928501" sldId="34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7227D3C-CE06-443F-AD90-BCCFF986D8F9}" dt="2021-04-01T06:04:05.952" v="106" actId="1076"/>
          <ac:spMkLst>
            <pc:docMk/>
            <pc:sldMk cId="2251928501" sldId="340"/>
            <ac:spMk id="4" creationId="{2385F3CE-BF4A-4B64-937E-0E95D4DC1B8D}"/>
          </ac:spMkLst>
        </pc:spChg>
        <pc:spChg chg="del">
          <ac:chgData name="Tegischer Lukas" userId="f78daebb-0565-485c-bd0e-1cd035e796ff" providerId="ADAL" clId="{97227D3C-CE06-443F-AD90-BCCFF986D8F9}" dt="2021-04-01T06:03:47.739" v="101" actId="478"/>
          <ac:spMkLst>
            <pc:docMk/>
            <pc:sldMk cId="2251928501" sldId="340"/>
            <ac:spMk id="5" creationId="{5F0ED9C9-541F-49CB-8B3F-19A084C43F22}"/>
          </ac:spMkLst>
        </pc:spChg>
        <pc:spChg chg="add mod">
          <ac:chgData name="Tegischer Lukas" userId="f78daebb-0565-485c-bd0e-1cd035e796ff" providerId="ADAL" clId="{97227D3C-CE06-443F-AD90-BCCFF986D8F9}" dt="2021-04-01T06:04:37.337" v="133" actId="1076"/>
          <ac:spMkLst>
            <pc:docMk/>
            <pc:sldMk cId="2251928501" sldId="340"/>
            <ac:spMk id="6" creationId="{32AC519F-700C-46E2-9515-34385D3A8A30}"/>
          </ac:spMkLst>
        </pc:spChg>
        <pc:picChg chg="del">
          <ac:chgData name="Tegischer Lukas" userId="f78daebb-0565-485c-bd0e-1cd035e796ff" providerId="ADAL" clId="{97227D3C-CE06-443F-AD90-BCCFF986D8F9}" dt="2021-04-01T06:03:43.683" v="100" actId="478"/>
          <ac:picMkLst>
            <pc:docMk/>
            <pc:sldMk cId="2251928501" sldId="340"/>
            <ac:picMk id="3" creationId="{A71273FC-20AC-4F6B-974B-527A45A7E78B}"/>
          </ac:picMkLst>
        </pc:picChg>
        <pc:picChg chg="add mod">
          <ac:chgData name="Tegischer Lukas" userId="f78daebb-0565-485c-bd0e-1cd035e796ff" providerId="ADAL" clId="{97227D3C-CE06-443F-AD90-BCCFF986D8F9}" dt="2021-04-01T06:05:38.207" v="138" actId="14100"/>
          <ac:picMkLst>
            <pc:docMk/>
            <pc:sldMk cId="2251928501" sldId="340"/>
            <ac:picMk id="7" creationId="{DD5D4B6C-46C3-4A6F-B751-4EE4F34B6A92}"/>
          </ac:picMkLst>
        </pc:picChg>
        <pc:cxnChg chg="add mod">
          <ac:chgData name="Tegischer Lukas" userId="f78daebb-0565-485c-bd0e-1cd035e796ff" providerId="ADAL" clId="{97227D3C-CE06-443F-AD90-BCCFF986D8F9}" dt="2021-04-01T06:06:11.041" v="142" actId="14100"/>
          <ac:cxnSpMkLst>
            <pc:docMk/>
            <pc:sldMk cId="2251928501" sldId="340"/>
            <ac:cxnSpMk id="9" creationId="{A1AB0325-7FC3-4B1D-890D-C1D21386DE45}"/>
          </ac:cxnSpMkLst>
        </pc:cxnChg>
        <pc:cxnChg chg="add mod">
          <ac:chgData name="Tegischer Lukas" userId="f78daebb-0565-485c-bd0e-1cd035e796ff" providerId="ADAL" clId="{97227D3C-CE06-443F-AD90-BCCFF986D8F9}" dt="2021-04-01T06:09:48.128" v="161" actId="14100"/>
          <ac:cxnSpMkLst>
            <pc:docMk/>
            <pc:sldMk cId="2251928501" sldId="340"/>
            <ac:cxnSpMk id="12" creationId="{6BB1B786-4901-45CD-A3BC-C16924828A0F}"/>
          </ac:cxnSpMkLst>
        </pc:cxnChg>
      </pc:sldChg>
      <pc:sldChg chg="addSp delSp modSp mod">
        <pc:chgData name="Tegischer Lukas" userId="f78daebb-0565-485c-bd0e-1cd035e796ff" providerId="ADAL" clId="{97227D3C-CE06-443F-AD90-BCCFF986D8F9}" dt="2021-04-01T06:11:39.736" v="214" actId="1076"/>
        <pc:sldMkLst>
          <pc:docMk/>
          <pc:sldMk cId="1188489784" sldId="341"/>
        </pc:sldMkLst>
        <pc:spChg chg="del">
          <ac:chgData name="Tegischer Lukas" userId="f78daebb-0565-485c-bd0e-1cd035e796ff" providerId="ADAL" clId="{97227D3C-CE06-443F-AD90-BCCFF986D8F9}" dt="2021-04-01T06:11:05.511" v="196" actId="478"/>
          <ac:spMkLst>
            <pc:docMk/>
            <pc:sldMk cId="1188489784" sldId="341"/>
            <ac:spMk id="2" creationId="{DB2019D9-FFD0-4124-8DCD-B2308BBE5774}"/>
          </ac:spMkLst>
        </pc:spChg>
        <pc:spChg chg="add mod">
          <ac:chgData name="Tegischer Lukas" userId="f78daebb-0565-485c-bd0e-1cd035e796ff" providerId="ADAL" clId="{97227D3C-CE06-443F-AD90-BCCFF986D8F9}" dt="2021-04-01T06:11:39.736" v="214" actId="1076"/>
          <ac:spMkLst>
            <pc:docMk/>
            <pc:sldMk cId="1188489784" sldId="341"/>
            <ac:spMk id="3" creationId="{D439BDAE-9AAC-441F-9937-3034CA409737}"/>
          </ac:spMkLst>
        </pc:spChg>
        <pc:picChg chg="del">
          <ac:chgData name="Tegischer Lukas" userId="f78daebb-0565-485c-bd0e-1cd035e796ff" providerId="ADAL" clId="{97227D3C-CE06-443F-AD90-BCCFF986D8F9}" dt="2021-04-01T06:11:20.823" v="207" actId="478"/>
          <ac:picMkLst>
            <pc:docMk/>
            <pc:sldMk cId="1188489784" sldId="341"/>
            <ac:picMk id="4" creationId="{ACCADF8A-651E-4D5F-96C6-FD0135C8B5FC}"/>
          </ac:picMkLst>
        </pc:picChg>
        <pc:picChg chg="add mod">
          <ac:chgData name="Tegischer Lukas" userId="f78daebb-0565-485c-bd0e-1cd035e796ff" providerId="ADAL" clId="{97227D3C-CE06-443F-AD90-BCCFF986D8F9}" dt="2021-04-01T06:11:32.296" v="212" actId="1076"/>
          <ac:picMkLst>
            <pc:docMk/>
            <pc:sldMk cId="1188489784" sldId="341"/>
            <ac:picMk id="6" creationId="{8D1F7B10-EC02-4C3E-9875-FBD5D191A2F2}"/>
          </ac:picMkLst>
        </pc:picChg>
      </pc:sldChg>
      <pc:sldChg chg="del">
        <pc:chgData name="Tegischer Lukas" userId="f78daebb-0565-485c-bd0e-1cd035e796ff" providerId="ADAL" clId="{97227D3C-CE06-443F-AD90-BCCFF986D8F9}" dt="2021-04-01T06:11:41.896" v="215" actId="47"/>
        <pc:sldMkLst>
          <pc:docMk/>
          <pc:sldMk cId="2948586729" sldId="342"/>
        </pc:sldMkLst>
      </pc:sldChg>
      <pc:sldChg chg="addSp delSp modSp add mod delAnim">
        <pc:chgData name="Tegischer Lukas" userId="f78daebb-0565-485c-bd0e-1cd035e796ff" providerId="ADAL" clId="{97227D3C-CE06-443F-AD90-BCCFF986D8F9}" dt="2021-04-01T06:10:49.047" v="195" actId="1076"/>
        <pc:sldMkLst>
          <pc:docMk/>
          <pc:sldMk cId="214958199" sldId="343"/>
        </pc:sldMkLst>
        <pc:spChg chg="mod">
          <ac:chgData name="Tegischer Lukas" userId="f78daebb-0565-485c-bd0e-1cd035e796ff" providerId="ADAL" clId="{97227D3C-CE06-443F-AD90-BCCFF986D8F9}" dt="2021-04-01T06:10:29.541" v="190" actId="20577"/>
          <ac:spMkLst>
            <pc:docMk/>
            <pc:sldMk cId="21495819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97227D3C-CE06-443F-AD90-BCCFF986D8F9}" dt="2021-04-01T06:10:25.611" v="171" actId="478"/>
          <ac:spMkLst>
            <pc:docMk/>
            <pc:sldMk cId="214958199" sldId="343"/>
            <ac:spMk id="4" creationId="{2385F3CE-BF4A-4B64-937E-0E95D4DC1B8D}"/>
          </ac:spMkLst>
        </pc:spChg>
        <pc:spChg chg="del">
          <ac:chgData name="Tegischer Lukas" userId="f78daebb-0565-485c-bd0e-1cd035e796ff" providerId="ADAL" clId="{97227D3C-CE06-443F-AD90-BCCFF986D8F9}" dt="2021-04-01T06:10:24.501" v="170" actId="478"/>
          <ac:spMkLst>
            <pc:docMk/>
            <pc:sldMk cId="214958199" sldId="343"/>
            <ac:spMk id="6" creationId="{32AC519F-700C-46E2-9515-34385D3A8A30}"/>
          </ac:spMkLst>
        </pc:spChg>
        <pc:picChg chg="del">
          <ac:chgData name="Tegischer Lukas" userId="f78daebb-0565-485c-bd0e-1cd035e796ff" providerId="ADAL" clId="{97227D3C-CE06-443F-AD90-BCCFF986D8F9}" dt="2021-04-01T06:10:21.128" v="167" actId="478"/>
          <ac:picMkLst>
            <pc:docMk/>
            <pc:sldMk cId="214958199" sldId="343"/>
            <ac:picMk id="7" creationId="{DD5D4B6C-46C3-4A6F-B751-4EE4F34B6A92}"/>
          </ac:picMkLst>
        </pc:picChg>
        <pc:picChg chg="add mod">
          <ac:chgData name="Tegischer Lukas" userId="f78daebb-0565-485c-bd0e-1cd035e796ff" providerId="ADAL" clId="{97227D3C-CE06-443F-AD90-BCCFF986D8F9}" dt="2021-04-01T06:10:49.047" v="195" actId="1076"/>
          <ac:picMkLst>
            <pc:docMk/>
            <pc:sldMk cId="214958199" sldId="343"/>
            <ac:picMk id="10" creationId="{9608BECA-85F1-46D9-8F5B-E567A118F564}"/>
          </ac:picMkLst>
        </pc:picChg>
        <pc:cxnChg chg="del">
          <ac:chgData name="Tegischer Lukas" userId="f78daebb-0565-485c-bd0e-1cd035e796ff" providerId="ADAL" clId="{97227D3C-CE06-443F-AD90-BCCFF986D8F9}" dt="2021-04-01T06:10:23.269" v="169" actId="478"/>
          <ac:cxnSpMkLst>
            <pc:docMk/>
            <pc:sldMk cId="214958199" sldId="343"/>
            <ac:cxnSpMk id="9" creationId="{A1AB0325-7FC3-4B1D-890D-C1D21386DE45}"/>
          </ac:cxnSpMkLst>
        </pc:cxnChg>
        <pc:cxnChg chg="del">
          <ac:chgData name="Tegischer Lukas" userId="f78daebb-0565-485c-bd0e-1cd035e796ff" providerId="ADAL" clId="{97227D3C-CE06-443F-AD90-BCCFF986D8F9}" dt="2021-04-01T06:10:22.730" v="168" actId="478"/>
          <ac:cxnSpMkLst>
            <pc:docMk/>
            <pc:sldMk cId="214958199" sldId="343"/>
            <ac:cxnSpMk id="12" creationId="{6BB1B786-4901-45CD-A3BC-C16924828A0F}"/>
          </ac:cxnSpMkLst>
        </pc:cxnChg>
      </pc:sldChg>
    </pc:docChg>
  </pc:docChgLst>
  <pc:docChgLst>
    <pc:chgData name="Tegischer Lukas" userId="f78daebb-0565-485c-bd0e-1cd035e796ff" providerId="ADAL" clId="{BB82609D-6D45-4BD6-BFC4-0C12CF88E78F}"/>
    <pc:docChg chg="undo custSel addSld delSld modSld sldOrd">
      <pc:chgData name="Tegischer Lukas" userId="f78daebb-0565-485c-bd0e-1cd035e796ff" providerId="ADAL" clId="{BB82609D-6D45-4BD6-BFC4-0C12CF88E78F}" dt="2021-03-31T19:55:04.842" v="448" actId="20577"/>
      <pc:docMkLst>
        <pc:docMk/>
      </pc:docMkLst>
      <pc:sldChg chg="modSp mod">
        <pc:chgData name="Tegischer Lukas" userId="f78daebb-0565-485c-bd0e-1cd035e796ff" providerId="ADAL" clId="{BB82609D-6D45-4BD6-BFC4-0C12CF88E78F}" dt="2021-03-31T19:36:50.225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B82609D-6D45-4BD6-BFC4-0C12CF88E78F}" dt="2021-03-31T19:36:50.225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39:20.609" v="109" actId="1076"/>
        <pc:sldMkLst>
          <pc:docMk/>
          <pc:sldMk cId="954121800" sldId="315"/>
        </pc:sldMkLst>
        <pc:spChg chg="mod">
          <ac:chgData name="Tegischer Lukas" userId="f78daebb-0565-485c-bd0e-1cd035e796ff" providerId="ADAL" clId="{BB82609D-6D45-4BD6-BFC4-0C12CF88E78F}" dt="2021-03-31T19:37:08.160" v="65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B82609D-6D45-4BD6-BFC4-0C12CF88E78F}" dt="2021-03-31T19:37:35.481" v="73" actId="1076"/>
          <ac:spMkLst>
            <pc:docMk/>
            <pc:sldMk cId="954121800" sldId="315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37:09.982" v="66" actId="478"/>
          <ac:spMkLst>
            <pc:docMk/>
            <pc:sldMk cId="954121800" sldId="315"/>
            <ac:spMk id="4" creationId="{D3CFAF8D-D049-4F29-80F9-FAD9B81205B3}"/>
          </ac:spMkLst>
        </pc:spChg>
        <pc:spChg chg="add mod">
          <ac:chgData name="Tegischer Lukas" userId="f78daebb-0565-485c-bd0e-1cd035e796ff" providerId="ADAL" clId="{BB82609D-6D45-4BD6-BFC4-0C12CF88E78F}" dt="2021-03-31T19:39:02.291" v="106" actId="20577"/>
          <ac:spMkLst>
            <pc:docMk/>
            <pc:sldMk cId="954121800" sldId="315"/>
            <ac:spMk id="5" creationId="{1F0EAB37-2AA9-44D2-B4BB-38573AACD852}"/>
          </ac:spMkLst>
        </pc:spChg>
        <pc:spChg chg="add mod">
          <ac:chgData name="Tegischer Lukas" userId="f78daebb-0565-485c-bd0e-1cd035e796ff" providerId="ADAL" clId="{BB82609D-6D45-4BD6-BFC4-0C12CF88E78F}" dt="2021-03-31T19:39:20.609" v="109" actId="1076"/>
          <ac:spMkLst>
            <pc:docMk/>
            <pc:sldMk cId="954121800" sldId="315"/>
            <ac:spMk id="6" creationId="{1008A712-34B6-41F2-825B-B92C3EA48357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47:49.467" v="326" actId="693"/>
        <pc:sldMkLst>
          <pc:docMk/>
          <pc:sldMk cId="2624387044" sldId="334"/>
        </pc:sldMkLst>
        <pc:spChg chg="add mod">
          <ac:chgData name="Tegischer Lukas" userId="f78daebb-0565-485c-bd0e-1cd035e796ff" providerId="ADAL" clId="{BB82609D-6D45-4BD6-BFC4-0C12CF88E78F}" dt="2021-03-31T19:46:00.022" v="295" actId="1076"/>
          <ac:spMkLst>
            <pc:docMk/>
            <pc:sldMk cId="2624387044" sldId="334"/>
            <ac:spMk id="2" creationId="{DB2019D9-FFD0-4124-8DCD-B2308BBE5774}"/>
          </ac:spMkLst>
        </pc:spChg>
        <pc:spChg chg="add mod">
          <ac:chgData name="Tegischer Lukas" userId="f78daebb-0565-485c-bd0e-1cd035e796ff" providerId="ADAL" clId="{BB82609D-6D45-4BD6-BFC4-0C12CF88E78F}" dt="2021-03-31T19:46:58.824" v="321" actId="1076"/>
          <ac:spMkLst>
            <pc:docMk/>
            <pc:sldMk cId="2624387044" sldId="334"/>
            <ac:spMk id="3" creationId="{B6BCD9EA-47CC-421B-A132-2B5C4FAC741C}"/>
          </ac:spMkLst>
        </pc:spChg>
        <pc:spChg chg="del">
          <ac:chgData name="Tegischer Lukas" userId="f78daebb-0565-485c-bd0e-1cd035e796ff" providerId="ADAL" clId="{BB82609D-6D45-4BD6-BFC4-0C12CF88E78F}" dt="2021-03-31T19:45:32.470" v="289" actId="478"/>
          <ac:spMkLst>
            <pc:docMk/>
            <pc:sldMk cId="2624387044" sldId="334"/>
            <ac:spMk id="4" creationId="{ADDF5BFF-8D46-4BB1-B569-5948C6084C3D}"/>
          </ac:spMkLst>
        </pc:spChg>
        <pc:spChg chg="del">
          <ac:chgData name="Tegischer Lukas" userId="f78daebb-0565-485c-bd0e-1cd035e796ff" providerId="ADAL" clId="{BB82609D-6D45-4BD6-BFC4-0C12CF88E78F}" dt="2021-03-31T19:45:30.867" v="288" actId="478"/>
          <ac:spMkLst>
            <pc:docMk/>
            <pc:sldMk cId="2624387044" sldId="334"/>
            <ac:spMk id="5" creationId="{5C1B8BF0-A675-4552-822F-639E02A48A0E}"/>
          </ac:spMkLst>
        </pc:spChg>
        <pc:picChg chg="add mod">
          <ac:chgData name="Tegischer Lukas" userId="f78daebb-0565-485c-bd0e-1cd035e796ff" providerId="ADAL" clId="{BB82609D-6D45-4BD6-BFC4-0C12CF88E78F}" dt="2021-03-31T19:46:53.997" v="320"/>
          <ac:picMkLst>
            <pc:docMk/>
            <pc:sldMk cId="2624387044" sldId="334"/>
            <ac:picMk id="7" creationId="{DD1D7514-66A6-4810-8A35-44EDFCE07413}"/>
          </ac:picMkLst>
        </pc:picChg>
        <pc:cxnChg chg="add mod">
          <ac:chgData name="Tegischer Lukas" userId="f78daebb-0565-485c-bd0e-1cd035e796ff" providerId="ADAL" clId="{BB82609D-6D45-4BD6-BFC4-0C12CF88E78F}" dt="2021-03-31T19:47:49.467" v="326" actId="693"/>
          <ac:cxnSpMkLst>
            <pc:docMk/>
            <pc:sldMk cId="2624387044" sldId="334"/>
            <ac:cxnSpMk id="8" creationId="{507F1B08-F7CF-411E-AC62-80E930121870}"/>
          </ac:cxnSpMkLst>
        </pc:cxnChg>
      </pc:sldChg>
      <pc:sldChg chg="del">
        <pc:chgData name="Tegischer Lukas" userId="f78daebb-0565-485c-bd0e-1cd035e796ff" providerId="ADAL" clId="{BB82609D-6D45-4BD6-BFC4-0C12CF88E78F}" dt="2021-03-31T19:52:48.156" v="379" actId="47"/>
        <pc:sldMkLst>
          <pc:docMk/>
          <pc:sldMk cId="4116272486" sldId="336"/>
        </pc:sldMkLst>
      </pc:sldChg>
      <pc:sldChg chg="addSp delSp modSp add mod delAnim">
        <pc:chgData name="Tegischer Lukas" userId="f78daebb-0565-485c-bd0e-1cd035e796ff" providerId="ADAL" clId="{BB82609D-6D45-4BD6-BFC4-0C12CF88E78F}" dt="2021-03-31T19:45:26.776" v="287" actId="207"/>
        <pc:sldMkLst>
          <pc:docMk/>
          <pc:sldMk cId="3635143352" sldId="337"/>
        </pc:sldMkLst>
        <pc:spChg chg="mod">
          <ac:chgData name="Tegischer Lukas" userId="f78daebb-0565-485c-bd0e-1cd035e796ff" providerId="ADAL" clId="{BB82609D-6D45-4BD6-BFC4-0C12CF88E78F}" dt="2021-03-31T19:39:36.405" v="151" actId="20577"/>
          <ac:spMkLst>
            <pc:docMk/>
            <pc:sldMk cId="3635143352" sldId="337"/>
            <ac:spMk id="2" creationId="{00000000-0000-0000-0000-000000000000}"/>
          </ac:spMkLst>
        </pc:spChg>
        <pc:spChg chg="mod">
          <ac:chgData name="Tegischer Lukas" userId="f78daebb-0565-485c-bd0e-1cd035e796ff" providerId="ADAL" clId="{BB82609D-6D45-4BD6-BFC4-0C12CF88E78F}" dt="2021-03-31T19:41:15.920" v="206" actId="1076"/>
          <ac:spMkLst>
            <pc:docMk/>
            <pc:sldMk cId="3635143352" sldId="337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24.208" v="286" actId="207"/>
          <ac:spMkLst>
            <pc:docMk/>
            <pc:sldMk cId="3635143352" sldId="337"/>
            <ac:spMk id="4" creationId="{75AC13FA-D1CB-43A4-8D54-E52A868E1625}"/>
          </ac:spMkLst>
        </pc:spChg>
        <pc:spChg chg="del">
          <ac:chgData name="Tegischer Lukas" userId="f78daebb-0565-485c-bd0e-1cd035e796ff" providerId="ADAL" clId="{BB82609D-6D45-4BD6-BFC4-0C12CF88E78F}" dt="2021-03-31T19:39:39.289" v="152" actId="478"/>
          <ac:spMkLst>
            <pc:docMk/>
            <pc:sldMk cId="3635143352" sldId="337"/>
            <ac:spMk id="5" creationId="{1F0EAB37-2AA9-44D2-B4BB-38573AACD852}"/>
          </ac:spMkLst>
        </pc:spChg>
        <pc:spChg chg="del">
          <ac:chgData name="Tegischer Lukas" userId="f78daebb-0565-485c-bd0e-1cd035e796ff" providerId="ADAL" clId="{BB82609D-6D45-4BD6-BFC4-0C12CF88E78F}" dt="2021-03-31T19:39:40.413" v="153" actId="478"/>
          <ac:spMkLst>
            <pc:docMk/>
            <pc:sldMk cId="3635143352" sldId="337"/>
            <ac:spMk id="6" creationId="{1008A712-34B6-41F2-825B-B92C3EA48357}"/>
          </ac:spMkLst>
        </pc:spChg>
        <pc:spChg chg="add mod">
          <ac:chgData name="Tegischer Lukas" userId="f78daebb-0565-485c-bd0e-1cd035e796ff" providerId="ADAL" clId="{BB82609D-6D45-4BD6-BFC4-0C12CF88E78F}" dt="2021-03-31T19:45:26.776" v="287" actId="207"/>
          <ac:spMkLst>
            <pc:docMk/>
            <pc:sldMk cId="3635143352" sldId="337"/>
            <ac:spMk id="7" creationId="{D2343AB6-87E8-4CA7-AE75-A6DBE7F0C210}"/>
          </ac:spMkLst>
        </pc:spChg>
      </pc:sldChg>
      <pc:sldChg chg="addSp delSp modSp add mod modAnim">
        <pc:chgData name="Tegischer Lukas" userId="f78daebb-0565-485c-bd0e-1cd035e796ff" providerId="ADAL" clId="{BB82609D-6D45-4BD6-BFC4-0C12CF88E78F}" dt="2021-03-31T19:44:12.352" v="262" actId="1076"/>
        <pc:sldMkLst>
          <pc:docMk/>
          <pc:sldMk cId="2147282807" sldId="338"/>
        </pc:sldMkLst>
        <pc:spChg chg="mod">
          <ac:chgData name="Tegischer Lukas" userId="f78daebb-0565-485c-bd0e-1cd035e796ff" providerId="ADAL" clId="{BB82609D-6D45-4BD6-BFC4-0C12CF88E78F}" dt="2021-03-31T19:44:12.352" v="262" actId="1076"/>
          <ac:spMkLst>
            <pc:docMk/>
            <pc:sldMk cId="2147282807" sldId="338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41:43.889" v="217" actId="478"/>
          <ac:spMkLst>
            <pc:docMk/>
            <pc:sldMk cId="2147282807" sldId="338"/>
            <ac:spMk id="4" creationId="{75AC13FA-D1CB-43A4-8D54-E52A868E1625}"/>
          </ac:spMkLst>
        </pc:spChg>
        <pc:spChg chg="add mod">
          <ac:chgData name="Tegischer Lukas" userId="f78daebb-0565-485c-bd0e-1cd035e796ff" providerId="ADAL" clId="{BB82609D-6D45-4BD6-BFC4-0C12CF88E78F}" dt="2021-03-31T19:43:15.259" v="255" actId="14100"/>
          <ac:spMkLst>
            <pc:docMk/>
            <pc:sldMk cId="2147282807" sldId="338"/>
            <ac:spMk id="6" creationId="{E98C18DD-FA15-4D27-BD64-DBC00394D665}"/>
          </ac:spMkLst>
        </pc:spChg>
        <pc:spChg chg="del">
          <ac:chgData name="Tegischer Lukas" userId="f78daebb-0565-485c-bd0e-1cd035e796ff" providerId="ADAL" clId="{BB82609D-6D45-4BD6-BFC4-0C12CF88E78F}" dt="2021-03-31T19:41:46.055" v="218" actId="478"/>
          <ac:spMkLst>
            <pc:docMk/>
            <pc:sldMk cId="2147282807" sldId="338"/>
            <ac:spMk id="7" creationId="{D2343AB6-87E8-4CA7-AE75-A6DBE7F0C210}"/>
          </ac:spMkLst>
        </pc:spChg>
        <pc:picChg chg="add mod modCrop">
          <ac:chgData name="Tegischer Lukas" userId="f78daebb-0565-485c-bd0e-1cd035e796ff" providerId="ADAL" clId="{BB82609D-6D45-4BD6-BFC4-0C12CF88E78F}" dt="2021-03-31T19:42:43.552" v="228" actId="14100"/>
          <ac:picMkLst>
            <pc:docMk/>
            <pc:sldMk cId="2147282807" sldId="338"/>
            <ac:picMk id="5" creationId="{10619B71-E93A-49A0-BFC5-93B891D53054}"/>
          </ac:picMkLst>
        </pc:picChg>
        <pc:cxnChg chg="add mod">
          <ac:chgData name="Tegischer Lukas" userId="f78daebb-0565-485c-bd0e-1cd035e796ff" providerId="ADAL" clId="{BB82609D-6D45-4BD6-BFC4-0C12CF88E78F}" dt="2021-03-31T19:44:01.318" v="259" actId="208"/>
          <ac:cxnSpMkLst>
            <pc:docMk/>
            <pc:sldMk cId="2147282807" sldId="338"/>
            <ac:cxnSpMk id="9" creationId="{AD2BBCF7-2E79-44FF-8548-705EA7878337}"/>
          </ac:cxnSpMkLst>
        </pc:cxnChg>
      </pc:sldChg>
      <pc:sldChg chg="addSp delSp modSp add mod delAnim">
        <pc:chgData name="Tegischer Lukas" userId="f78daebb-0565-485c-bd0e-1cd035e796ff" providerId="ADAL" clId="{BB82609D-6D45-4BD6-BFC4-0C12CF88E78F}" dt="2021-03-31T19:45:10.776" v="285" actId="1076"/>
        <pc:sldMkLst>
          <pc:docMk/>
          <pc:sldMk cId="4059075556" sldId="339"/>
        </pc:sldMkLst>
        <pc:spChg chg="del mod">
          <ac:chgData name="Tegischer Lukas" userId="f78daebb-0565-485c-bd0e-1cd035e796ff" providerId="ADAL" clId="{BB82609D-6D45-4BD6-BFC4-0C12CF88E78F}" dt="2021-03-31T19:44:47.480" v="277" actId="478"/>
          <ac:spMkLst>
            <pc:docMk/>
            <pc:sldMk cId="4059075556" sldId="339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10.776" v="285" actId="1076"/>
          <ac:spMkLst>
            <pc:docMk/>
            <pc:sldMk cId="4059075556" sldId="339"/>
            <ac:spMk id="4" creationId="{0CE938AB-BA3A-475A-AABD-E1A153B4E4A8}"/>
          </ac:spMkLst>
        </pc:spChg>
        <pc:spChg chg="del">
          <ac:chgData name="Tegischer Lukas" userId="f78daebb-0565-485c-bd0e-1cd035e796ff" providerId="ADAL" clId="{BB82609D-6D45-4BD6-BFC4-0C12CF88E78F}" dt="2021-03-31T19:44:20.250" v="264" actId="478"/>
          <ac:spMkLst>
            <pc:docMk/>
            <pc:sldMk cId="4059075556" sldId="339"/>
            <ac:spMk id="6" creationId="{E98C18DD-FA15-4D27-BD64-DBC00394D665}"/>
          </ac:spMkLst>
        </pc:spChg>
        <pc:picChg chg="del">
          <ac:chgData name="Tegischer Lukas" userId="f78daebb-0565-485c-bd0e-1cd035e796ff" providerId="ADAL" clId="{BB82609D-6D45-4BD6-BFC4-0C12CF88E78F}" dt="2021-03-31T19:44:21.182" v="265" actId="478"/>
          <ac:picMkLst>
            <pc:docMk/>
            <pc:sldMk cId="4059075556" sldId="339"/>
            <ac:picMk id="5" creationId="{10619B71-E93A-49A0-BFC5-93B891D53054}"/>
          </ac:picMkLst>
        </pc:picChg>
        <pc:picChg chg="add mod">
          <ac:chgData name="Tegischer Lukas" userId="f78daebb-0565-485c-bd0e-1cd035e796ff" providerId="ADAL" clId="{BB82609D-6D45-4BD6-BFC4-0C12CF88E78F}" dt="2021-03-31T19:44:44.784" v="275" actId="1076"/>
          <ac:picMkLst>
            <pc:docMk/>
            <pc:sldMk cId="4059075556" sldId="339"/>
            <ac:picMk id="8" creationId="{B5ECBCE0-5B50-4A07-A623-66076A8D854C}"/>
          </ac:picMkLst>
        </pc:picChg>
        <pc:cxnChg chg="del">
          <ac:chgData name="Tegischer Lukas" userId="f78daebb-0565-485c-bd0e-1cd035e796ff" providerId="ADAL" clId="{BB82609D-6D45-4BD6-BFC4-0C12CF88E78F}" dt="2021-03-31T19:44:22.672" v="266" actId="478"/>
          <ac:cxnSpMkLst>
            <pc:docMk/>
            <pc:sldMk cId="4059075556" sldId="339"/>
            <ac:cxnSpMk id="9" creationId="{AD2BBCF7-2E79-44FF-8548-705EA7878337}"/>
          </ac:cxnSpMkLst>
        </pc:cxnChg>
      </pc:sldChg>
      <pc:sldChg chg="addSp delSp modSp add mod ord">
        <pc:chgData name="Tegischer Lukas" userId="f78daebb-0565-485c-bd0e-1cd035e796ff" providerId="ADAL" clId="{BB82609D-6D45-4BD6-BFC4-0C12CF88E78F}" dt="2021-03-31T19:52:41.775" v="375" actId="1076"/>
        <pc:sldMkLst>
          <pc:docMk/>
          <pc:sldMk cId="2251928501" sldId="340"/>
        </pc:sldMkLst>
        <pc:spChg chg="mod">
          <ac:chgData name="Tegischer Lukas" userId="f78daebb-0565-485c-bd0e-1cd035e796ff" providerId="ADAL" clId="{BB82609D-6D45-4BD6-BFC4-0C12CF88E78F}" dt="2021-03-31T19:48:03.793" v="344" actId="20577"/>
          <ac:spMkLst>
            <pc:docMk/>
            <pc:sldMk cId="2251928501" sldId="340"/>
            <ac:spMk id="2" creationId="{00000000-0000-0000-0000-000000000000}"/>
          </ac:spMkLst>
        </pc:spChg>
        <pc:spChg chg="del">
          <ac:chgData name="Tegischer Lukas" userId="f78daebb-0565-485c-bd0e-1cd035e796ff" providerId="ADAL" clId="{BB82609D-6D45-4BD6-BFC4-0C12CF88E78F}" dt="2021-03-31T19:48:06.203" v="346" actId="478"/>
          <ac:spMkLst>
            <pc:docMk/>
            <pc:sldMk cId="2251928501" sldId="340"/>
            <ac:spMk id="4" creationId="{0CE938AB-BA3A-475A-AABD-E1A153B4E4A8}"/>
          </ac:spMkLst>
        </pc:spChg>
        <pc:spChg chg="add mod">
          <ac:chgData name="Tegischer Lukas" userId="f78daebb-0565-485c-bd0e-1cd035e796ff" providerId="ADAL" clId="{BB82609D-6D45-4BD6-BFC4-0C12CF88E78F}" dt="2021-03-31T19:52:41.775" v="375" actId="1076"/>
          <ac:spMkLst>
            <pc:docMk/>
            <pc:sldMk cId="2251928501" sldId="340"/>
            <ac:spMk id="5" creationId="{5F0ED9C9-541F-49CB-8B3F-19A084C43F22}"/>
          </ac:spMkLst>
        </pc:spChg>
        <pc:picChg chg="add mod modCrop">
          <ac:chgData name="Tegischer Lukas" userId="f78daebb-0565-485c-bd0e-1cd035e796ff" providerId="ADAL" clId="{BB82609D-6D45-4BD6-BFC4-0C12CF88E78F}" dt="2021-03-31T19:52:14.047" v="367" actId="1076"/>
          <ac:picMkLst>
            <pc:docMk/>
            <pc:sldMk cId="2251928501" sldId="340"/>
            <ac:picMk id="3" creationId="{A71273FC-20AC-4F6B-974B-527A45A7E78B}"/>
          </ac:picMkLst>
        </pc:picChg>
        <pc:picChg chg="add del mod">
          <ac:chgData name="Tegischer Lukas" userId="f78daebb-0565-485c-bd0e-1cd035e796ff" providerId="ADAL" clId="{BB82609D-6D45-4BD6-BFC4-0C12CF88E78F}" dt="2021-03-31T19:51:26.559" v="353" actId="478"/>
          <ac:picMkLst>
            <pc:docMk/>
            <pc:sldMk cId="2251928501" sldId="340"/>
            <ac:picMk id="6" creationId="{745B5465-4EDF-4196-A5E2-9E501F6C78EC}"/>
          </ac:picMkLst>
        </pc:picChg>
        <pc:picChg chg="add del mod">
          <ac:chgData name="Tegischer Lukas" userId="f78daebb-0565-485c-bd0e-1cd035e796ff" providerId="ADAL" clId="{BB82609D-6D45-4BD6-BFC4-0C12CF88E78F}" dt="2021-03-31T19:51:59.501" v="361" actId="478"/>
          <ac:picMkLst>
            <pc:docMk/>
            <pc:sldMk cId="2251928501" sldId="340"/>
            <ac:picMk id="7" creationId="{F31BC0A3-A05D-4464-BBD5-7705516A539C}"/>
          </ac:picMkLst>
        </pc:picChg>
        <pc:picChg chg="del">
          <ac:chgData name="Tegischer Lukas" userId="f78daebb-0565-485c-bd0e-1cd035e796ff" providerId="ADAL" clId="{BB82609D-6D45-4BD6-BFC4-0C12CF88E78F}" dt="2021-03-31T19:48:05.152" v="345" actId="478"/>
          <ac:picMkLst>
            <pc:docMk/>
            <pc:sldMk cId="2251928501" sldId="340"/>
            <ac:picMk id="8" creationId="{B5ECBCE0-5B50-4A07-A623-66076A8D854C}"/>
          </ac:picMkLst>
        </pc:picChg>
      </pc:sldChg>
      <pc:sldChg chg="addSp delSp modSp add mod ord delAnim">
        <pc:chgData name="Tegischer Lukas" userId="f78daebb-0565-485c-bd0e-1cd035e796ff" providerId="ADAL" clId="{BB82609D-6D45-4BD6-BFC4-0C12CF88E78F}" dt="2021-03-31T19:55:04.842" v="448" actId="20577"/>
        <pc:sldMkLst>
          <pc:docMk/>
          <pc:sldMk cId="1188489784" sldId="341"/>
        </pc:sldMkLst>
        <pc:spChg chg="mod">
          <ac:chgData name="Tegischer Lukas" userId="f78daebb-0565-485c-bd0e-1cd035e796ff" providerId="ADAL" clId="{BB82609D-6D45-4BD6-BFC4-0C12CF88E78F}" dt="2021-03-31T19:55:04.842" v="448" actId="20577"/>
          <ac:spMkLst>
            <pc:docMk/>
            <pc:sldMk cId="1188489784" sldId="341"/>
            <ac:spMk id="2" creationId="{DB2019D9-FFD0-4124-8DCD-B2308BBE5774}"/>
          </ac:spMkLst>
        </pc:spChg>
        <pc:spChg chg="del">
          <ac:chgData name="Tegischer Lukas" userId="f78daebb-0565-485c-bd0e-1cd035e796ff" providerId="ADAL" clId="{BB82609D-6D45-4BD6-BFC4-0C12CF88E78F}" dt="2021-03-31T19:52:51.499" v="380" actId="478"/>
          <ac:spMkLst>
            <pc:docMk/>
            <pc:sldMk cId="1188489784" sldId="341"/>
            <ac:spMk id="3" creationId="{B6BCD9EA-47CC-421B-A132-2B5C4FAC741C}"/>
          </ac:spMkLst>
        </pc:spChg>
        <pc:picChg chg="add mod modCrop">
          <ac:chgData name="Tegischer Lukas" userId="f78daebb-0565-485c-bd0e-1cd035e796ff" providerId="ADAL" clId="{BB82609D-6D45-4BD6-BFC4-0C12CF88E78F}" dt="2021-03-31T19:53:53.951" v="439" actId="1076"/>
          <ac:picMkLst>
            <pc:docMk/>
            <pc:sldMk cId="1188489784" sldId="341"/>
            <ac:picMk id="4" creationId="{ACCADF8A-651E-4D5F-96C6-FD0135C8B5FC}"/>
          </ac:picMkLst>
        </pc:picChg>
        <pc:picChg chg="del">
          <ac:chgData name="Tegischer Lukas" userId="f78daebb-0565-485c-bd0e-1cd035e796ff" providerId="ADAL" clId="{BB82609D-6D45-4BD6-BFC4-0C12CF88E78F}" dt="2021-03-31T19:52:52.023" v="381" actId="478"/>
          <ac:picMkLst>
            <pc:docMk/>
            <pc:sldMk cId="1188489784" sldId="341"/>
            <ac:picMk id="7" creationId="{DD1D7514-66A6-4810-8A35-44EDFCE07413}"/>
          </ac:picMkLst>
        </pc:picChg>
        <pc:cxnChg chg="del">
          <ac:chgData name="Tegischer Lukas" userId="f78daebb-0565-485c-bd0e-1cd035e796ff" providerId="ADAL" clId="{BB82609D-6D45-4BD6-BFC4-0C12CF88E78F}" dt="2021-03-31T19:52:53.290" v="382" actId="478"/>
          <ac:cxnSpMkLst>
            <pc:docMk/>
            <pc:sldMk cId="1188489784" sldId="341"/>
            <ac:cxnSpMk id="8" creationId="{507F1B08-F7CF-411E-AC62-80E930121870}"/>
          </ac:cxnSpMkLst>
        </pc:cxnChg>
      </pc:sldChg>
      <pc:sldChg chg="addSp delSp modSp add mod">
        <pc:chgData name="Tegischer Lukas" userId="f78daebb-0565-485c-bd0e-1cd035e796ff" providerId="ADAL" clId="{BB82609D-6D45-4BD6-BFC4-0C12CF88E78F}" dt="2021-03-31T19:55:02.420" v="447" actId="20577"/>
        <pc:sldMkLst>
          <pc:docMk/>
          <pc:sldMk cId="2948586729" sldId="342"/>
        </pc:sldMkLst>
        <pc:spChg chg="mod">
          <ac:chgData name="Tegischer Lukas" userId="f78daebb-0565-485c-bd0e-1cd035e796ff" providerId="ADAL" clId="{BB82609D-6D45-4BD6-BFC4-0C12CF88E78F}" dt="2021-03-31T19:55:02.420" v="447" actId="20577"/>
          <ac:spMkLst>
            <pc:docMk/>
            <pc:sldMk cId="2948586729" sldId="342"/>
            <ac:spMk id="2" creationId="{DB2019D9-FFD0-4124-8DCD-B2308BBE5774}"/>
          </ac:spMkLst>
        </pc:spChg>
        <pc:picChg chg="add mod modCrop">
          <ac:chgData name="Tegischer Lukas" userId="f78daebb-0565-485c-bd0e-1cd035e796ff" providerId="ADAL" clId="{BB82609D-6D45-4BD6-BFC4-0C12CF88E78F}" dt="2021-03-31T19:54:59.006" v="446" actId="1076"/>
          <ac:picMkLst>
            <pc:docMk/>
            <pc:sldMk cId="2948586729" sldId="342"/>
            <ac:picMk id="3" creationId="{D033B2E3-685F-4D59-9508-7F8C7B4DACEF}"/>
          </ac:picMkLst>
        </pc:picChg>
        <pc:picChg chg="del">
          <ac:chgData name="Tegischer Lukas" userId="f78daebb-0565-485c-bd0e-1cd035e796ff" providerId="ADAL" clId="{BB82609D-6D45-4BD6-BFC4-0C12CF88E78F}" dt="2021-03-31T19:53:58.643" v="441" actId="478"/>
          <ac:picMkLst>
            <pc:docMk/>
            <pc:sldMk cId="2948586729" sldId="342"/>
            <ac:picMk id="4" creationId="{ACCADF8A-651E-4D5F-96C6-FD0135C8B5F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D2EA6A9-C0F8-4C13-8008-C1AA9D383406}"/>
    <pc:docChg chg="custSel delSld modSld">
      <pc:chgData name="Tegischer Lukas" userId="f78daebb-0565-485c-bd0e-1cd035e796ff" providerId="ADAL" clId="{3D2EA6A9-C0F8-4C13-8008-C1AA9D383406}" dt="2022-11-04T11:05:06.478" v="7" actId="47"/>
      <pc:docMkLst>
        <pc:docMk/>
      </pc:docMkLst>
      <pc:sldChg chg="delSp mod">
        <pc:chgData name="Tegischer Lukas" userId="f78daebb-0565-485c-bd0e-1cd035e796ff" providerId="ADAL" clId="{3D2EA6A9-C0F8-4C13-8008-C1AA9D383406}" dt="2022-11-04T11:05:00.65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3D2EA6A9-C0F8-4C13-8008-C1AA9D383406}" dt="2022-11-04T11:05:00.65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D2EA6A9-C0F8-4C13-8008-C1AA9D383406}" dt="2022-11-04T11:05:06.478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D2EA6A9-C0F8-4C13-8008-C1AA9D383406}" dt="2022-11-04T11:05:01.507" v="1" actId="478"/>
        <pc:sldMkLst>
          <pc:docMk/>
          <pc:sldMk cId="954121800" sldId="315"/>
        </pc:sldMkLst>
        <pc:picChg chg="del">
          <ac:chgData name="Tegischer Lukas" userId="f78daebb-0565-485c-bd0e-1cd035e796ff" providerId="ADAL" clId="{3D2EA6A9-C0F8-4C13-8008-C1AA9D383406}" dt="2022-11-04T11:05:01.507" v="1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2EA6A9-C0F8-4C13-8008-C1AA9D383406}" dt="2022-11-04T11:05:04.203" v="5" actId="478"/>
        <pc:sldMkLst>
          <pc:docMk/>
          <pc:sldMk cId="3635143352" sldId="337"/>
        </pc:sldMkLst>
        <pc:picChg chg="del">
          <ac:chgData name="Tegischer Lukas" userId="f78daebb-0565-485c-bd0e-1cd035e796ff" providerId="ADAL" clId="{3D2EA6A9-C0F8-4C13-8008-C1AA9D383406}" dt="2022-11-04T11:05:04.203" v="5" actId="478"/>
          <ac:picMkLst>
            <pc:docMk/>
            <pc:sldMk cId="3635143352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2EA6A9-C0F8-4C13-8008-C1AA9D383406}" dt="2022-11-04T11:05:02.108" v="2" actId="478"/>
        <pc:sldMkLst>
          <pc:docMk/>
          <pc:sldMk cId="4250304530" sldId="344"/>
        </pc:sldMkLst>
        <pc:picChg chg="del">
          <ac:chgData name="Tegischer Lukas" userId="f78daebb-0565-485c-bd0e-1cd035e796ff" providerId="ADAL" clId="{3D2EA6A9-C0F8-4C13-8008-C1AA9D383406}" dt="2022-11-04T11:05:02.108" v="2" actId="478"/>
          <ac:picMkLst>
            <pc:docMk/>
            <pc:sldMk cId="4250304530" sldId="34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2EA6A9-C0F8-4C13-8008-C1AA9D383406}" dt="2022-11-04T11:05:02.650" v="3" actId="478"/>
        <pc:sldMkLst>
          <pc:docMk/>
          <pc:sldMk cId="1254637125" sldId="345"/>
        </pc:sldMkLst>
        <pc:picChg chg="del">
          <ac:chgData name="Tegischer Lukas" userId="f78daebb-0565-485c-bd0e-1cd035e796ff" providerId="ADAL" clId="{3D2EA6A9-C0F8-4C13-8008-C1AA9D383406}" dt="2022-11-04T11:05:02.650" v="3" actId="478"/>
          <ac:picMkLst>
            <pc:docMk/>
            <pc:sldMk cId="1254637125" sldId="3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2EA6A9-C0F8-4C13-8008-C1AA9D383406}" dt="2022-11-04T11:05:03.645" v="4" actId="478"/>
        <pc:sldMkLst>
          <pc:docMk/>
          <pc:sldMk cId="4651882" sldId="346"/>
        </pc:sldMkLst>
        <pc:picChg chg="del">
          <ac:chgData name="Tegischer Lukas" userId="f78daebb-0565-485c-bd0e-1cd035e796ff" providerId="ADAL" clId="{3D2EA6A9-C0F8-4C13-8008-C1AA9D383406}" dt="2022-11-04T11:05:03.645" v="4" actId="478"/>
          <ac:picMkLst>
            <pc:docMk/>
            <pc:sldMk cId="4651882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2EA6A9-C0F8-4C13-8008-C1AA9D383406}" dt="2022-11-04T11:05:05.185" v="6" actId="478"/>
        <pc:sldMkLst>
          <pc:docMk/>
          <pc:sldMk cId="962011005" sldId="347"/>
        </pc:sldMkLst>
        <pc:picChg chg="del">
          <ac:chgData name="Tegischer Lukas" userId="f78daebb-0565-485c-bd0e-1cd035e796ff" providerId="ADAL" clId="{3D2EA6A9-C0F8-4C13-8008-C1AA9D383406}" dt="2022-11-04T11:05:05.185" v="6" actId="478"/>
          <ac:picMkLst>
            <pc:docMk/>
            <pc:sldMk cId="962011005" sldId="34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22FA062-74B0-410A-8470-E9D77118E2BB}"/>
    <pc:docChg chg="undo custSel addSld delSld modSld">
      <pc:chgData name="Tegischer Lukas" userId="f78daebb-0565-485c-bd0e-1cd035e796ff" providerId="ADAL" clId="{C22FA062-74B0-410A-8470-E9D77118E2BB}" dt="2021-04-01T12:03:43.775" v="341" actId="1076"/>
      <pc:docMkLst>
        <pc:docMk/>
      </pc:docMkLst>
      <pc:sldChg chg="modSp mod">
        <pc:chgData name="Tegischer Lukas" userId="f78daebb-0565-485c-bd0e-1cd035e796ff" providerId="ADAL" clId="{C22FA062-74B0-410A-8470-E9D77118E2BB}" dt="2021-04-01T06:13:50.253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22FA062-74B0-410A-8470-E9D77118E2BB}" dt="2021-04-01T06:13:50.253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22FA062-74B0-410A-8470-E9D77118E2BB}" dt="2021-04-01T06:15:50.583" v="92"/>
        <pc:sldMkLst>
          <pc:docMk/>
          <pc:sldMk cId="954121800" sldId="315"/>
        </pc:sldMkLst>
        <pc:spChg chg="mod">
          <ac:chgData name="Tegischer Lukas" userId="f78daebb-0565-485c-bd0e-1cd035e796ff" providerId="ADAL" clId="{C22FA062-74B0-410A-8470-E9D77118E2BB}" dt="2021-04-01T06:14:01.413" v="49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C22FA062-74B0-410A-8470-E9D77118E2BB}" dt="2021-04-01T06:14:07.792" v="50" actId="478"/>
          <ac:spMkLst>
            <pc:docMk/>
            <pc:sldMk cId="954121800" sldId="315"/>
            <ac:spMk id="3" creationId="{6748EC4F-C549-4E41-BE29-866530F4E29C}"/>
          </ac:spMkLst>
        </pc:spChg>
        <pc:spChg chg="add mod">
          <ac:chgData name="Tegischer Lukas" userId="f78daebb-0565-485c-bd0e-1cd035e796ff" providerId="ADAL" clId="{C22FA062-74B0-410A-8470-E9D77118E2BB}" dt="2021-04-01T06:14:17.446" v="57" actId="1076"/>
          <ac:spMkLst>
            <pc:docMk/>
            <pc:sldMk cId="954121800" sldId="315"/>
            <ac:spMk id="4" creationId="{10F4E681-3460-4542-8130-521168215051}"/>
          </ac:spMkLst>
        </pc:spChg>
        <pc:spChg chg="del">
          <ac:chgData name="Tegischer Lukas" userId="f78daebb-0565-485c-bd0e-1cd035e796ff" providerId="ADAL" clId="{C22FA062-74B0-410A-8470-E9D77118E2BB}" dt="2021-04-01T06:14:08.355" v="51" actId="478"/>
          <ac:spMkLst>
            <pc:docMk/>
            <pc:sldMk cId="954121800" sldId="315"/>
            <ac:spMk id="5" creationId="{1F0EAB37-2AA9-44D2-B4BB-38573AACD852}"/>
          </ac:spMkLst>
        </pc:spChg>
        <pc:spChg chg="del">
          <ac:chgData name="Tegischer Lukas" userId="f78daebb-0565-485c-bd0e-1cd035e796ff" providerId="ADAL" clId="{C22FA062-74B0-410A-8470-E9D77118E2BB}" dt="2021-04-01T06:14:10.280" v="52" actId="478"/>
          <ac:spMkLst>
            <pc:docMk/>
            <pc:sldMk cId="954121800" sldId="315"/>
            <ac:spMk id="6" creationId="{1008A712-34B6-41F2-825B-B92C3EA48357}"/>
          </ac:spMkLst>
        </pc:spChg>
        <pc:spChg chg="add mod">
          <ac:chgData name="Tegischer Lukas" userId="f78daebb-0565-485c-bd0e-1cd035e796ff" providerId="ADAL" clId="{C22FA062-74B0-410A-8470-E9D77118E2BB}" dt="2021-04-01T06:14:52.271" v="70" actId="1076"/>
          <ac:spMkLst>
            <pc:docMk/>
            <pc:sldMk cId="954121800" sldId="315"/>
            <ac:spMk id="7" creationId="{98BC9650-1E3D-4ADA-9F16-CFF3BFA46AA3}"/>
          </ac:spMkLst>
        </pc:spChg>
        <pc:spChg chg="add mod">
          <ac:chgData name="Tegischer Lukas" userId="f78daebb-0565-485c-bd0e-1cd035e796ff" providerId="ADAL" clId="{C22FA062-74B0-410A-8470-E9D77118E2BB}" dt="2021-04-01T06:15:34.832" v="89" actId="1076"/>
          <ac:spMkLst>
            <pc:docMk/>
            <pc:sldMk cId="954121800" sldId="315"/>
            <ac:spMk id="10" creationId="{FE7B39A2-2944-4B81-A9CA-8D0802CA3E92}"/>
          </ac:spMkLst>
        </pc:spChg>
        <pc:picChg chg="add mod">
          <ac:chgData name="Tegischer Lukas" userId="f78daebb-0565-485c-bd0e-1cd035e796ff" providerId="ADAL" clId="{C22FA062-74B0-410A-8470-E9D77118E2BB}" dt="2021-04-01T06:15:09.055" v="74" actId="1076"/>
          <ac:picMkLst>
            <pc:docMk/>
            <pc:sldMk cId="954121800" sldId="315"/>
            <ac:picMk id="9" creationId="{8A0C1CF6-9B18-4F16-BA87-F264B0A0DE33}"/>
          </ac:picMkLst>
        </pc:picChg>
      </pc:sldChg>
      <pc:sldChg chg="addSp delSp modSp mod">
        <pc:chgData name="Tegischer Lukas" userId="f78daebb-0565-485c-bd0e-1cd035e796ff" providerId="ADAL" clId="{C22FA062-74B0-410A-8470-E9D77118E2BB}" dt="2021-04-01T06:22:51.116" v="321" actId="14100"/>
        <pc:sldMkLst>
          <pc:docMk/>
          <pc:sldMk cId="3635143352" sldId="337"/>
        </pc:sldMkLst>
        <pc:spChg chg="mod">
          <ac:chgData name="Tegischer Lukas" userId="f78daebb-0565-485c-bd0e-1cd035e796ff" providerId="ADAL" clId="{C22FA062-74B0-410A-8470-E9D77118E2BB}" dt="2021-04-01T06:19:26.861" v="260" actId="20577"/>
          <ac:spMkLst>
            <pc:docMk/>
            <pc:sldMk cId="3635143352" sldId="337"/>
            <ac:spMk id="2" creationId="{00000000-0000-0000-0000-000000000000}"/>
          </ac:spMkLst>
        </pc:spChg>
        <pc:spChg chg="del">
          <ac:chgData name="Tegischer Lukas" userId="f78daebb-0565-485c-bd0e-1cd035e796ff" providerId="ADAL" clId="{C22FA062-74B0-410A-8470-E9D77118E2BB}" dt="2021-04-01T06:19:30.366" v="261" actId="478"/>
          <ac:spMkLst>
            <pc:docMk/>
            <pc:sldMk cId="3635143352" sldId="337"/>
            <ac:spMk id="3" creationId="{6748EC4F-C549-4E41-BE29-866530F4E29C}"/>
          </ac:spMkLst>
        </pc:spChg>
        <pc:spChg chg="del">
          <ac:chgData name="Tegischer Lukas" userId="f78daebb-0565-485c-bd0e-1cd035e796ff" providerId="ADAL" clId="{C22FA062-74B0-410A-8470-E9D77118E2BB}" dt="2021-04-01T06:19:31.024" v="262" actId="478"/>
          <ac:spMkLst>
            <pc:docMk/>
            <pc:sldMk cId="3635143352" sldId="337"/>
            <ac:spMk id="4" creationId="{75AC13FA-D1CB-43A4-8D54-E52A868E1625}"/>
          </ac:spMkLst>
        </pc:spChg>
        <pc:spChg chg="add mod">
          <ac:chgData name="Tegischer Lukas" userId="f78daebb-0565-485c-bd0e-1cd035e796ff" providerId="ADAL" clId="{C22FA062-74B0-410A-8470-E9D77118E2BB}" dt="2021-04-01T06:20:17.679" v="282" actId="1076"/>
          <ac:spMkLst>
            <pc:docMk/>
            <pc:sldMk cId="3635143352" sldId="337"/>
            <ac:spMk id="5" creationId="{D47EDDF4-EFBE-485E-B69C-C39EB2A9763A}"/>
          </ac:spMkLst>
        </pc:spChg>
        <pc:spChg chg="del">
          <ac:chgData name="Tegischer Lukas" userId="f78daebb-0565-485c-bd0e-1cd035e796ff" providerId="ADAL" clId="{C22FA062-74B0-410A-8470-E9D77118E2BB}" dt="2021-04-01T06:19:31.947" v="263" actId="478"/>
          <ac:spMkLst>
            <pc:docMk/>
            <pc:sldMk cId="3635143352" sldId="337"/>
            <ac:spMk id="7" creationId="{D2343AB6-87E8-4CA7-AE75-A6DBE7F0C210}"/>
          </ac:spMkLst>
        </pc:spChg>
        <pc:picChg chg="add mod">
          <ac:chgData name="Tegischer Lukas" userId="f78daebb-0565-485c-bd0e-1cd035e796ff" providerId="ADAL" clId="{C22FA062-74B0-410A-8470-E9D77118E2BB}" dt="2021-04-01T06:22:51.116" v="321" actId="14100"/>
          <ac:picMkLst>
            <pc:docMk/>
            <pc:sldMk cId="3635143352" sldId="337"/>
            <ac:picMk id="8" creationId="{BF281A41-7804-4399-BFF8-89B010F6A45C}"/>
          </ac:picMkLst>
        </pc:picChg>
      </pc:sldChg>
      <pc:sldChg chg="del">
        <pc:chgData name="Tegischer Lukas" userId="f78daebb-0565-485c-bd0e-1cd035e796ff" providerId="ADAL" clId="{C22FA062-74B0-410A-8470-E9D77118E2BB}" dt="2021-04-01T06:21:51.024" v="310" actId="47"/>
        <pc:sldMkLst>
          <pc:docMk/>
          <pc:sldMk cId="2147282807" sldId="338"/>
        </pc:sldMkLst>
      </pc:sldChg>
      <pc:sldChg chg="del">
        <pc:chgData name="Tegischer Lukas" userId="f78daebb-0565-485c-bd0e-1cd035e796ff" providerId="ADAL" clId="{C22FA062-74B0-410A-8470-E9D77118E2BB}" dt="2021-04-01T06:21:51.691" v="311" actId="47"/>
        <pc:sldMkLst>
          <pc:docMk/>
          <pc:sldMk cId="4059075556" sldId="339"/>
        </pc:sldMkLst>
      </pc:sldChg>
      <pc:sldChg chg="del">
        <pc:chgData name="Tegischer Lukas" userId="f78daebb-0565-485c-bd0e-1cd035e796ff" providerId="ADAL" clId="{C22FA062-74B0-410A-8470-E9D77118E2BB}" dt="2021-04-01T06:21:52.230" v="312" actId="47"/>
        <pc:sldMkLst>
          <pc:docMk/>
          <pc:sldMk cId="2251928501" sldId="340"/>
        </pc:sldMkLst>
      </pc:sldChg>
      <pc:sldChg chg="del">
        <pc:chgData name="Tegischer Lukas" userId="f78daebb-0565-485c-bd0e-1cd035e796ff" providerId="ADAL" clId="{C22FA062-74B0-410A-8470-E9D77118E2BB}" dt="2021-04-01T06:21:53.595" v="314" actId="47"/>
        <pc:sldMkLst>
          <pc:docMk/>
          <pc:sldMk cId="1188489784" sldId="341"/>
        </pc:sldMkLst>
      </pc:sldChg>
      <pc:sldChg chg="del">
        <pc:chgData name="Tegischer Lukas" userId="f78daebb-0565-485c-bd0e-1cd035e796ff" providerId="ADAL" clId="{C22FA062-74B0-410A-8470-E9D77118E2BB}" dt="2021-04-01T06:21:52.823" v="313" actId="47"/>
        <pc:sldMkLst>
          <pc:docMk/>
          <pc:sldMk cId="214958199" sldId="343"/>
        </pc:sldMkLst>
      </pc:sldChg>
      <pc:sldChg chg="addSp delSp modSp add mod delAnim modAnim">
        <pc:chgData name="Tegischer Lukas" userId="f78daebb-0565-485c-bd0e-1cd035e796ff" providerId="ADAL" clId="{C22FA062-74B0-410A-8470-E9D77118E2BB}" dt="2021-04-01T06:17:04.330" v="153" actId="20577"/>
        <pc:sldMkLst>
          <pc:docMk/>
          <pc:sldMk cId="4250304530" sldId="344"/>
        </pc:sldMkLst>
        <pc:spChg chg="mod">
          <ac:chgData name="Tegischer Lukas" userId="f78daebb-0565-485c-bd0e-1cd035e796ff" providerId="ADAL" clId="{C22FA062-74B0-410A-8470-E9D77118E2BB}" dt="2021-04-01T06:17:04.330" v="153" actId="20577"/>
          <ac:spMkLst>
            <pc:docMk/>
            <pc:sldMk cId="4250304530" sldId="344"/>
            <ac:spMk id="7" creationId="{98BC9650-1E3D-4ADA-9F16-CFF3BFA46AA3}"/>
          </ac:spMkLst>
        </pc:spChg>
        <pc:spChg chg="mod">
          <ac:chgData name="Tegischer Lukas" userId="f78daebb-0565-485c-bd0e-1cd035e796ff" providerId="ADAL" clId="{C22FA062-74B0-410A-8470-E9D77118E2BB}" dt="2021-04-01T06:16:22.538" v="110" actId="20577"/>
          <ac:spMkLst>
            <pc:docMk/>
            <pc:sldMk cId="4250304530" sldId="344"/>
            <ac:spMk id="10" creationId="{FE7B39A2-2944-4B81-A9CA-8D0802CA3E92}"/>
          </ac:spMkLst>
        </pc:spChg>
        <pc:picChg chg="add mod">
          <ac:chgData name="Tegischer Lukas" userId="f78daebb-0565-485c-bd0e-1cd035e796ff" providerId="ADAL" clId="{C22FA062-74B0-410A-8470-E9D77118E2BB}" dt="2021-04-01T06:16:36.849" v="116" actId="1076"/>
          <ac:picMkLst>
            <pc:docMk/>
            <pc:sldMk cId="4250304530" sldId="344"/>
            <ac:picMk id="8" creationId="{40FBDB9D-D9E6-401D-A35F-DAE5BEEA2ED1}"/>
          </ac:picMkLst>
        </pc:picChg>
        <pc:picChg chg="del">
          <ac:chgData name="Tegischer Lukas" userId="f78daebb-0565-485c-bd0e-1cd035e796ff" providerId="ADAL" clId="{C22FA062-74B0-410A-8470-E9D77118E2BB}" dt="2021-04-01T06:16:24.559" v="111" actId="478"/>
          <ac:picMkLst>
            <pc:docMk/>
            <pc:sldMk cId="4250304530" sldId="344"/>
            <ac:picMk id="9" creationId="{8A0C1CF6-9B18-4F16-BA87-F264B0A0DE33}"/>
          </ac:picMkLst>
        </pc:picChg>
      </pc:sldChg>
      <pc:sldChg chg="addSp delSp modSp add mod delAnim modAnim">
        <pc:chgData name="Tegischer Lukas" userId="f78daebb-0565-485c-bd0e-1cd035e796ff" providerId="ADAL" clId="{C22FA062-74B0-410A-8470-E9D77118E2BB}" dt="2021-04-01T06:18:04.673" v="183"/>
        <pc:sldMkLst>
          <pc:docMk/>
          <pc:sldMk cId="1254637125" sldId="345"/>
        </pc:sldMkLst>
        <pc:spChg chg="mod">
          <ac:chgData name="Tegischer Lukas" userId="f78daebb-0565-485c-bd0e-1cd035e796ff" providerId="ADAL" clId="{C22FA062-74B0-410A-8470-E9D77118E2BB}" dt="2021-04-01T06:17:29.254" v="174" actId="20577"/>
          <ac:spMkLst>
            <pc:docMk/>
            <pc:sldMk cId="1254637125" sldId="345"/>
            <ac:spMk id="7" creationId="{98BC9650-1E3D-4ADA-9F16-CFF3BFA46AA3}"/>
          </ac:spMkLst>
        </pc:spChg>
        <pc:spChg chg="mod">
          <ac:chgData name="Tegischer Lukas" userId="f78daebb-0565-485c-bd0e-1cd035e796ff" providerId="ADAL" clId="{C22FA062-74B0-410A-8470-E9D77118E2BB}" dt="2021-04-01T06:17:37.822" v="176" actId="20577"/>
          <ac:spMkLst>
            <pc:docMk/>
            <pc:sldMk cId="1254637125" sldId="345"/>
            <ac:spMk id="10" creationId="{FE7B39A2-2944-4B81-A9CA-8D0802CA3E92}"/>
          </ac:spMkLst>
        </pc:spChg>
        <pc:picChg chg="del">
          <ac:chgData name="Tegischer Lukas" userId="f78daebb-0565-485c-bd0e-1cd035e796ff" providerId="ADAL" clId="{C22FA062-74B0-410A-8470-E9D77118E2BB}" dt="2021-04-01T06:17:44.532" v="177" actId="478"/>
          <ac:picMkLst>
            <pc:docMk/>
            <pc:sldMk cId="1254637125" sldId="345"/>
            <ac:picMk id="8" creationId="{40FBDB9D-D9E6-401D-A35F-DAE5BEEA2ED1}"/>
          </ac:picMkLst>
        </pc:picChg>
        <pc:picChg chg="add mod">
          <ac:chgData name="Tegischer Lukas" userId="f78daebb-0565-485c-bd0e-1cd035e796ff" providerId="ADAL" clId="{C22FA062-74B0-410A-8470-E9D77118E2BB}" dt="2021-04-01T06:18:00.615" v="182" actId="1076"/>
          <ac:picMkLst>
            <pc:docMk/>
            <pc:sldMk cId="1254637125" sldId="345"/>
            <ac:picMk id="9" creationId="{A181ED2F-0CAA-4811-BF2D-898716E3B037}"/>
          </ac:picMkLst>
        </pc:picChg>
      </pc:sldChg>
      <pc:sldChg chg="addSp delSp modSp add mod delAnim modAnim">
        <pc:chgData name="Tegischer Lukas" userId="f78daebb-0565-485c-bd0e-1cd035e796ff" providerId="ADAL" clId="{C22FA062-74B0-410A-8470-E9D77118E2BB}" dt="2021-04-01T06:19:12.086" v="212"/>
        <pc:sldMkLst>
          <pc:docMk/>
          <pc:sldMk cId="4651882" sldId="346"/>
        </pc:sldMkLst>
        <pc:spChg chg="mod">
          <ac:chgData name="Tegischer Lukas" userId="f78daebb-0565-485c-bd0e-1cd035e796ff" providerId="ADAL" clId="{C22FA062-74B0-410A-8470-E9D77118E2BB}" dt="2021-04-01T06:18:48.536" v="203" actId="20577"/>
          <ac:spMkLst>
            <pc:docMk/>
            <pc:sldMk cId="4651882" sldId="346"/>
            <ac:spMk id="7" creationId="{98BC9650-1E3D-4ADA-9F16-CFF3BFA46AA3}"/>
          </ac:spMkLst>
        </pc:spChg>
        <pc:spChg chg="mod">
          <ac:chgData name="Tegischer Lukas" userId="f78daebb-0565-485c-bd0e-1cd035e796ff" providerId="ADAL" clId="{C22FA062-74B0-410A-8470-E9D77118E2BB}" dt="2021-04-01T06:18:55.063" v="206" actId="20577"/>
          <ac:spMkLst>
            <pc:docMk/>
            <pc:sldMk cId="4651882" sldId="346"/>
            <ac:spMk id="10" creationId="{FE7B39A2-2944-4B81-A9CA-8D0802CA3E92}"/>
          </ac:spMkLst>
        </pc:spChg>
        <pc:picChg chg="add mod">
          <ac:chgData name="Tegischer Lukas" userId="f78daebb-0565-485c-bd0e-1cd035e796ff" providerId="ADAL" clId="{C22FA062-74B0-410A-8470-E9D77118E2BB}" dt="2021-04-01T06:19:08.832" v="211" actId="1076"/>
          <ac:picMkLst>
            <pc:docMk/>
            <pc:sldMk cId="4651882" sldId="346"/>
            <ac:picMk id="8" creationId="{05FC34EB-C9F7-4407-A025-F3AADAEAA38C}"/>
          </ac:picMkLst>
        </pc:picChg>
        <pc:picChg chg="del">
          <ac:chgData name="Tegischer Lukas" userId="f78daebb-0565-485c-bd0e-1cd035e796ff" providerId="ADAL" clId="{C22FA062-74B0-410A-8470-E9D77118E2BB}" dt="2021-04-01T06:18:56.914" v="207" actId="478"/>
          <ac:picMkLst>
            <pc:docMk/>
            <pc:sldMk cId="4651882" sldId="346"/>
            <ac:picMk id="9" creationId="{A181ED2F-0CAA-4811-BF2D-898716E3B037}"/>
          </ac:picMkLst>
        </pc:picChg>
      </pc:sldChg>
      <pc:sldChg chg="add del">
        <pc:chgData name="Tegischer Lukas" userId="f78daebb-0565-485c-bd0e-1cd035e796ff" providerId="ADAL" clId="{C22FA062-74B0-410A-8470-E9D77118E2BB}" dt="2021-04-01T06:16:44.474" v="120"/>
        <pc:sldMkLst>
          <pc:docMk/>
          <pc:sldMk cId="3423151358" sldId="346"/>
        </pc:sldMkLst>
      </pc:sldChg>
      <pc:sldChg chg="addSp delSp modSp add mod">
        <pc:chgData name="Tegischer Lukas" userId="f78daebb-0565-485c-bd0e-1cd035e796ff" providerId="ADAL" clId="{C22FA062-74B0-410A-8470-E9D77118E2BB}" dt="2021-04-01T12:03:43.775" v="341" actId="1076"/>
        <pc:sldMkLst>
          <pc:docMk/>
          <pc:sldMk cId="962011005" sldId="347"/>
        </pc:sldMkLst>
        <pc:spChg chg="mod">
          <ac:chgData name="Tegischer Lukas" userId="f78daebb-0565-485c-bd0e-1cd035e796ff" providerId="ADAL" clId="{C22FA062-74B0-410A-8470-E9D77118E2BB}" dt="2021-04-01T06:20:42.239" v="286" actId="20577"/>
          <ac:spMkLst>
            <pc:docMk/>
            <pc:sldMk cId="962011005" sldId="34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22FA062-74B0-410A-8470-E9D77118E2BB}" dt="2021-04-01T06:24:45.242" v="329" actId="1076"/>
          <ac:spMkLst>
            <pc:docMk/>
            <pc:sldMk cId="962011005" sldId="347"/>
            <ac:spMk id="3" creationId="{662A86DA-6EFB-425D-8608-5EC25E559191}"/>
          </ac:spMkLst>
        </pc:spChg>
        <pc:spChg chg="add mod">
          <ac:chgData name="Tegischer Lukas" userId="f78daebb-0565-485c-bd0e-1cd035e796ff" providerId="ADAL" clId="{C22FA062-74B0-410A-8470-E9D77118E2BB}" dt="2021-04-01T12:03:36.464" v="340" actId="1076"/>
          <ac:spMkLst>
            <pc:docMk/>
            <pc:sldMk cId="962011005" sldId="347"/>
            <ac:spMk id="4" creationId="{F7488637-002E-49C6-9FFF-DE8B4DEC6430}"/>
          </ac:spMkLst>
        </pc:spChg>
        <pc:spChg chg="del">
          <ac:chgData name="Tegischer Lukas" userId="f78daebb-0565-485c-bd0e-1cd035e796ff" providerId="ADAL" clId="{C22FA062-74B0-410A-8470-E9D77118E2BB}" dt="2021-04-01T06:20:38.155" v="284" actId="478"/>
          <ac:spMkLst>
            <pc:docMk/>
            <pc:sldMk cId="962011005" sldId="347"/>
            <ac:spMk id="5" creationId="{D47EDDF4-EFBE-485E-B69C-C39EB2A9763A}"/>
          </ac:spMkLst>
        </pc:spChg>
        <pc:spChg chg="add mod">
          <ac:chgData name="Tegischer Lukas" userId="f78daebb-0565-485c-bd0e-1cd035e796ff" providerId="ADAL" clId="{C22FA062-74B0-410A-8470-E9D77118E2BB}" dt="2021-04-01T12:03:43.775" v="341" actId="1076"/>
          <ac:spMkLst>
            <pc:docMk/>
            <pc:sldMk cId="962011005" sldId="347"/>
            <ac:spMk id="7" creationId="{10693397-E675-4FD1-8EF9-BFA1F722D20D}"/>
          </ac:spMkLst>
        </pc:spChg>
        <pc:picChg chg="add mod modCrop">
          <ac:chgData name="Tegischer Lukas" userId="f78daebb-0565-485c-bd0e-1cd035e796ff" providerId="ADAL" clId="{C22FA062-74B0-410A-8470-E9D77118E2BB}" dt="2021-04-01T12:03:30.993" v="339" actId="1076"/>
          <ac:picMkLst>
            <pc:docMk/>
            <pc:sldMk cId="962011005" sldId="347"/>
            <ac:picMk id="5" creationId="{08A380E8-E62A-45D8-ABA2-03CF484D91DF}"/>
          </ac:picMkLst>
        </pc:picChg>
        <pc:picChg chg="add del mod modCrop">
          <ac:chgData name="Tegischer Lukas" userId="f78daebb-0565-485c-bd0e-1cd035e796ff" providerId="ADAL" clId="{C22FA062-74B0-410A-8470-E9D77118E2BB}" dt="2021-04-01T12:03:10.994" v="333" actId="478"/>
          <ac:picMkLst>
            <pc:docMk/>
            <pc:sldMk cId="962011005" sldId="347"/>
            <ac:picMk id="6" creationId="{5B226D6B-C17F-4502-8240-6D7B27905498}"/>
          </ac:picMkLst>
        </pc:pic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8293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9823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9803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216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86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Betragsungleichungen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kleiner als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8A0C1CF6-9B18-4F16-BA87-F264B0A0DE3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6" t="38878" r="11778" b="45137"/>
          <a:stretch/>
        </p:blipFill>
        <p:spPr bwMode="auto">
          <a:xfrm>
            <a:off x="4733874" y="2936904"/>
            <a:ext cx="6339469" cy="18261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höchstens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40FBDB9D-D9E6-401D-A35F-DAE5BEEA2ED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76" t="37520" r="3772" b="44693"/>
          <a:stretch/>
        </p:blipFill>
        <p:spPr bwMode="auto">
          <a:xfrm>
            <a:off x="4286831" y="3025928"/>
            <a:ext cx="6753225" cy="16480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030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beträgt mindestens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𝒐𝒅𝒆𝒓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A181ED2F-0CAA-4811-BF2D-898716E3B03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5" t="38299" r="4593" b="43523"/>
          <a:stretch/>
        </p:blipFill>
        <p:spPr bwMode="auto">
          <a:xfrm>
            <a:off x="4270036" y="3272238"/>
            <a:ext cx="6886385" cy="16910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463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größer als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𝒐𝒅𝒆𝒓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05FC34EB-C9F7-4407-A025-F3AADAEAA38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7" t="38820" r="4737" b="44954"/>
          <a:stretch/>
        </p:blipFill>
        <p:spPr bwMode="auto">
          <a:xfrm>
            <a:off x="4260063" y="3201765"/>
            <a:ext cx="6896358" cy="15118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 1: Lösen von Betragsungleichungen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47EDDF4-EFBE-485E-B69C-C39EB2A9763A}"/>
                  </a:ext>
                </a:extLst>
              </p:cNvPr>
              <p:cNvSpPr/>
              <p:nvPr/>
            </p:nvSpPr>
            <p:spPr>
              <a:xfrm>
                <a:off x="309153" y="1155010"/>
                <a:ext cx="11413456" cy="2441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Variante 1: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Kommt bei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Betragsungleichung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vor, so brauchst du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keine Fallunterscheidung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machen, da du die Äquivalenzumformungen direkt auf der linken und rechten Seite anwenden kannst: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</m:d>
                      <m:r>
                        <a:rPr lang="de-AT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47EDDF4-EFBE-485E-B69C-C39EB2A976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155010"/>
                <a:ext cx="11413456" cy="2441822"/>
              </a:xfrm>
              <a:prstGeom prst="rect">
                <a:avLst/>
              </a:prstGeom>
              <a:blipFill>
                <a:blip r:embed="rId4"/>
                <a:stretch>
                  <a:fillRect l="-855" t="-17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BF281A41-7804-4399-BFF8-89B010F6A45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3585644" y="5702990"/>
            <a:ext cx="8402782" cy="9968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351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Musterbeispiel 2: Lösen von Betragsungleichungen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62A86DA-6EFB-425D-8608-5EC25E559191}"/>
                  </a:ext>
                </a:extLst>
              </p:cNvPr>
              <p:cNvSpPr/>
              <p:nvPr/>
            </p:nvSpPr>
            <p:spPr>
              <a:xfrm>
                <a:off x="633984" y="1068001"/>
                <a:ext cx="10406072" cy="20466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Variante 2: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Kommt bei der Betragsungleichung ein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vor, musst du eine Fallunterscheidung machen und jeden einzelnen Fall separat lösen: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𝟐𝟎</m:t>
                          </m:r>
                        </m:e>
                      </m:d>
                      <m:r>
                        <a:rPr lang="de-AT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𝟏𝟎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62A86DA-6EFB-425D-8608-5EC25E5591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84" y="1068001"/>
                <a:ext cx="10406072" cy="2046651"/>
              </a:xfrm>
              <a:prstGeom prst="rect">
                <a:avLst/>
              </a:prstGeom>
              <a:blipFill>
                <a:blip r:embed="rId4"/>
                <a:stretch>
                  <a:fillRect l="-879" t="-20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F7488637-002E-49C6-9FFF-DE8B4DEC6430}"/>
              </a:ext>
            </a:extLst>
          </p:cNvPr>
          <p:cNvSpPr/>
          <p:nvPr/>
        </p:nvSpPr>
        <p:spPr>
          <a:xfrm>
            <a:off x="1904778" y="2516828"/>
            <a:ext cx="844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1</a:t>
            </a:r>
            <a:endParaRPr lang="de-AT" sz="2400" dirty="0">
              <a:solidFill>
                <a:srgbClr val="00B05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0693397-E675-4FD1-8EF9-BFA1F722D20D}"/>
              </a:ext>
            </a:extLst>
          </p:cNvPr>
          <p:cNvSpPr/>
          <p:nvPr/>
        </p:nvSpPr>
        <p:spPr>
          <a:xfrm>
            <a:off x="9442504" y="2516827"/>
            <a:ext cx="844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2</a:t>
            </a:r>
            <a:endParaRPr lang="de-AT" sz="2400" dirty="0">
              <a:solidFill>
                <a:srgbClr val="00B050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A380E8-E62A-45D8-ABA2-03CF484D91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305" b="78285"/>
          <a:stretch/>
        </p:blipFill>
        <p:spPr>
          <a:xfrm>
            <a:off x="1576986" y="5930730"/>
            <a:ext cx="9038026" cy="85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1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257</Words>
  <Application>Microsoft Office PowerPoint</Application>
  <PresentationFormat>Breitbild</PresentationFormat>
  <Paragraphs>38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Betragsungleichungen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2022-11-04T11:05:07Z</dcterms:modified>
</cp:coreProperties>
</file>