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315" r:id="rId3"/>
    <p:sldId id="344" r:id="rId4"/>
    <p:sldId id="345" r:id="rId5"/>
    <p:sldId id="346" r:id="rId6"/>
    <p:sldId id="337" r:id="rId7"/>
    <p:sldId id="347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211" autoAdjust="0"/>
    <p:restoredTop sz="94660"/>
  </p:normalViewPr>
  <p:slideViewPr>
    <p:cSldViewPr snapToGrid="0">
      <p:cViewPr varScale="1">
        <p:scale>
          <a:sx n="67" d="100"/>
          <a:sy n="67" d="100"/>
        </p:scale>
        <p:origin x="2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97227D3C-CE06-443F-AD90-BCCFF986D8F9}"/>
    <pc:docChg chg="custSel addSld delSld modSld">
      <pc:chgData name="Tegischer Lukas" userId="f78daebb-0565-485c-bd0e-1cd035e796ff" providerId="ADAL" clId="{97227D3C-CE06-443F-AD90-BCCFF986D8F9}" dt="2021-04-01T06:12:17.968" v="217" actId="1076"/>
      <pc:docMkLst>
        <pc:docMk/>
      </pc:docMkLst>
      <pc:sldChg chg="modSp mod">
        <pc:chgData name="Tegischer Lukas" userId="f78daebb-0565-485c-bd0e-1cd035e796ff" providerId="ADAL" clId="{97227D3C-CE06-443F-AD90-BCCFF986D8F9}" dt="2021-04-01T06:01:32.743" v="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7227D3C-CE06-443F-AD90-BCCFF986D8F9}" dt="2021-04-01T06:01:32.743" v="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 mod">
        <pc:chgData name="Tegischer Lukas" userId="f78daebb-0565-485c-bd0e-1cd035e796ff" providerId="ADAL" clId="{97227D3C-CE06-443F-AD90-BCCFF986D8F9}" dt="2021-04-01T06:12:17.968" v="217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97227D3C-CE06-443F-AD90-BCCFF986D8F9}" dt="2021-04-01T06:12:17.968" v="21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modSp mod">
        <pc:chgData name="Tegischer Lukas" userId="f78daebb-0565-485c-bd0e-1cd035e796ff" providerId="ADAL" clId="{97227D3C-CE06-443F-AD90-BCCFF986D8F9}" dt="2021-04-01T06:02:35.654" v="40" actId="6549"/>
        <pc:sldMkLst>
          <pc:docMk/>
          <pc:sldMk cId="954121800" sldId="315"/>
        </pc:sldMkLst>
        <pc:spChg chg="mod">
          <ac:chgData name="Tegischer Lukas" userId="f78daebb-0565-485c-bd0e-1cd035e796ff" providerId="ADAL" clId="{97227D3C-CE06-443F-AD90-BCCFF986D8F9}" dt="2021-04-01T06:02:35.654" v="40" actId="6549"/>
          <ac:spMkLst>
            <pc:docMk/>
            <pc:sldMk cId="954121800" sldId="315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97227D3C-CE06-443F-AD90-BCCFF986D8F9}" dt="2021-04-01T06:02:52.544" v="54" actId="47"/>
        <pc:sldMkLst>
          <pc:docMk/>
          <pc:sldMk cId="2624387044" sldId="334"/>
        </pc:sldMkLst>
      </pc:sldChg>
      <pc:sldChg chg="modSp mod">
        <pc:chgData name="Tegischer Lukas" userId="f78daebb-0565-485c-bd0e-1cd035e796ff" providerId="ADAL" clId="{97227D3C-CE06-443F-AD90-BCCFF986D8F9}" dt="2021-04-01T06:02:43.928" v="53" actId="20577"/>
        <pc:sldMkLst>
          <pc:docMk/>
          <pc:sldMk cId="3635143352" sldId="337"/>
        </pc:sldMkLst>
        <pc:spChg chg="mod">
          <ac:chgData name="Tegischer Lukas" userId="f78daebb-0565-485c-bd0e-1cd035e796ff" providerId="ADAL" clId="{97227D3C-CE06-443F-AD90-BCCFF986D8F9}" dt="2021-04-01T06:02:43.928" v="53" actId="20577"/>
          <ac:spMkLst>
            <pc:docMk/>
            <pc:sldMk cId="3635143352" sldId="337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97227D3C-CE06-443F-AD90-BCCFF986D8F9}" dt="2021-04-01T06:10:10.147" v="165"/>
        <pc:sldMkLst>
          <pc:docMk/>
          <pc:sldMk cId="2251928501" sldId="340"/>
        </pc:sldMkLst>
        <pc:spChg chg="mod">
          <ac:chgData name="Tegischer Lukas" userId="f78daebb-0565-485c-bd0e-1cd035e796ff" providerId="ADAL" clId="{97227D3C-CE06-443F-AD90-BCCFF986D8F9}" dt="2021-04-01T06:03:03.790" v="99" actId="20577"/>
          <ac:spMkLst>
            <pc:docMk/>
            <pc:sldMk cId="2251928501" sldId="340"/>
            <ac:spMk id="2" creationId="{00000000-0000-0000-0000-000000000000}"/>
          </ac:spMkLst>
        </pc:spChg>
        <pc:spChg chg="add mod">
          <ac:chgData name="Tegischer Lukas" userId="f78daebb-0565-485c-bd0e-1cd035e796ff" providerId="ADAL" clId="{97227D3C-CE06-443F-AD90-BCCFF986D8F9}" dt="2021-04-01T06:04:05.952" v="106" actId="1076"/>
          <ac:spMkLst>
            <pc:docMk/>
            <pc:sldMk cId="2251928501" sldId="340"/>
            <ac:spMk id="4" creationId="{2385F3CE-BF4A-4B64-937E-0E95D4DC1B8D}"/>
          </ac:spMkLst>
        </pc:spChg>
        <pc:spChg chg="del">
          <ac:chgData name="Tegischer Lukas" userId="f78daebb-0565-485c-bd0e-1cd035e796ff" providerId="ADAL" clId="{97227D3C-CE06-443F-AD90-BCCFF986D8F9}" dt="2021-04-01T06:03:47.739" v="101" actId="478"/>
          <ac:spMkLst>
            <pc:docMk/>
            <pc:sldMk cId="2251928501" sldId="340"/>
            <ac:spMk id="5" creationId="{5F0ED9C9-541F-49CB-8B3F-19A084C43F22}"/>
          </ac:spMkLst>
        </pc:spChg>
        <pc:spChg chg="add mod">
          <ac:chgData name="Tegischer Lukas" userId="f78daebb-0565-485c-bd0e-1cd035e796ff" providerId="ADAL" clId="{97227D3C-CE06-443F-AD90-BCCFF986D8F9}" dt="2021-04-01T06:04:37.337" v="133" actId="1076"/>
          <ac:spMkLst>
            <pc:docMk/>
            <pc:sldMk cId="2251928501" sldId="340"/>
            <ac:spMk id="6" creationId="{32AC519F-700C-46E2-9515-34385D3A8A30}"/>
          </ac:spMkLst>
        </pc:spChg>
        <pc:picChg chg="del">
          <ac:chgData name="Tegischer Lukas" userId="f78daebb-0565-485c-bd0e-1cd035e796ff" providerId="ADAL" clId="{97227D3C-CE06-443F-AD90-BCCFF986D8F9}" dt="2021-04-01T06:03:43.683" v="100" actId="478"/>
          <ac:picMkLst>
            <pc:docMk/>
            <pc:sldMk cId="2251928501" sldId="340"/>
            <ac:picMk id="3" creationId="{A71273FC-20AC-4F6B-974B-527A45A7E78B}"/>
          </ac:picMkLst>
        </pc:picChg>
        <pc:picChg chg="add mod">
          <ac:chgData name="Tegischer Lukas" userId="f78daebb-0565-485c-bd0e-1cd035e796ff" providerId="ADAL" clId="{97227D3C-CE06-443F-AD90-BCCFF986D8F9}" dt="2021-04-01T06:05:38.207" v="138" actId="14100"/>
          <ac:picMkLst>
            <pc:docMk/>
            <pc:sldMk cId="2251928501" sldId="340"/>
            <ac:picMk id="7" creationId="{DD5D4B6C-46C3-4A6F-B751-4EE4F34B6A92}"/>
          </ac:picMkLst>
        </pc:picChg>
        <pc:cxnChg chg="add mod">
          <ac:chgData name="Tegischer Lukas" userId="f78daebb-0565-485c-bd0e-1cd035e796ff" providerId="ADAL" clId="{97227D3C-CE06-443F-AD90-BCCFF986D8F9}" dt="2021-04-01T06:06:11.041" v="142" actId="14100"/>
          <ac:cxnSpMkLst>
            <pc:docMk/>
            <pc:sldMk cId="2251928501" sldId="340"/>
            <ac:cxnSpMk id="9" creationId="{A1AB0325-7FC3-4B1D-890D-C1D21386DE45}"/>
          </ac:cxnSpMkLst>
        </pc:cxnChg>
        <pc:cxnChg chg="add mod">
          <ac:chgData name="Tegischer Lukas" userId="f78daebb-0565-485c-bd0e-1cd035e796ff" providerId="ADAL" clId="{97227D3C-CE06-443F-AD90-BCCFF986D8F9}" dt="2021-04-01T06:09:48.128" v="161" actId="14100"/>
          <ac:cxnSpMkLst>
            <pc:docMk/>
            <pc:sldMk cId="2251928501" sldId="340"/>
            <ac:cxnSpMk id="12" creationId="{6BB1B786-4901-45CD-A3BC-C16924828A0F}"/>
          </ac:cxnSpMkLst>
        </pc:cxnChg>
      </pc:sldChg>
      <pc:sldChg chg="addSp delSp modSp mod">
        <pc:chgData name="Tegischer Lukas" userId="f78daebb-0565-485c-bd0e-1cd035e796ff" providerId="ADAL" clId="{97227D3C-CE06-443F-AD90-BCCFF986D8F9}" dt="2021-04-01T06:11:39.736" v="214" actId="1076"/>
        <pc:sldMkLst>
          <pc:docMk/>
          <pc:sldMk cId="1188489784" sldId="341"/>
        </pc:sldMkLst>
        <pc:spChg chg="del">
          <ac:chgData name="Tegischer Lukas" userId="f78daebb-0565-485c-bd0e-1cd035e796ff" providerId="ADAL" clId="{97227D3C-CE06-443F-AD90-BCCFF986D8F9}" dt="2021-04-01T06:11:05.511" v="196" actId="478"/>
          <ac:spMkLst>
            <pc:docMk/>
            <pc:sldMk cId="1188489784" sldId="341"/>
            <ac:spMk id="2" creationId="{DB2019D9-FFD0-4124-8DCD-B2308BBE5774}"/>
          </ac:spMkLst>
        </pc:spChg>
        <pc:spChg chg="add mod">
          <ac:chgData name="Tegischer Lukas" userId="f78daebb-0565-485c-bd0e-1cd035e796ff" providerId="ADAL" clId="{97227D3C-CE06-443F-AD90-BCCFF986D8F9}" dt="2021-04-01T06:11:39.736" v="214" actId="1076"/>
          <ac:spMkLst>
            <pc:docMk/>
            <pc:sldMk cId="1188489784" sldId="341"/>
            <ac:spMk id="3" creationId="{D439BDAE-9AAC-441F-9937-3034CA409737}"/>
          </ac:spMkLst>
        </pc:spChg>
        <pc:picChg chg="del">
          <ac:chgData name="Tegischer Lukas" userId="f78daebb-0565-485c-bd0e-1cd035e796ff" providerId="ADAL" clId="{97227D3C-CE06-443F-AD90-BCCFF986D8F9}" dt="2021-04-01T06:11:20.823" v="207" actId="478"/>
          <ac:picMkLst>
            <pc:docMk/>
            <pc:sldMk cId="1188489784" sldId="341"/>
            <ac:picMk id="4" creationId="{ACCADF8A-651E-4D5F-96C6-FD0135C8B5FC}"/>
          </ac:picMkLst>
        </pc:picChg>
        <pc:picChg chg="add mod">
          <ac:chgData name="Tegischer Lukas" userId="f78daebb-0565-485c-bd0e-1cd035e796ff" providerId="ADAL" clId="{97227D3C-CE06-443F-AD90-BCCFF986D8F9}" dt="2021-04-01T06:11:32.296" v="212" actId="1076"/>
          <ac:picMkLst>
            <pc:docMk/>
            <pc:sldMk cId="1188489784" sldId="341"/>
            <ac:picMk id="6" creationId="{8D1F7B10-EC02-4C3E-9875-FBD5D191A2F2}"/>
          </ac:picMkLst>
        </pc:picChg>
      </pc:sldChg>
      <pc:sldChg chg="del">
        <pc:chgData name="Tegischer Lukas" userId="f78daebb-0565-485c-bd0e-1cd035e796ff" providerId="ADAL" clId="{97227D3C-CE06-443F-AD90-BCCFF986D8F9}" dt="2021-04-01T06:11:41.896" v="215" actId="47"/>
        <pc:sldMkLst>
          <pc:docMk/>
          <pc:sldMk cId="2948586729" sldId="342"/>
        </pc:sldMkLst>
      </pc:sldChg>
      <pc:sldChg chg="addSp delSp modSp add mod delAnim">
        <pc:chgData name="Tegischer Lukas" userId="f78daebb-0565-485c-bd0e-1cd035e796ff" providerId="ADAL" clId="{97227D3C-CE06-443F-AD90-BCCFF986D8F9}" dt="2021-04-01T06:10:49.047" v="195" actId="1076"/>
        <pc:sldMkLst>
          <pc:docMk/>
          <pc:sldMk cId="214958199" sldId="343"/>
        </pc:sldMkLst>
        <pc:spChg chg="mod">
          <ac:chgData name="Tegischer Lukas" userId="f78daebb-0565-485c-bd0e-1cd035e796ff" providerId="ADAL" clId="{97227D3C-CE06-443F-AD90-BCCFF986D8F9}" dt="2021-04-01T06:10:29.541" v="190" actId="20577"/>
          <ac:spMkLst>
            <pc:docMk/>
            <pc:sldMk cId="214958199" sldId="343"/>
            <ac:spMk id="2" creationId="{00000000-0000-0000-0000-000000000000}"/>
          </ac:spMkLst>
        </pc:spChg>
        <pc:spChg chg="del">
          <ac:chgData name="Tegischer Lukas" userId="f78daebb-0565-485c-bd0e-1cd035e796ff" providerId="ADAL" clId="{97227D3C-CE06-443F-AD90-BCCFF986D8F9}" dt="2021-04-01T06:10:25.611" v="171" actId="478"/>
          <ac:spMkLst>
            <pc:docMk/>
            <pc:sldMk cId="214958199" sldId="343"/>
            <ac:spMk id="4" creationId="{2385F3CE-BF4A-4B64-937E-0E95D4DC1B8D}"/>
          </ac:spMkLst>
        </pc:spChg>
        <pc:spChg chg="del">
          <ac:chgData name="Tegischer Lukas" userId="f78daebb-0565-485c-bd0e-1cd035e796ff" providerId="ADAL" clId="{97227D3C-CE06-443F-AD90-BCCFF986D8F9}" dt="2021-04-01T06:10:24.501" v="170" actId="478"/>
          <ac:spMkLst>
            <pc:docMk/>
            <pc:sldMk cId="214958199" sldId="343"/>
            <ac:spMk id="6" creationId="{32AC519F-700C-46E2-9515-34385D3A8A30}"/>
          </ac:spMkLst>
        </pc:spChg>
        <pc:picChg chg="del">
          <ac:chgData name="Tegischer Lukas" userId="f78daebb-0565-485c-bd0e-1cd035e796ff" providerId="ADAL" clId="{97227D3C-CE06-443F-AD90-BCCFF986D8F9}" dt="2021-04-01T06:10:21.128" v="167" actId="478"/>
          <ac:picMkLst>
            <pc:docMk/>
            <pc:sldMk cId="214958199" sldId="343"/>
            <ac:picMk id="7" creationId="{DD5D4B6C-46C3-4A6F-B751-4EE4F34B6A92}"/>
          </ac:picMkLst>
        </pc:picChg>
        <pc:picChg chg="add mod">
          <ac:chgData name="Tegischer Lukas" userId="f78daebb-0565-485c-bd0e-1cd035e796ff" providerId="ADAL" clId="{97227D3C-CE06-443F-AD90-BCCFF986D8F9}" dt="2021-04-01T06:10:49.047" v="195" actId="1076"/>
          <ac:picMkLst>
            <pc:docMk/>
            <pc:sldMk cId="214958199" sldId="343"/>
            <ac:picMk id="10" creationId="{9608BECA-85F1-46D9-8F5B-E567A118F564}"/>
          </ac:picMkLst>
        </pc:picChg>
        <pc:cxnChg chg="del">
          <ac:chgData name="Tegischer Lukas" userId="f78daebb-0565-485c-bd0e-1cd035e796ff" providerId="ADAL" clId="{97227D3C-CE06-443F-AD90-BCCFF986D8F9}" dt="2021-04-01T06:10:23.269" v="169" actId="478"/>
          <ac:cxnSpMkLst>
            <pc:docMk/>
            <pc:sldMk cId="214958199" sldId="343"/>
            <ac:cxnSpMk id="9" creationId="{A1AB0325-7FC3-4B1D-890D-C1D21386DE45}"/>
          </ac:cxnSpMkLst>
        </pc:cxnChg>
        <pc:cxnChg chg="del">
          <ac:chgData name="Tegischer Lukas" userId="f78daebb-0565-485c-bd0e-1cd035e796ff" providerId="ADAL" clId="{97227D3C-CE06-443F-AD90-BCCFF986D8F9}" dt="2021-04-01T06:10:22.730" v="168" actId="478"/>
          <ac:cxnSpMkLst>
            <pc:docMk/>
            <pc:sldMk cId="214958199" sldId="343"/>
            <ac:cxnSpMk id="12" creationId="{6BB1B786-4901-45CD-A3BC-C16924828A0F}"/>
          </ac:cxnSpMkLst>
        </pc:cxnChg>
      </pc:sldChg>
    </pc:docChg>
  </pc:docChgLst>
  <pc:docChgLst>
    <pc:chgData name="Tegischer Lukas" userId="f78daebb-0565-485c-bd0e-1cd035e796ff" providerId="ADAL" clId="{BB82609D-6D45-4BD6-BFC4-0C12CF88E78F}"/>
    <pc:docChg chg="undo custSel addSld delSld modSld sldOrd">
      <pc:chgData name="Tegischer Lukas" userId="f78daebb-0565-485c-bd0e-1cd035e796ff" providerId="ADAL" clId="{BB82609D-6D45-4BD6-BFC4-0C12CF88E78F}" dt="2021-03-31T19:55:04.842" v="448" actId="20577"/>
      <pc:docMkLst>
        <pc:docMk/>
      </pc:docMkLst>
      <pc:sldChg chg="modSp mod">
        <pc:chgData name="Tegischer Lukas" userId="f78daebb-0565-485c-bd0e-1cd035e796ff" providerId="ADAL" clId="{BB82609D-6D45-4BD6-BFC4-0C12CF88E78F}" dt="2021-03-31T19:36:50.225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B82609D-6D45-4BD6-BFC4-0C12CF88E78F}" dt="2021-03-31T19:36:50.225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BB82609D-6D45-4BD6-BFC4-0C12CF88E78F}" dt="2021-03-31T19:39:20.609" v="109" actId="1076"/>
        <pc:sldMkLst>
          <pc:docMk/>
          <pc:sldMk cId="954121800" sldId="315"/>
        </pc:sldMkLst>
        <pc:spChg chg="mod">
          <ac:chgData name="Tegischer Lukas" userId="f78daebb-0565-485c-bd0e-1cd035e796ff" providerId="ADAL" clId="{BB82609D-6D45-4BD6-BFC4-0C12CF88E78F}" dt="2021-03-31T19:37:08.160" v="65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B82609D-6D45-4BD6-BFC4-0C12CF88E78F}" dt="2021-03-31T19:37:35.481" v="73" actId="1076"/>
          <ac:spMkLst>
            <pc:docMk/>
            <pc:sldMk cId="954121800" sldId="315"/>
            <ac:spMk id="3" creationId="{6748EC4F-C549-4E41-BE29-866530F4E29C}"/>
          </ac:spMkLst>
        </pc:spChg>
        <pc:spChg chg="del">
          <ac:chgData name="Tegischer Lukas" userId="f78daebb-0565-485c-bd0e-1cd035e796ff" providerId="ADAL" clId="{BB82609D-6D45-4BD6-BFC4-0C12CF88E78F}" dt="2021-03-31T19:37:09.982" v="66" actId="478"/>
          <ac:spMkLst>
            <pc:docMk/>
            <pc:sldMk cId="954121800" sldId="315"/>
            <ac:spMk id="4" creationId="{D3CFAF8D-D049-4F29-80F9-FAD9B81205B3}"/>
          </ac:spMkLst>
        </pc:spChg>
        <pc:spChg chg="add mod">
          <ac:chgData name="Tegischer Lukas" userId="f78daebb-0565-485c-bd0e-1cd035e796ff" providerId="ADAL" clId="{BB82609D-6D45-4BD6-BFC4-0C12CF88E78F}" dt="2021-03-31T19:39:02.291" v="106" actId="20577"/>
          <ac:spMkLst>
            <pc:docMk/>
            <pc:sldMk cId="954121800" sldId="315"/>
            <ac:spMk id="5" creationId="{1F0EAB37-2AA9-44D2-B4BB-38573AACD852}"/>
          </ac:spMkLst>
        </pc:spChg>
        <pc:spChg chg="add mod">
          <ac:chgData name="Tegischer Lukas" userId="f78daebb-0565-485c-bd0e-1cd035e796ff" providerId="ADAL" clId="{BB82609D-6D45-4BD6-BFC4-0C12CF88E78F}" dt="2021-03-31T19:39:20.609" v="109" actId="1076"/>
          <ac:spMkLst>
            <pc:docMk/>
            <pc:sldMk cId="954121800" sldId="315"/>
            <ac:spMk id="6" creationId="{1008A712-34B6-41F2-825B-B92C3EA48357}"/>
          </ac:spMkLst>
        </pc:spChg>
      </pc:sldChg>
      <pc:sldChg chg="addSp delSp modSp mod modAnim">
        <pc:chgData name="Tegischer Lukas" userId="f78daebb-0565-485c-bd0e-1cd035e796ff" providerId="ADAL" clId="{BB82609D-6D45-4BD6-BFC4-0C12CF88E78F}" dt="2021-03-31T19:47:49.467" v="326" actId="693"/>
        <pc:sldMkLst>
          <pc:docMk/>
          <pc:sldMk cId="2624387044" sldId="334"/>
        </pc:sldMkLst>
        <pc:spChg chg="add mod">
          <ac:chgData name="Tegischer Lukas" userId="f78daebb-0565-485c-bd0e-1cd035e796ff" providerId="ADAL" clId="{BB82609D-6D45-4BD6-BFC4-0C12CF88E78F}" dt="2021-03-31T19:46:00.022" v="295" actId="1076"/>
          <ac:spMkLst>
            <pc:docMk/>
            <pc:sldMk cId="2624387044" sldId="334"/>
            <ac:spMk id="2" creationId="{DB2019D9-FFD0-4124-8DCD-B2308BBE5774}"/>
          </ac:spMkLst>
        </pc:spChg>
        <pc:spChg chg="add mod">
          <ac:chgData name="Tegischer Lukas" userId="f78daebb-0565-485c-bd0e-1cd035e796ff" providerId="ADAL" clId="{BB82609D-6D45-4BD6-BFC4-0C12CF88E78F}" dt="2021-03-31T19:46:58.824" v="321" actId="1076"/>
          <ac:spMkLst>
            <pc:docMk/>
            <pc:sldMk cId="2624387044" sldId="334"/>
            <ac:spMk id="3" creationId="{B6BCD9EA-47CC-421B-A132-2B5C4FAC741C}"/>
          </ac:spMkLst>
        </pc:spChg>
        <pc:spChg chg="del">
          <ac:chgData name="Tegischer Lukas" userId="f78daebb-0565-485c-bd0e-1cd035e796ff" providerId="ADAL" clId="{BB82609D-6D45-4BD6-BFC4-0C12CF88E78F}" dt="2021-03-31T19:45:32.470" v="289" actId="478"/>
          <ac:spMkLst>
            <pc:docMk/>
            <pc:sldMk cId="2624387044" sldId="334"/>
            <ac:spMk id="4" creationId="{ADDF5BFF-8D46-4BB1-B569-5948C6084C3D}"/>
          </ac:spMkLst>
        </pc:spChg>
        <pc:spChg chg="del">
          <ac:chgData name="Tegischer Lukas" userId="f78daebb-0565-485c-bd0e-1cd035e796ff" providerId="ADAL" clId="{BB82609D-6D45-4BD6-BFC4-0C12CF88E78F}" dt="2021-03-31T19:45:30.867" v="288" actId="478"/>
          <ac:spMkLst>
            <pc:docMk/>
            <pc:sldMk cId="2624387044" sldId="334"/>
            <ac:spMk id="5" creationId="{5C1B8BF0-A675-4552-822F-639E02A48A0E}"/>
          </ac:spMkLst>
        </pc:spChg>
        <pc:picChg chg="add mod">
          <ac:chgData name="Tegischer Lukas" userId="f78daebb-0565-485c-bd0e-1cd035e796ff" providerId="ADAL" clId="{BB82609D-6D45-4BD6-BFC4-0C12CF88E78F}" dt="2021-03-31T19:46:53.997" v="320"/>
          <ac:picMkLst>
            <pc:docMk/>
            <pc:sldMk cId="2624387044" sldId="334"/>
            <ac:picMk id="7" creationId="{DD1D7514-66A6-4810-8A35-44EDFCE07413}"/>
          </ac:picMkLst>
        </pc:picChg>
        <pc:cxnChg chg="add mod">
          <ac:chgData name="Tegischer Lukas" userId="f78daebb-0565-485c-bd0e-1cd035e796ff" providerId="ADAL" clId="{BB82609D-6D45-4BD6-BFC4-0C12CF88E78F}" dt="2021-03-31T19:47:49.467" v="326" actId="693"/>
          <ac:cxnSpMkLst>
            <pc:docMk/>
            <pc:sldMk cId="2624387044" sldId="334"/>
            <ac:cxnSpMk id="8" creationId="{507F1B08-F7CF-411E-AC62-80E930121870}"/>
          </ac:cxnSpMkLst>
        </pc:cxnChg>
      </pc:sldChg>
      <pc:sldChg chg="del">
        <pc:chgData name="Tegischer Lukas" userId="f78daebb-0565-485c-bd0e-1cd035e796ff" providerId="ADAL" clId="{BB82609D-6D45-4BD6-BFC4-0C12CF88E78F}" dt="2021-03-31T19:52:48.156" v="379" actId="47"/>
        <pc:sldMkLst>
          <pc:docMk/>
          <pc:sldMk cId="4116272486" sldId="336"/>
        </pc:sldMkLst>
      </pc:sldChg>
      <pc:sldChg chg="addSp delSp modSp add mod delAnim">
        <pc:chgData name="Tegischer Lukas" userId="f78daebb-0565-485c-bd0e-1cd035e796ff" providerId="ADAL" clId="{BB82609D-6D45-4BD6-BFC4-0C12CF88E78F}" dt="2021-03-31T19:45:26.776" v="287" actId="207"/>
        <pc:sldMkLst>
          <pc:docMk/>
          <pc:sldMk cId="3635143352" sldId="337"/>
        </pc:sldMkLst>
        <pc:spChg chg="mod">
          <ac:chgData name="Tegischer Lukas" userId="f78daebb-0565-485c-bd0e-1cd035e796ff" providerId="ADAL" clId="{BB82609D-6D45-4BD6-BFC4-0C12CF88E78F}" dt="2021-03-31T19:39:36.405" v="151" actId="20577"/>
          <ac:spMkLst>
            <pc:docMk/>
            <pc:sldMk cId="3635143352" sldId="337"/>
            <ac:spMk id="2" creationId="{00000000-0000-0000-0000-000000000000}"/>
          </ac:spMkLst>
        </pc:spChg>
        <pc:spChg chg="mod">
          <ac:chgData name="Tegischer Lukas" userId="f78daebb-0565-485c-bd0e-1cd035e796ff" providerId="ADAL" clId="{BB82609D-6D45-4BD6-BFC4-0C12CF88E78F}" dt="2021-03-31T19:41:15.920" v="206" actId="1076"/>
          <ac:spMkLst>
            <pc:docMk/>
            <pc:sldMk cId="3635143352" sldId="337"/>
            <ac:spMk id="3" creationId="{6748EC4F-C549-4E41-BE29-866530F4E29C}"/>
          </ac:spMkLst>
        </pc:spChg>
        <pc:spChg chg="add mod">
          <ac:chgData name="Tegischer Lukas" userId="f78daebb-0565-485c-bd0e-1cd035e796ff" providerId="ADAL" clId="{BB82609D-6D45-4BD6-BFC4-0C12CF88E78F}" dt="2021-03-31T19:45:24.208" v="286" actId="207"/>
          <ac:spMkLst>
            <pc:docMk/>
            <pc:sldMk cId="3635143352" sldId="337"/>
            <ac:spMk id="4" creationId="{75AC13FA-D1CB-43A4-8D54-E52A868E1625}"/>
          </ac:spMkLst>
        </pc:spChg>
        <pc:spChg chg="del">
          <ac:chgData name="Tegischer Lukas" userId="f78daebb-0565-485c-bd0e-1cd035e796ff" providerId="ADAL" clId="{BB82609D-6D45-4BD6-BFC4-0C12CF88E78F}" dt="2021-03-31T19:39:39.289" v="152" actId="478"/>
          <ac:spMkLst>
            <pc:docMk/>
            <pc:sldMk cId="3635143352" sldId="337"/>
            <ac:spMk id="5" creationId="{1F0EAB37-2AA9-44D2-B4BB-38573AACD852}"/>
          </ac:spMkLst>
        </pc:spChg>
        <pc:spChg chg="del">
          <ac:chgData name="Tegischer Lukas" userId="f78daebb-0565-485c-bd0e-1cd035e796ff" providerId="ADAL" clId="{BB82609D-6D45-4BD6-BFC4-0C12CF88E78F}" dt="2021-03-31T19:39:40.413" v="153" actId="478"/>
          <ac:spMkLst>
            <pc:docMk/>
            <pc:sldMk cId="3635143352" sldId="337"/>
            <ac:spMk id="6" creationId="{1008A712-34B6-41F2-825B-B92C3EA48357}"/>
          </ac:spMkLst>
        </pc:spChg>
        <pc:spChg chg="add mod">
          <ac:chgData name="Tegischer Lukas" userId="f78daebb-0565-485c-bd0e-1cd035e796ff" providerId="ADAL" clId="{BB82609D-6D45-4BD6-BFC4-0C12CF88E78F}" dt="2021-03-31T19:45:26.776" v="287" actId="207"/>
          <ac:spMkLst>
            <pc:docMk/>
            <pc:sldMk cId="3635143352" sldId="337"/>
            <ac:spMk id="7" creationId="{D2343AB6-87E8-4CA7-AE75-A6DBE7F0C210}"/>
          </ac:spMkLst>
        </pc:spChg>
      </pc:sldChg>
      <pc:sldChg chg="addSp delSp modSp add mod modAnim">
        <pc:chgData name="Tegischer Lukas" userId="f78daebb-0565-485c-bd0e-1cd035e796ff" providerId="ADAL" clId="{BB82609D-6D45-4BD6-BFC4-0C12CF88E78F}" dt="2021-03-31T19:44:12.352" v="262" actId="1076"/>
        <pc:sldMkLst>
          <pc:docMk/>
          <pc:sldMk cId="2147282807" sldId="338"/>
        </pc:sldMkLst>
        <pc:spChg chg="mod">
          <ac:chgData name="Tegischer Lukas" userId="f78daebb-0565-485c-bd0e-1cd035e796ff" providerId="ADAL" clId="{BB82609D-6D45-4BD6-BFC4-0C12CF88E78F}" dt="2021-03-31T19:44:12.352" v="262" actId="1076"/>
          <ac:spMkLst>
            <pc:docMk/>
            <pc:sldMk cId="2147282807" sldId="338"/>
            <ac:spMk id="3" creationId="{6748EC4F-C549-4E41-BE29-866530F4E29C}"/>
          </ac:spMkLst>
        </pc:spChg>
        <pc:spChg chg="del">
          <ac:chgData name="Tegischer Lukas" userId="f78daebb-0565-485c-bd0e-1cd035e796ff" providerId="ADAL" clId="{BB82609D-6D45-4BD6-BFC4-0C12CF88E78F}" dt="2021-03-31T19:41:43.889" v="217" actId="478"/>
          <ac:spMkLst>
            <pc:docMk/>
            <pc:sldMk cId="2147282807" sldId="338"/>
            <ac:spMk id="4" creationId="{75AC13FA-D1CB-43A4-8D54-E52A868E1625}"/>
          </ac:spMkLst>
        </pc:spChg>
        <pc:spChg chg="add mod">
          <ac:chgData name="Tegischer Lukas" userId="f78daebb-0565-485c-bd0e-1cd035e796ff" providerId="ADAL" clId="{BB82609D-6D45-4BD6-BFC4-0C12CF88E78F}" dt="2021-03-31T19:43:15.259" v="255" actId="14100"/>
          <ac:spMkLst>
            <pc:docMk/>
            <pc:sldMk cId="2147282807" sldId="338"/>
            <ac:spMk id="6" creationId="{E98C18DD-FA15-4D27-BD64-DBC00394D665}"/>
          </ac:spMkLst>
        </pc:spChg>
        <pc:spChg chg="del">
          <ac:chgData name="Tegischer Lukas" userId="f78daebb-0565-485c-bd0e-1cd035e796ff" providerId="ADAL" clId="{BB82609D-6D45-4BD6-BFC4-0C12CF88E78F}" dt="2021-03-31T19:41:46.055" v="218" actId="478"/>
          <ac:spMkLst>
            <pc:docMk/>
            <pc:sldMk cId="2147282807" sldId="338"/>
            <ac:spMk id="7" creationId="{D2343AB6-87E8-4CA7-AE75-A6DBE7F0C210}"/>
          </ac:spMkLst>
        </pc:spChg>
        <pc:picChg chg="add mod modCrop">
          <ac:chgData name="Tegischer Lukas" userId="f78daebb-0565-485c-bd0e-1cd035e796ff" providerId="ADAL" clId="{BB82609D-6D45-4BD6-BFC4-0C12CF88E78F}" dt="2021-03-31T19:42:43.552" v="228" actId="14100"/>
          <ac:picMkLst>
            <pc:docMk/>
            <pc:sldMk cId="2147282807" sldId="338"/>
            <ac:picMk id="5" creationId="{10619B71-E93A-49A0-BFC5-93B891D53054}"/>
          </ac:picMkLst>
        </pc:picChg>
        <pc:cxnChg chg="add mod">
          <ac:chgData name="Tegischer Lukas" userId="f78daebb-0565-485c-bd0e-1cd035e796ff" providerId="ADAL" clId="{BB82609D-6D45-4BD6-BFC4-0C12CF88E78F}" dt="2021-03-31T19:44:01.318" v="259" actId="208"/>
          <ac:cxnSpMkLst>
            <pc:docMk/>
            <pc:sldMk cId="2147282807" sldId="338"/>
            <ac:cxnSpMk id="9" creationId="{AD2BBCF7-2E79-44FF-8548-705EA7878337}"/>
          </ac:cxnSpMkLst>
        </pc:cxnChg>
      </pc:sldChg>
      <pc:sldChg chg="addSp delSp modSp add mod delAnim">
        <pc:chgData name="Tegischer Lukas" userId="f78daebb-0565-485c-bd0e-1cd035e796ff" providerId="ADAL" clId="{BB82609D-6D45-4BD6-BFC4-0C12CF88E78F}" dt="2021-03-31T19:45:10.776" v="285" actId="1076"/>
        <pc:sldMkLst>
          <pc:docMk/>
          <pc:sldMk cId="4059075556" sldId="339"/>
        </pc:sldMkLst>
        <pc:spChg chg="del mod">
          <ac:chgData name="Tegischer Lukas" userId="f78daebb-0565-485c-bd0e-1cd035e796ff" providerId="ADAL" clId="{BB82609D-6D45-4BD6-BFC4-0C12CF88E78F}" dt="2021-03-31T19:44:47.480" v="277" actId="478"/>
          <ac:spMkLst>
            <pc:docMk/>
            <pc:sldMk cId="4059075556" sldId="339"/>
            <ac:spMk id="3" creationId="{6748EC4F-C549-4E41-BE29-866530F4E29C}"/>
          </ac:spMkLst>
        </pc:spChg>
        <pc:spChg chg="add mod">
          <ac:chgData name="Tegischer Lukas" userId="f78daebb-0565-485c-bd0e-1cd035e796ff" providerId="ADAL" clId="{BB82609D-6D45-4BD6-BFC4-0C12CF88E78F}" dt="2021-03-31T19:45:10.776" v="285" actId="1076"/>
          <ac:spMkLst>
            <pc:docMk/>
            <pc:sldMk cId="4059075556" sldId="339"/>
            <ac:spMk id="4" creationId="{0CE938AB-BA3A-475A-AABD-E1A153B4E4A8}"/>
          </ac:spMkLst>
        </pc:spChg>
        <pc:spChg chg="del">
          <ac:chgData name="Tegischer Lukas" userId="f78daebb-0565-485c-bd0e-1cd035e796ff" providerId="ADAL" clId="{BB82609D-6D45-4BD6-BFC4-0C12CF88E78F}" dt="2021-03-31T19:44:20.250" v="264" actId="478"/>
          <ac:spMkLst>
            <pc:docMk/>
            <pc:sldMk cId="4059075556" sldId="339"/>
            <ac:spMk id="6" creationId="{E98C18DD-FA15-4D27-BD64-DBC00394D665}"/>
          </ac:spMkLst>
        </pc:spChg>
        <pc:picChg chg="del">
          <ac:chgData name="Tegischer Lukas" userId="f78daebb-0565-485c-bd0e-1cd035e796ff" providerId="ADAL" clId="{BB82609D-6D45-4BD6-BFC4-0C12CF88E78F}" dt="2021-03-31T19:44:21.182" v="265" actId="478"/>
          <ac:picMkLst>
            <pc:docMk/>
            <pc:sldMk cId="4059075556" sldId="339"/>
            <ac:picMk id="5" creationId="{10619B71-E93A-49A0-BFC5-93B891D53054}"/>
          </ac:picMkLst>
        </pc:picChg>
        <pc:picChg chg="add mod">
          <ac:chgData name="Tegischer Lukas" userId="f78daebb-0565-485c-bd0e-1cd035e796ff" providerId="ADAL" clId="{BB82609D-6D45-4BD6-BFC4-0C12CF88E78F}" dt="2021-03-31T19:44:44.784" v="275" actId="1076"/>
          <ac:picMkLst>
            <pc:docMk/>
            <pc:sldMk cId="4059075556" sldId="339"/>
            <ac:picMk id="8" creationId="{B5ECBCE0-5B50-4A07-A623-66076A8D854C}"/>
          </ac:picMkLst>
        </pc:picChg>
        <pc:cxnChg chg="del">
          <ac:chgData name="Tegischer Lukas" userId="f78daebb-0565-485c-bd0e-1cd035e796ff" providerId="ADAL" clId="{BB82609D-6D45-4BD6-BFC4-0C12CF88E78F}" dt="2021-03-31T19:44:22.672" v="266" actId="478"/>
          <ac:cxnSpMkLst>
            <pc:docMk/>
            <pc:sldMk cId="4059075556" sldId="339"/>
            <ac:cxnSpMk id="9" creationId="{AD2BBCF7-2E79-44FF-8548-705EA7878337}"/>
          </ac:cxnSpMkLst>
        </pc:cxnChg>
      </pc:sldChg>
      <pc:sldChg chg="addSp delSp modSp add mod ord">
        <pc:chgData name="Tegischer Lukas" userId="f78daebb-0565-485c-bd0e-1cd035e796ff" providerId="ADAL" clId="{BB82609D-6D45-4BD6-BFC4-0C12CF88E78F}" dt="2021-03-31T19:52:41.775" v="375" actId="1076"/>
        <pc:sldMkLst>
          <pc:docMk/>
          <pc:sldMk cId="2251928501" sldId="340"/>
        </pc:sldMkLst>
        <pc:spChg chg="mod">
          <ac:chgData name="Tegischer Lukas" userId="f78daebb-0565-485c-bd0e-1cd035e796ff" providerId="ADAL" clId="{BB82609D-6D45-4BD6-BFC4-0C12CF88E78F}" dt="2021-03-31T19:48:03.793" v="344" actId="20577"/>
          <ac:spMkLst>
            <pc:docMk/>
            <pc:sldMk cId="2251928501" sldId="340"/>
            <ac:spMk id="2" creationId="{00000000-0000-0000-0000-000000000000}"/>
          </ac:spMkLst>
        </pc:spChg>
        <pc:spChg chg="del">
          <ac:chgData name="Tegischer Lukas" userId="f78daebb-0565-485c-bd0e-1cd035e796ff" providerId="ADAL" clId="{BB82609D-6D45-4BD6-BFC4-0C12CF88E78F}" dt="2021-03-31T19:48:06.203" v="346" actId="478"/>
          <ac:spMkLst>
            <pc:docMk/>
            <pc:sldMk cId="2251928501" sldId="340"/>
            <ac:spMk id="4" creationId="{0CE938AB-BA3A-475A-AABD-E1A153B4E4A8}"/>
          </ac:spMkLst>
        </pc:spChg>
        <pc:spChg chg="add mod">
          <ac:chgData name="Tegischer Lukas" userId="f78daebb-0565-485c-bd0e-1cd035e796ff" providerId="ADAL" clId="{BB82609D-6D45-4BD6-BFC4-0C12CF88E78F}" dt="2021-03-31T19:52:41.775" v="375" actId="1076"/>
          <ac:spMkLst>
            <pc:docMk/>
            <pc:sldMk cId="2251928501" sldId="340"/>
            <ac:spMk id="5" creationId="{5F0ED9C9-541F-49CB-8B3F-19A084C43F22}"/>
          </ac:spMkLst>
        </pc:spChg>
        <pc:picChg chg="add mod modCrop">
          <ac:chgData name="Tegischer Lukas" userId="f78daebb-0565-485c-bd0e-1cd035e796ff" providerId="ADAL" clId="{BB82609D-6D45-4BD6-BFC4-0C12CF88E78F}" dt="2021-03-31T19:52:14.047" v="367" actId="1076"/>
          <ac:picMkLst>
            <pc:docMk/>
            <pc:sldMk cId="2251928501" sldId="340"/>
            <ac:picMk id="3" creationId="{A71273FC-20AC-4F6B-974B-527A45A7E78B}"/>
          </ac:picMkLst>
        </pc:picChg>
        <pc:picChg chg="add del mod">
          <ac:chgData name="Tegischer Lukas" userId="f78daebb-0565-485c-bd0e-1cd035e796ff" providerId="ADAL" clId="{BB82609D-6D45-4BD6-BFC4-0C12CF88E78F}" dt="2021-03-31T19:51:26.559" v="353" actId="478"/>
          <ac:picMkLst>
            <pc:docMk/>
            <pc:sldMk cId="2251928501" sldId="340"/>
            <ac:picMk id="6" creationId="{745B5465-4EDF-4196-A5E2-9E501F6C78EC}"/>
          </ac:picMkLst>
        </pc:picChg>
        <pc:picChg chg="add del mod">
          <ac:chgData name="Tegischer Lukas" userId="f78daebb-0565-485c-bd0e-1cd035e796ff" providerId="ADAL" clId="{BB82609D-6D45-4BD6-BFC4-0C12CF88E78F}" dt="2021-03-31T19:51:59.501" v="361" actId="478"/>
          <ac:picMkLst>
            <pc:docMk/>
            <pc:sldMk cId="2251928501" sldId="340"/>
            <ac:picMk id="7" creationId="{F31BC0A3-A05D-4464-BBD5-7705516A539C}"/>
          </ac:picMkLst>
        </pc:picChg>
        <pc:picChg chg="del">
          <ac:chgData name="Tegischer Lukas" userId="f78daebb-0565-485c-bd0e-1cd035e796ff" providerId="ADAL" clId="{BB82609D-6D45-4BD6-BFC4-0C12CF88E78F}" dt="2021-03-31T19:48:05.152" v="345" actId="478"/>
          <ac:picMkLst>
            <pc:docMk/>
            <pc:sldMk cId="2251928501" sldId="340"/>
            <ac:picMk id="8" creationId="{B5ECBCE0-5B50-4A07-A623-66076A8D854C}"/>
          </ac:picMkLst>
        </pc:picChg>
      </pc:sldChg>
      <pc:sldChg chg="addSp delSp modSp add mod ord delAnim">
        <pc:chgData name="Tegischer Lukas" userId="f78daebb-0565-485c-bd0e-1cd035e796ff" providerId="ADAL" clId="{BB82609D-6D45-4BD6-BFC4-0C12CF88E78F}" dt="2021-03-31T19:55:04.842" v="448" actId="20577"/>
        <pc:sldMkLst>
          <pc:docMk/>
          <pc:sldMk cId="1188489784" sldId="341"/>
        </pc:sldMkLst>
        <pc:spChg chg="mod">
          <ac:chgData name="Tegischer Lukas" userId="f78daebb-0565-485c-bd0e-1cd035e796ff" providerId="ADAL" clId="{BB82609D-6D45-4BD6-BFC4-0C12CF88E78F}" dt="2021-03-31T19:55:04.842" v="448" actId="20577"/>
          <ac:spMkLst>
            <pc:docMk/>
            <pc:sldMk cId="1188489784" sldId="341"/>
            <ac:spMk id="2" creationId="{DB2019D9-FFD0-4124-8DCD-B2308BBE5774}"/>
          </ac:spMkLst>
        </pc:spChg>
        <pc:spChg chg="del">
          <ac:chgData name="Tegischer Lukas" userId="f78daebb-0565-485c-bd0e-1cd035e796ff" providerId="ADAL" clId="{BB82609D-6D45-4BD6-BFC4-0C12CF88E78F}" dt="2021-03-31T19:52:51.499" v="380" actId="478"/>
          <ac:spMkLst>
            <pc:docMk/>
            <pc:sldMk cId="1188489784" sldId="341"/>
            <ac:spMk id="3" creationId="{B6BCD9EA-47CC-421B-A132-2B5C4FAC741C}"/>
          </ac:spMkLst>
        </pc:spChg>
        <pc:picChg chg="add mod modCrop">
          <ac:chgData name="Tegischer Lukas" userId="f78daebb-0565-485c-bd0e-1cd035e796ff" providerId="ADAL" clId="{BB82609D-6D45-4BD6-BFC4-0C12CF88E78F}" dt="2021-03-31T19:53:53.951" v="439" actId="1076"/>
          <ac:picMkLst>
            <pc:docMk/>
            <pc:sldMk cId="1188489784" sldId="341"/>
            <ac:picMk id="4" creationId="{ACCADF8A-651E-4D5F-96C6-FD0135C8B5FC}"/>
          </ac:picMkLst>
        </pc:picChg>
        <pc:picChg chg="del">
          <ac:chgData name="Tegischer Lukas" userId="f78daebb-0565-485c-bd0e-1cd035e796ff" providerId="ADAL" clId="{BB82609D-6D45-4BD6-BFC4-0C12CF88E78F}" dt="2021-03-31T19:52:52.023" v="381" actId="478"/>
          <ac:picMkLst>
            <pc:docMk/>
            <pc:sldMk cId="1188489784" sldId="341"/>
            <ac:picMk id="7" creationId="{DD1D7514-66A6-4810-8A35-44EDFCE07413}"/>
          </ac:picMkLst>
        </pc:picChg>
        <pc:cxnChg chg="del">
          <ac:chgData name="Tegischer Lukas" userId="f78daebb-0565-485c-bd0e-1cd035e796ff" providerId="ADAL" clId="{BB82609D-6D45-4BD6-BFC4-0C12CF88E78F}" dt="2021-03-31T19:52:53.290" v="382" actId="478"/>
          <ac:cxnSpMkLst>
            <pc:docMk/>
            <pc:sldMk cId="1188489784" sldId="341"/>
            <ac:cxnSpMk id="8" creationId="{507F1B08-F7CF-411E-AC62-80E930121870}"/>
          </ac:cxnSpMkLst>
        </pc:cxnChg>
      </pc:sldChg>
      <pc:sldChg chg="addSp delSp modSp add mod">
        <pc:chgData name="Tegischer Lukas" userId="f78daebb-0565-485c-bd0e-1cd035e796ff" providerId="ADAL" clId="{BB82609D-6D45-4BD6-BFC4-0C12CF88E78F}" dt="2021-03-31T19:55:02.420" v="447" actId="20577"/>
        <pc:sldMkLst>
          <pc:docMk/>
          <pc:sldMk cId="2948586729" sldId="342"/>
        </pc:sldMkLst>
        <pc:spChg chg="mod">
          <ac:chgData name="Tegischer Lukas" userId="f78daebb-0565-485c-bd0e-1cd035e796ff" providerId="ADAL" clId="{BB82609D-6D45-4BD6-BFC4-0C12CF88E78F}" dt="2021-03-31T19:55:02.420" v="447" actId="20577"/>
          <ac:spMkLst>
            <pc:docMk/>
            <pc:sldMk cId="2948586729" sldId="342"/>
            <ac:spMk id="2" creationId="{DB2019D9-FFD0-4124-8DCD-B2308BBE5774}"/>
          </ac:spMkLst>
        </pc:spChg>
        <pc:picChg chg="add mod modCrop">
          <ac:chgData name="Tegischer Lukas" userId="f78daebb-0565-485c-bd0e-1cd035e796ff" providerId="ADAL" clId="{BB82609D-6D45-4BD6-BFC4-0C12CF88E78F}" dt="2021-03-31T19:54:59.006" v="446" actId="1076"/>
          <ac:picMkLst>
            <pc:docMk/>
            <pc:sldMk cId="2948586729" sldId="342"/>
            <ac:picMk id="3" creationId="{D033B2E3-685F-4D59-9508-7F8C7B4DACEF}"/>
          </ac:picMkLst>
        </pc:picChg>
        <pc:picChg chg="del">
          <ac:chgData name="Tegischer Lukas" userId="f78daebb-0565-485c-bd0e-1cd035e796ff" providerId="ADAL" clId="{BB82609D-6D45-4BD6-BFC4-0C12CF88E78F}" dt="2021-03-31T19:53:58.643" v="441" actId="478"/>
          <ac:picMkLst>
            <pc:docMk/>
            <pc:sldMk cId="2948586729" sldId="342"/>
            <ac:picMk id="4" creationId="{ACCADF8A-651E-4D5F-96C6-FD0135C8B5FC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3D2EA6A9-C0F8-4C13-8008-C1AA9D383406}"/>
    <pc:docChg chg="custSel delSld modSld">
      <pc:chgData name="Tegischer Lukas" userId="f78daebb-0565-485c-bd0e-1cd035e796ff" providerId="ADAL" clId="{3D2EA6A9-C0F8-4C13-8008-C1AA9D383406}" dt="2022-11-04T11:05:06.478" v="7" actId="47"/>
      <pc:docMkLst>
        <pc:docMk/>
      </pc:docMkLst>
      <pc:sldChg chg="delSp mod">
        <pc:chgData name="Tegischer Lukas" userId="f78daebb-0565-485c-bd0e-1cd035e796ff" providerId="ADAL" clId="{3D2EA6A9-C0F8-4C13-8008-C1AA9D383406}" dt="2022-11-04T11:05:00.657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3D2EA6A9-C0F8-4C13-8008-C1AA9D383406}" dt="2022-11-04T11:05:00.657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3D2EA6A9-C0F8-4C13-8008-C1AA9D383406}" dt="2022-11-04T11:05:06.478" v="7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3D2EA6A9-C0F8-4C13-8008-C1AA9D383406}" dt="2022-11-04T11:05:01.507" v="1" actId="478"/>
        <pc:sldMkLst>
          <pc:docMk/>
          <pc:sldMk cId="954121800" sldId="315"/>
        </pc:sldMkLst>
        <pc:picChg chg="del">
          <ac:chgData name="Tegischer Lukas" userId="f78daebb-0565-485c-bd0e-1cd035e796ff" providerId="ADAL" clId="{3D2EA6A9-C0F8-4C13-8008-C1AA9D383406}" dt="2022-11-04T11:05:01.507" v="1" actId="478"/>
          <ac:picMkLst>
            <pc:docMk/>
            <pc:sldMk cId="954121800" sldId="31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3D2EA6A9-C0F8-4C13-8008-C1AA9D383406}" dt="2022-11-04T11:05:04.203" v="5" actId="478"/>
        <pc:sldMkLst>
          <pc:docMk/>
          <pc:sldMk cId="3635143352" sldId="337"/>
        </pc:sldMkLst>
        <pc:picChg chg="del">
          <ac:chgData name="Tegischer Lukas" userId="f78daebb-0565-485c-bd0e-1cd035e796ff" providerId="ADAL" clId="{3D2EA6A9-C0F8-4C13-8008-C1AA9D383406}" dt="2022-11-04T11:05:04.203" v="5" actId="478"/>
          <ac:picMkLst>
            <pc:docMk/>
            <pc:sldMk cId="3635143352" sldId="33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3D2EA6A9-C0F8-4C13-8008-C1AA9D383406}" dt="2022-11-04T11:05:02.108" v="2" actId="478"/>
        <pc:sldMkLst>
          <pc:docMk/>
          <pc:sldMk cId="4250304530" sldId="344"/>
        </pc:sldMkLst>
        <pc:picChg chg="del">
          <ac:chgData name="Tegischer Lukas" userId="f78daebb-0565-485c-bd0e-1cd035e796ff" providerId="ADAL" clId="{3D2EA6A9-C0F8-4C13-8008-C1AA9D383406}" dt="2022-11-04T11:05:02.108" v="2" actId="478"/>
          <ac:picMkLst>
            <pc:docMk/>
            <pc:sldMk cId="4250304530" sldId="34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3D2EA6A9-C0F8-4C13-8008-C1AA9D383406}" dt="2022-11-04T11:05:02.650" v="3" actId="478"/>
        <pc:sldMkLst>
          <pc:docMk/>
          <pc:sldMk cId="1254637125" sldId="345"/>
        </pc:sldMkLst>
        <pc:picChg chg="del">
          <ac:chgData name="Tegischer Lukas" userId="f78daebb-0565-485c-bd0e-1cd035e796ff" providerId="ADAL" clId="{3D2EA6A9-C0F8-4C13-8008-C1AA9D383406}" dt="2022-11-04T11:05:02.650" v="3" actId="478"/>
          <ac:picMkLst>
            <pc:docMk/>
            <pc:sldMk cId="1254637125" sldId="34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3D2EA6A9-C0F8-4C13-8008-C1AA9D383406}" dt="2022-11-04T11:05:03.645" v="4" actId="478"/>
        <pc:sldMkLst>
          <pc:docMk/>
          <pc:sldMk cId="4651882" sldId="346"/>
        </pc:sldMkLst>
        <pc:picChg chg="del">
          <ac:chgData name="Tegischer Lukas" userId="f78daebb-0565-485c-bd0e-1cd035e796ff" providerId="ADAL" clId="{3D2EA6A9-C0F8-4C13-8008-C1AA9D383406}" dt="2022-11-04T11:05:03.645" v="4" actId="478"/>
          <ac:picMkLst>
            <pc:docMk/>
            <pc:sldMk cId="4651882" sldId="34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3D2EA6A9-C0F8-4C13-8008-C1AA9D383406}" dt="2022-11-04T11:05:05.185" v="6" actId="478"/>
        <pc:sldMkLst>
          <pc:docMk/>
          <pc:sldMk cId="962011005" sldId="347"/>
        </pc:sldMkLst>
        <pc:picChg chg="del">
          <ac:chgData name="Tegischer Lukas" userId="f78daebb-0565-485c-bd0e-1cd035e796ff" providerId="ADAL" clId="{3D2EA6A9-C0F8-4C13-8008-C1AA9D383406}" dt="2022-11-04T11:05:05.185" v="6" actId="478"/>
          <ac:picMkLst>
            <pc:docMk/>
            <pc:sldMk cId="962011005" sldId="347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C22FA062-74B0-410A-8470-E9D77118E2BB}"/>
    <pc:docChg chg="undo custSel addSld delSld modSld">
      <pc:chgData name="Tegischer Lukas" userId="f78daebb-0565-485c-bd0e-1cd035e796ff" providerId="ADAL" clId="{C22FA062-74B0-410A-8470-E9D77118E2BB}" dt="2021-04-01T12:03:43.775" v="341" actId="1076"/>
      <pc:docMkLst>
        <pc:docMk/>
      </pc:docMkLst>
      <pc:sldChg chg="modSp mod">
        <pc:chgData name="Tegischer Lukas" userId="f78daebb-0565-485c-bd0e-1cd035e796ff" providerId="ADAL" clId="{C22FA062-74B0-410A-8470-E9D77118E2BB}" dt="2021-04-01T06:13:50.253" v="1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C22FA062-74B0-410A-8470-E9D77118E2BB}" dt="2021-04-01T06:13:50.253" v="1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C22FA062-74B0-410A-8470-E9D77118E2BB}" dt="2021-04-01T06:15:50.583" v="92"/>
        <pc:sldMkLst>
          <pc:docMk/>
          <pc:sldMk cId="954121800" sldId="315"/>
        </pc:sldMkLst>
        <pc:spChg chg="mod">
          <ac:chgData name="Tegischer Lukas" userId="f78daebb-0565-485c-bd0e-1cd035e796ff" providerId="ADAL" clId="{C22FA062-74B0-410A-8470-E9D77118E2BB}" dt="2021-04-01T06:14:01.413" v="49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C22FA062-74B0-410A-8470-E9D77118E2BB}" dt="2021-04-01T06:14:07.792" v="50" actId="478"/>
          <ac:spMkLst>
            <pc:docMk/>
            <pc:sldMk cId="954121800" sldId="315"/>
            <ac:spMk id="3" creationId="{6748EC4F-C549-4E41-BE29-866530F4E29C}"/>
          </ac:spMkLst>
        </pc:spChg>
        <pc:spChg chg="add mod">
          <ac:chgData name="Tegischer Lukas" userId="f78daebb-0565-485c-bd0e-1cd035e796ff" providerId="ADAL" clId="{C22FA062-74B0-410A-8470-E9D77118E2BB}" dt="2021-04-01T06:14:17.446" v="57" actId="1076"/>
          <ac:spMkLst>
            <pc:docMk/>
            <pc:sldMk cId="954121800" sldId="315"/>
            <ac:spMk id="4" creationId="{10F4E681-3460-4542-8130-521168215051}"/>
          </ac:spMkLst>
        </pc:spChg>
        <pc:spChg chg="del">
          <ac:chgData name="Tegischer Lukas" userId="f78daebb-0565-485c-bd0e-1cd035e796ff" providerId="ADAL" clId="{C22FA062-74B0-410A-8470-E9D77118E2BB}" dt="2021-04-01T06:14:08.355" v="51" actId="478"/>
          <ac:spMkLst>
            <pc:docMk/>
            <pc:sldMk cId="954121800" sldId="315"/>
            <ac:spMk id="5" creationId="{1F0EAB37-2AA9-44D2-B4BB-38573AACD852}"/>
          </ac:spMkLst>
        </pc:spChg>
        <pc:spChg chg="del">
          <ac:chgData name="Tegischer Lukas" userId="f78daebb-0565-485c-bd0e-1cd035e796ff" providerId="ADAL" clId="{C22FA062-74B0-410A-8470-E9D77118E2BB}" dt="2021-04-01T06:14:10.280" v="52" actId="478"/>
          <ac:spMkLst>
            <pc:docMk/>
            <pc:sldMk cId="954121800" sldId="315"/>
            <ac:spMk id="6" creationId="{1008A712-34B6-41F2-825B-B92C3EA48357}"/>
          </ac:spMkLst>
        </pc:spChg>
        <pc:spChg chg="add mod">
          <ac:chgData name="Tegischer Lukas" userId="f78daebb-0565-485c-bd0e-1cd035e796ff" providerId="ADAL" clId="{C22FA062-74B0-410A-8470-E9D77118E2BB}" dt="2021-04-01T06:14:52.271" v="70" actId="1076"/>
          <ac:spMkLst>
            <pc:docMk/>
            <pc:sldMk cId="954121800" sldId="315"/>
            <ac:spMk id="7" creationId="{98BC9650-1E3D-4ADA-9F16-CFF3BFA46AA3}"/>
          </ac:spMkLst>
        </pc:spChg>
        <pc:spChg chg="add mod">
          <ac:chgData name="Tegischer Lukas" userId="f78daebb-0565-485c-bd0e-1cd035e796ff" providerId="ADAL" clId="{C22FA062-74B0-410A-8470-E9D77118E2BB}" dt="2021-04-01T06:15:34.832" v="89" actId="1076"/>
          <ac:spMkLst>
            <pc:docMk/>
            <pc:sldMk cId="954121800" sldId="315"/>
            <ac:spMk id="10" creationId="{FE7B39A2-2944-4B81-A9CA-8D0802CA3E92}"/>
          </ac:spMkLst>
        </pc:spChg>
        <pc:picChg chg="add mod">
          <ac:chgData name="Tegischer Lukas" userId="f78daebb-0565-485c-bd0e-1cd035e796ff" providerId="ADAL" clId="{C22FA062-74B0-410A-8470-E9D77118E2BB}" dt="2021-04-01T06:15:09.055" v="74" actId="1076"/>
          <ac:picMkLst>
            <pc:docMk/>
            <pc:sldMk cId="954121800" sldId="315"/>
            <ac:picMk id="9" creationId="{8A0C1CF6-9B18-4F16-BA87-F264B0A0DE33}"/>
          </ac:picMkLst>
        </pc:picChg>
      </pc:sldChg>
      <pc:sldChg chg="addSp delSp modSp mod">
        <pc:chgData name="Tegischer Lukas" userId="f78daebb-0565-485c-bd0e-1cd035e796ff" providerId="ADAL" clId="{C22FA062-74B0-410A-8470-E9D77118E2BB}" dt="2021-04-01T06:22:51.116" v="321" actId="14100"/>
        <pc:sldMkLst>
          <pc:docMk/>
          <pc:sldMk cId="3635143352" sldId="337"/>
        </pc:sldMkLst>
        <pc:spChg chg="mod">
          <ac:chgData name="Tegischer Lukas" userId="f78daebb-0565-485c-bd0e-1cd035e796ff" providerId="ADAL" clId="{C22FA062-74B0-410A-8470-E9D77118E2BB}" dt="2021-04-01T06:19:26.861" v="260" actId="20577"/>
          <ac:spMkLst>
            <pc:docMk/>
            <pc:sldMk cId="3635143352" sldId="337"/>
            <ac:spMk id="2" creationId="{00000000-0000-0000-0000-000000000000}"/>
          </ac:spMkLst>
        </pc:spChg>
        <pc:spChg chg="del">
          <ac:chgData name="Tegischer Lukas" userId="f78daebb-0565-485c-bd0e-1cd035e796ff" providerId="ADAL" clId="{C22FA062-74B0-410A-8470-E9D77118E2BB}" dt="2021-04-01T06:19:30.366" v="261" actId="478"/>
          <ac:spMkLst>
            <pc:docMk/>
            <pc:sldMk cId="3635143352" sldId="337"/>
            <ac:spMk id="3" creationId="{6748EC4F-C549-4E41-BE29-866530F4E29C}"/>
          </ac:spMkLst>
        </pc:spChg>
        <pc:spChg chg="del">
          <ac:chgData name="Tegischer Lukas" userId="f78daebb-0565-485c-bd0e-1cd035e796ff" providerId="ADAL" clId="{C22FA062-74B0-410A-8470-E9D77118E2BB}" dt="2021-04-01T06:19:31.024" v="262" actId="478"/>
          <ac:spMkLst>
            <pc:docMk/>
            <pc:sldMk cId="3635143352" sldId="337"/>
            <ac:spMk id="4" creationId="{75AC13FA-D1CB-43A4-8D54-E52A868E1625}"/>
          </ac:spMkLst>
        </pc:spChg>
        <pc:spChg chg="add mod">
          <ac:chgData name="Tegischer Lukas" userId="f78daebb-0565-485c-bd0e-1cd035e796ff" providerId="ADAL" clId="{C22FA062-74B0-410A-8470-E9D77118E2BB}" dt="2021-04-01T06:20:17.679" v="282" actId="1076"/>
          <ac:spMkLst>
            <pc:docMk/>
            <pc:sldMk cId="3635143352" sldId="337"/>
            <ac:spMk id="5" creationId="{D47EDDF4-EFBE-485E-B69C-C39EB2A9763A}"/>
          </ac:spMkLst>
        </pc:spChg>
        <pc:spChg chg="del">
          <ac:chgData name="Tegischer Lukas" userId="f78daebb-0565-485c-bd0e-1cd035e796ff" providerId="ADAL" clId="{C22FA062-74B0-410A-8470-E9D77118E2BB}" dt="2021-04-01T06:19:31.947" v="263" actId="478"/>
          <ac:spMkLst>
            <pc:docMk/>
            <pc:sldMk cId="3635143352" sldId="337"/>
            <ac:spMk id="7" creationId="{D2343AB6-87E8-4CA7-AE75-A6DBE7F0C210}"/>
          </ac:spMkLst>
        </pc:spChg>
        <pc:picChg chg="add mod">
          <ac:chgData name="Tegischer Lukas" userId="f78daebb-0565-485c-bd0e-1cd035e796ff" providerId="ADAL" clId="{C22FA062-74B0-410A-8470-E9D77118E2BB}" dt="2021-04-01T06:22:51.116" v="321" actId="14100"/>
          <ac:picMkLst>
            <pc:docMk/>
            <pc:sldMk cId="3635143352" sldId="337"/>
            <ac:picMk id="8" creationId="{BF281A41-7804-4399-BFF8-89B010F6A45C}"/>
          </ac:picMkLst>
        </pc:picChg>
      </pc:sldChg>
      <pc:sldChg chg="del">
        <pc:chgData name="Tegischer Lukas" userId="f78daebb-0565-485c-bd0e-1cd035e796ff" providerId="ADAL" clId="{C22FA062-74B0-410A-8470-E9D77118E2BB}" dt="2021-04-01T06:21:51.024" v="310" actId="47"/>
        <pc:sldMkLst>
          <pc:docMk/>
          <pc:sldMk cId="2147282807" sldId="338"/>
        </pc:sldMkLst>
      </pc:sldChg>
      <pc:sldChg chg="del">
        <pc:chgData name="Tegischer Lukas" userId="f78daebb-0565-485c-bd0e-1cd035e796ff" providerId="ADAL" clId="{C22FA062-74B0-410A-8470-E9D77118E2BB}" dt="2021-04-01T06:21:51.691" v="311" actId="47"/>
        <pc:sldMkLst>
          <pc:docMk/>
          <pc:sldMk cId="4059075556" sldId="339"/>
        </pc:sldMkLst>
      </pc:sldChg>
      <pc:sldChg chg="del">
        <pc:chgData name="Tegischer Lukas" userId="f78daebb-0565-485c-bd0e-1cd035e796ff" providerId="ADAL" clId="{C22FA062-74B0-410A-8470-E9D77118E2BB}" dt="2021-04-01T06:21:52.230" v="312" actId="47"/>
        <pc:sldMkLst>
          <pc:docMk/>
          <pc:sldMk cId="2251928501" sldId="340"/>
        </pc:sldMkLst>
      </pc:sldChg>
      <pc:sldChg chg="del">
        <pc:chgData name="Tegischer Lukas" userId="f78daebb-0565-485c-bd0e-1cd035e796ff" providerId="ADAL" clId="{C22FA062-74B0-410A-8470-E9D77118E2BB}" dt="2021-04-01T06:21:53.595" v="314" actId="47"/>
        <pc:sldMkLst>
          <pc:docMk/>
          <pc:sldMk cId="1188489784" sldId="341"/>
        </pc:sldMkLst>
      </pc:sldChg>
      <pc:sldChg chg="del">
        <pc:chgData name="Tegischer Lukas" userId="f78daebb-0565-485c-bd0e-1cd035e796ff" providerId="ADAL" clId="{C22FA062-74B0-410A-8470-E9D77118E2BB}" dt="2021-04-01T06:21:52.823" v="313" actId="47"/>
        <pc:sldMkLst>
          <pc:docMk/>
          <pc:sldMk cId="214958199" sldId="343"/>
        </pc:sldMkLst>
      </pc:sldChg>
      <pc:sldChg chg="addSp delSp modSp add mod delAnim modAnim">
        <pc:chgData name="Tegischer Lukas" userId="f78daebb-0565-485c-bd0e-1cd035e796ff" providerId="ADAL" clId="{C22FA062-74B0-410A-8470-E9D77118E2BB}" dt="2021-04-01T06:17:04.330" v="153" actId="20577"/>
        <pc:sldMkLst>
          <pc:docMk/>
          <pc:sldMk cId="4250304530" sldId="344"/>
        </pc:sldMkLst>
        <pc:spChg chg="mod">
          <ac:chgData name="Tegischer Lukas" userId="f78daebb-0565-485c-bd0e-1cd035e796ff" providerId="ADAL" clId="{C22FA062-74B0-410A-8470-E9D77118E2BB}" dt="2021-04-01T06:17:04.330" v="153" actId="20577"/>
          <ac:spMkLst>
            <pc:docMk/>
            <pc:sldMk cId="4250304530" sldId="344"/>
            <ac:spMk id="7" creationId="{98BC9650-1E3D-4ADA-9F16-CFF3BFA46AA3}"/>
          </ac:spMkLst>
        </pc:spChg>
        <pc:spChg chg="mod">
          <ac:chgData name="Tegischer Lukas" userId="f78daebb-0565-485c-bd0e-1cd035e796ff" providerId="ADAL" clId="{C22FA062-74B0-410A-8470-E9D77118E2BB}" dt="2021-04-01T06:16:22.538" v="110" actId="20577"/>
          <ac:spMkLst>
            <pc:docMk/>
            <pc:sldMk cId="4250304530" sldId="344"/>
            <ac:spMk id="10" creationId="{FE7B39A2-2944-4B81-A9CA-8D0802CA3E92}"/>
          </ac:spMkLst>
        </pc:spChg>
        <pc:picChg chg="add mod">
          <ac:chgData name="Tegischer Lukas" userId="f78daebb-0565-485c-bd0e-1cd035e796ff" providerId="ADAL" clId="{C22FA062-74B0-410A-8470-E9D77118E2BB}" dt="2021-04-01T06:16:36.849" v="116" actId="1076"/>
          <ac:picMkLst>
            <pc:docMk/>
            <pc:sldMk cId="4250304530" sldId="344"/>
            <ac:picMk id="8" creationId="{40FBDB9D-D9E6-401D-A35F-DAE5BEEA2ED1}"/>
          </ac:picMkLst>
        </pc:picChg>
        <pc:picChg chg="del">
          <ac:chgData name="Tegischer Lukas" userId="f78daebb-0565-485c-bd0e-1cd035e796ff" providerId="ADAL" clId="{C22FA062-74B0-410A-8470-E9D77118E2BB}" dt="2021-04-01T06:16:24.559" v="111" actId="478"/>
          <ac:picMkLst>
            <pc:docMk/>
            <pc:sldMk cId="4250304530" sldId="344"/>
            <ac:picMk id="9" creationId="{8A0C1CF6-9B18-4F16-BA87-F264B0A0DE33}"/>
          </ac:picMkLst>
        </pc:picChg>
      </pc:sldChg>
      <pc:sldChg chg="addSp delSp modSp add mod delAnim modAnim">
        <pc:chgData name="Tegischer Lukas" userId="f78daebb-0565-485c-bd0e-1cd035e796ff" providerId="ADAL" clId="{C22FA062-74B0-410A-8470-E9D77118E2BB}" dt="2021-04-01T06:18:04.673" v="183"/>
        <pc:sldMkLst>
          <pc:docMk/>
          <pc:sldMk cId="1254637125" sldId="345"/>
        </pc:sldMkLst>
        <pc:spChg chg="mod">
          <ac:chgData name="Tegischer Lukas" userId="f78daebb-0565-485c-bd0e-1cd035e796ff" providerId="ADAL" clId="{C22FA062-74B0-410A-8470-E9D77118E2BB}" dt="2021-04-01T06:17:29.254" v="174" actId="20577"/>
          <ac:spMkLst>
            <pc:docMk/>
            <pc:sldMk cId="1254637125" sldId="345"/>
            <ac:spMk id="7" creationId="{98BC9650-1E3D-4ADA-9F16-CFF3BFA46AA3}"/>
          </ac:spMkLst>
        </pc:spChg>
        <pc:spChg chg="mod">
          <ac:chgData name="Tegischer Lukas" userId="f78daebb-0565-485c-bd0e-1cd035e796ff" providerId="ADAL" clId="{C22FA062-74B0-410A-8470-E9D77118E2BB}" dt="2021-04-01T06:17:37.822" v="176" actId="20577"/>
          <ac:spMkLst>
            <pc:docMk/>
            <pc:sldMk cId="1254637125" sldId="345"/>
            <ac:spMk id="10" creationId="{FE7B39A2-2944-4B81-A9CA-8D0802CA3E92}"/>
          </ac:spMkLst>
        </pc:spChg>
        <pc:picChg chg="del">
          <ac:chgData name="Tegischer Lukas" userId="f78daebb-0565-485c-bd0e-1cd035e796ff" providerId="ADAL" clId="{C22FA062-74B0-410A-8470-E9D77118E2BB}" dt="2021-04-01T06:17:44.532" v="177" actId="478"/>
          <ac:picMkLst>
            <pc:docMk/>
            <pc:sldMk cId="1254637125" sldId="345"/>
            <ac:picMk id="8" creationId="{40FBDB9D-D9E6-401D-A35F-DAE5BEEA2ED1}"/>
          </ac:picMkLst>
        </pc:picChg>
        <pc:picChg chg="add mod">
          <ac:chgData name="Tegischer Lukas" userId="f78daebb-0565-485c-bd0e-1cd035e796ff" providerId="ADAL" clId="{C22FA062-74B0-410A-8470-E9D77118E2BB}" dt="2021-04-01T06:18:00.615" v="182" actId="1076"/>
          <ac:picMkLst>
            <pc:docMk/>
            <pc:sldMk cId="1254637125" sldId="345"/>
            <ac:picMk id="9" creationId="{A181ED2F-0CAA-4811-BF2D-898716E3B037}"/>
          </ac:picMkLst>
        </pc:picChg>
      </pc:sldChg>
      <pc:sldChg chg="addSp delSp modSp add mod delAnim modAnim">
        <pc:chgData name="Tegischer Lukas" userId="f78daebb-0565-485c-bd0e-1cd035e796ff" providerId="ADAL" clId="{C22FA062-74B0-410A-8470-E9D77118E2BB}" dt="2021-04-01T06:19:12.086" v="212"/>
        <pc:sldMkLst>
          <pc:docMk/>
          <pc:sldMk cId="4651882" sldId="346"/>
        </pc:sldMkLst>
        <pc:spChg chg="mod">
          <ac:chgData name="Tegischer Lukas" userId="f78daebb-0565-485c-bd0e-1cd035e796ff" providerId="ADAL" clId="{C22FA062-74B0-410A-8470-E9D77118E2BB}" dt="2021-04-01T06:18:48.536" v="203" actId="20577"/>
          <ac:spMkLst>
            <pc:docMk/>
            <pc:sldMk cId="4651882" sldId="346"/>
            <ac:spMk id="7" creationId="{98BC9650-1E3D-4ADA-9F16-CFF3BFA46AA3}"/>
          </ac:spMkLst>
        </pc:spChg>
        <pc:spChg chg="mod">
          <ac:chgData name="Tegischer Lukas" userId="f78daebb-0565-485c-bd0e-1cd035e796ff" providerId="ADAL" clId="{C22FA062-74B0-410A-8470-E9D77118E2BB}" dt="2021-04-01T06:18:55.063" v="206" actId="20577"/>
          <ac:spMkLst>
            <pc:docMk/>
            <pc:sldMk cId="4651882" sldId="346"/>
            <ac:spMk id="10" creationId="{FE7B39A2-2944-4B81-A9CA-8D0802CA3E92}"/>
          </ac:spMkLst>
        </pc:spChg>
        <pc:picChg chg="add mod">
          <ac:chgData name="Tegischer Lukas" userId="f78daebb-0565-485c-bd0e-1cd035e796ff" providerId="ADAL" clId="{C22FA062-74B0-410A-8470-E9D77118E2BB}" dt="2021-04-01T06:19:08.832" v="211" actId="1076"/>
          <ac:picMkLst>
            <pc:docMk/>
            <pc:sldMk cId="4651882" sldId="346"/>
            <ac:picMk id="8" creationId="{05FC34EB-C9F7-4407-A025-F3AADAEAA38C}"/>
          </ac:picMkLst>
        </pc:picChg>
        <pc:picChg chg="del">
          <ac:chgData name="Tegischer Lukas" userId="f78daebb-0565-485c-bd0e-1cd035e796ff" providerId="ADAL" clId="{C22FA062-74B0-410A-8470-E9D77118E2BB}" dt="2021-04-01T06:18:56.914" v="207" actId="478"/>
          <ac:picMkLst>
            <pc:docMk/>
            <pc:sldMk cId="4651882" sldId="346"/>
            <ac:picMk id="9" creationId="{A181ED2F-0CAA-4811-BF2D-898716E3B037}"/>
          </ac:picMkLst>
        </pc:picChg>
      </pc:sldChg>
      <pc:sldChg chg="add del">
        <pc:chgData name="Tegischer Lukas" userId="f78daebb-0565-485c-bd0e-1cd035e796ff" providerId="ADAL" clId="{C22FA062-74B0-410A-8470-E9D77118E2BB}" dt="2021-04-01T06:16:44.474" v="120"/>
        <pc:sldMkLst>
          <pc:docMk/>
          <pc:sldMk cId="3423151358" sldId="346"/>
        </pc:sldMkLst>
      </pc:sldChg>
      <pc:sldChg chg="addSp delSp modSp add mod">
        <pc:chgData name="Tegischer Lukas" userId="f78daebb-0565-485c-bd0e-1cd035e796ff" providerId="ADAL" clId="{C22FA062-74B0-410A-8470-E9D77118E2BB}" dt="2021-04-01T12:03:43.775" v="341" actId="1076"/>
        <pc:sldMkLst>
          <pc:docMk/>
          <pc:sldMk cId="962011005" sldId="347"/>
        </pc:sldMkLst>
        <pc:spChg chg="mod">
          <ac:chgData name="Tegischer Lukas" userId="f78daebb-0565-485c-bd0e-1cd035e796ff" providerId="ADAL" clId="{C22FA062-74B0-410A-8470-E9D77118E2BB}" dt="2021-04-01T06:20:42.239" v="286" actId="20577"/>
          <ac:spMkLst>
            <pc:docMk/>
            <pc:sldMk cId="962011005" sldId="34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22FA062-74B0-410A-8470-E9D77118E2BB}" dt="2021-04-01T06:24:45.242" v="329" actId="1076"/>
          <ac:spMkLst>
            <pc:docMk/>
            <pc:sldMk cId="962011005" sldId="347"/>
            <ac:spMk id="3" creationId="{662A86DA-6EFB-425D-8608-5EC25E559191}"/>
          </ac:spMkLst>
        </pc:spChg>
        <pc:spChg chg="add mod">
          <ac:chgData name="Tegischer Lukas" userId="f78daebb-0565-485c-bd0e-1cd035e796ff" providerId="ADAL" clId="{C22FA062-74B0-410A-8470-E9D77118E2BB}" dt="2021-04-01T12:03:36.464" v="340" actId="1076"/>
          <ac:spMkLst>
            <pc:docMk/>
            <pc:sldMk cId="962011005" sldId="347"/>
            <ac:spMk id="4" creationId="{F7488637-002E-49C6-9FFF-DE8B4DEC6430}"/>
          </ac:spMkLst>
        </pc:spChg>
        <pc:spChg chg="del">
          <ac:chgData name="Tegischer Lukas" userId="f78daebb-0565-485c-bd0e-1cd035e796ff" providerId="ADAL" clId="{C22FA062-74B0-410A-8470-E9D77118E2BB}" dt="2021-04-01T06:20:38.155" v="284" actId="478"/>
          <ac:spMkLst>
            <pc:docMk/>
            <pc:sldMk cId="962011005" sldId="347"/>
            <ac:spMk id="5" creationId="{D47EDDF4-EFBE-485E-B69C-C39EB2A9763A}"/>
          </ac:spMkLst>
        </pc:spChg>
        <pc:spChg chg="add mod">
          <ac:chgData name="Tegischer Lukas" userId="f78daebb-0565-485c-bd0e-1cd035e796ff" providerId="ADAL" clId="{C22FA062-74B0-410A-8470-E9D77118E2BB}" dt="2021-04-01T12:03:43.775" v="341" actId="1076"/>
          <ac:spMkLst>
            <pc:docMk/>
            <pc:sldMk cId="962011005" sldId="347"/>
            <ac:spMk id="7" creationId="{10693397-E675-4FD1-8EF9-BFA1F722D20D}"/>
          </ac:spMkLst>
        </pc:spChg>
        <pc:picChg chg="add mod modCrop">
          <ac:chgData name="Tegischer Lukas" userId="f78daebb-0565-485c-bd0e-1cd035e796ff" providerId="ADAL" clId="{C22FA062-74B0-410A-8470-E9D77118E2BB}" dt="2021-04-01T12:03:30.993" v="339" actId="1076"/>
          <ac:picMkLst>
            <pc:docMk/>
            <pc:sldMk cId="962011005" sldId="347"/>
            <ac:picMk id="5" creationId="{08A380E8-E62A-45D8-ABA2-03CF484D91DF}"/>
          </ac:picMkLst>
        </pc:picChg>
        <pc:picChg chg="add del mod modCrop">
          <ac:chgData name="Tegischer Lukas" userId="f78daebb-0565-485c-bd0e-1cd035e796ff" providerId="ADAL" clId="{C22FA062-74B0-410A-8470-E9D77118E2BB}" dt="2021-04-01T12:03:10.994" v="333" actId="478"/>
          <ac:picMkLst>
            <pc:docMk/>
            <pc:sldMk cId="962011005" sldId="347"/>
            <ac:picMk id="6" creationId="{5B226D6B-C17F-4502-8240-6D7B27905498}"/>
          </ac:picMkLst>
        </pc:picChg>
      </pc:sldChg>
    </pc:docChg>
  </pc:docChgLst>
  <pc:docChgLst>
    <pc:chgData name="Tegischer Lukas" userId="f78daebb-0565-485c-bd0e-1cd035e796ff" providerId="ADAL" clId="{3303824A-5516-410E-8424-3041E41A15BA}"/>
    <pc:docChg chg="undo custSel addSld delSld modSld">
      <pc:chgData name="Tegischer Lukas" userId="f78daebb-0565-485c-bd0e-1cd035e796ff" providerId="ADAL" clId="{3303824A-5516-410E-8424-3041E41A15BA}" dt="2021-03-31T18:39:56.532" v="524" actId="47"/>
      <pc:docMkLst>
        <pc:docMk/>
      </pc:docMkLst>
      <pc:sldChg chg="modSp mod">
        <pc:chgData name="Tegischer Lukas" userId="f78daebb-0565-485c-bd0e-1cd035e796ff" providerId="ADAL" clId="{3303824A-5516-410E-8424-3041E41A15BA}" dt="2021-03-31T17:45:25.683" v="47" actId="113"/>
        <pc:sldMkLst>
          <pc:docMk/>
          <pc:sldMk cId="336392357" sldId="256"/>
        </pc:sldMkLst>
        <pc:spChg chg="mod">
          <ac:chgData name="Tegischer Lukas" userId="f78daebb-0565-485c-bd0e-1cd035e796ff" providerId="ADAL" clId="{3303824A-5516-410E-8424-3041E41A15BA}" dt="2021-03-31T17:45:25.683" v="47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3303824A-5516-410E-8424-3041E41A15BA}" dt="2021-03-31T17:47:36.292" v="110" actId="1076"/>
        <pc:sldMkLst>
          <pc:docMk/>
          <pc:sldMk cId="442268101" sldId="295"/>
        </pc:sldMkLst>
        <pc:spChg chg="mod">
          <ac:chgData name="Tegischer Lukas" userId="f78daebb-0565-485c-bd0e-1cd035e796ff" providerId="ADAL" clId="{3303824A-5516-410E-8424-3041E41A15BA}" dt="2021-03-31T17:47:36.292" v="110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3303824A-5516-410E-8424-3041E41A15BA}" dt="2021-03-31T17:46:28.677" v="59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3303824A-5516-410E-8424-3041E41A15BA}" dt="2021-03-31T17:47:32.034" v="109" actId="207"/>
          <ac:spMkLst>
            <pc:docMk/>
            <pc:sldMk cId="442268101" sldId="295"/>
            <ac:spMk id="4" creationId="{AE87274B-379F-4792-9049-F6552831B6DD}"/>
          </ac:spMkLst>
        </pc:spChg>
        <pc:spChg chg="del">
          <ac:chgData name="Tegischer Lukas" userId="f78daebb-0565-485c-bd0e-1cd035e796ff" providerId="ADAL" clId="{3303824A-5516-410E-8424-3041E41A15BA}" dt="2021-03-31T17:46:30.223" v="60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3303824A-5516-410E-8424-3041E41A15BA}" dt="2021-03-31T17:46:31.759" v="6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3303824A-5516-410E-8424-3041E41A15BA}" dt="2021-03-31T17:46:32.180" v="62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Sp delSp modSp mod addAnim delAnim modAnim">
        <pc:chgData name="Tegischer Lukas" userId="f78daebb-0565-485c-bd0e-1cd035e796ff" providerId="ADAL" clId="{3303824A-5516-410E-8424-3041E41A15BA}" dt="2021-03-31T18:01:44.622" v="282" actId="403"/>
        <pc:sldMkLst>
          <pc:docMk/>
          <pc:sldMk cId="954121800" sldId="315"/>
        </pc:sldMkLst>
        <pc:spChg chg="mod">
          <ac:chgData name="Tegischer Lukas" userId="f78daebb-0565-485c-bd0e-1cd035e796ff" providerId="ADAL" clId="{3303824A-5516-410E-8424-3041E41A15BA}" dt="2021-03-31T18:01:44.622" v="282" actId="403"/>
          <ac:spMkLst>
            <pc:docMk/>
            <pc:sldMk cId="954121800" sldId="315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3303824A-5516-410E-8424-3041E41A15BA}" dt="2021-03-31T17:58:24.101" v="208" actId="478"/>
          <ac:spMkLst>
            <pc:docMk/>
            <pc:sldMk cId="954121800" sldId="315"/>
            <ac:spMk id="3" creationId="{E0B2AA55-7961-4466-88AC-74741DD425E3}"/>
          </ac:spMkLst>
        </pc:spChg>
        <pc:spChg chg="del">
          <ac:chgData name="Tegischer Lukas" userId="f78daebb-0565-485c-bd0e-1cd035e796ff" providerId="ADAL" clId="{3303824A-5516-410E-8424-3041E41A15BA}" dt="2021-03-31T17:47:43.540" v="12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3303824A-5516-410E-8424-3041E41A15BA}" dt="2021-03-31T17:47:45.189" v="128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3303824A-5516-410E-8424-3041E41A15BA}" dt="2021-03-31T17:47:45.189" v="12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mod delAnim modAnim">
        <pc:chgData name="Tegischer Lukas" userId="f78daebb-0565-485c-bd0e-1cd035e796ff" providerId="ADAL" clId="{3303824A-5516-410E-8424-3041E41A15BA}" dt="2021-03-31T18:35:19.865" v="467"/>
        <pc:sldMkLst>
          <pc:docMk/>
          <pc:sldMk cId="1152790701" sldId="316"/>
        </pc:sldMkLst>
        <pc:spChg chg="del">
          <ac:chgData name="Tegischer Lukas" userId="f78daebb-0565-485c-bd0e-1cd035e796ff" providerId="ADAL" clId="{3303824A-5516-410E-8424-3041E41A15BA}" dt="2021-03-31T18:34:19.205" v="441" actId="478"/>
          <ac:spMkLst>
            <pc:docMk/>
            <pc:sldMk cId="1152790701" sldId="316"/>
            <ac:spMk id="2" creationId="{00000000-0000-0000-0000-000000000000}"/>
          </ac:spMkLst>
        </pc:spChg>
        <pc:spChg chg="del">
          <ac:chgData name="Tegischer Lukas" userId="f78daebb-0565-485c-bd0e-1cd035e796ff" providerId="ADAL" clId="{3303824A-5516-410E-8424-3041E41A15BA}" dt="2021-03-31T18:34:19.587" v="442" actId="478"/>
          <ac:spMkLst>
            <pc:docMk/>
            <pc:sldMk cId="1152790701" sldId="316"/>
            <ac:spMk id="3" creationId="{3B5F603E-D9EA-4C3B-8803-B0FB2D63F4F2}"/>
          </ac:spMkLst>
        </pc:spChg>
        <pc:spChg chg="add mod">
          <ac:chgData name="Tegischer Lukas" userId="f78daebb-0565-485c-bd0e-1cd035e796ff" providerId="ADAL" clId="{3303824A-5516-410E-8424-3041E41A15BA}" dt="2021-03-31T18:34:35.777" v="451" actId="1076"/>
          <ac:spMkLst>
            <pc:docMk/>
            <pc:sldMk cId="1152790701" sldId="316"/>
            <ac:spMk id="4" creationId="{3DB81FB9-289F-41CF-9216-3A94D1D3B78B}"/>
          </ac:spMkLst>
        </pc:spChg>
        <pc:spChg chg="add mod">
          <ac:chgData name="Tegischer Lukas" userId="f78daebb-0565-485c-bd0e-1cd035e796ff" providerId="ADAL" clId="{3303824A-5516-410E-8424-3041E41A15BA}" dt="2021-03-31T18:35:15.721" v="466" actId="1076"/>
          <ac:spMkLst>
            <pc:docMk/>
            <pc:sldMk cId="1152790701" sldId="316"/>
            <ac:spMk id="5" creationId="{C2C8B8CF-39ED-4FD5-A6DF-A058AFA5BE18}"/>
          </ac:spMkLst>
        </pc:spChg>
        <pc:spChg chg="del mod">
          <ac:chgData name="Tegischer Lukas" userId="f78daebb-0565-485c-bd0e-1cd035e796ff" providerId="ADAL" clId="{3303824A-5516-410E-8424-3041E41A15BA}" dt="2021-03-31T18:34:21.014" v="444" actId="478"/>
          <ac:spMkLst>
            <pc:docMk/>
            <pc:sldMk cId="1152790701" sldId="316"/>
            <ac:spMk id="6" creationId="{9FA6630F-E5C4-4F50-ABBF-CC11493292CA}"/>
          </ac:spMkLst>
        </pc:spChg>
        <pc:spChg chg="del">
          <ac:chgData name="Tegischer Lukas" userId="f78daebb-0565-485c-bd0e-1cd035e796ff" providerId="ADAL" clId="{3303824A-5516-410E-8424-3041E41A15BA}" dt="2021-03-31T18:34:21.904" v="445" actId="478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3303824A-5516-410E-8424-3041E41A15BA}" dt="2021-03-31T18:35:14.425" v="465" actId="1076"/>
          <ac:spMkLst>
            <pc:docMk/>
            <pc:sldMk cId="1152790701" sldId="316"/>
            <ac:spMk id="8" creationId="{43D033E8-8A6C-4612-B970-FC535E17E90A}"/>
          </ac:spMkLst>
        </pc:spChg>
        <pc:spChg chg="del">
          <ac:chgData name="Tegischer Lukas" userId="f78daebb-0565-485c-bd0e-1cd035e796ff" providerId="ADAL" clId="{3303824A-5516-410E-8424-3041E41A15BA}" dt="2021-03-31T18:34:23.269" v="446" actId="478"/>
          <ac:spMkLst>
            <pc:docMk/>
            <pc:sldMk cId="1152790701" sldId="316"/>
            <ac:spMk id="10" creationId="{3474B6AA-C743-4F89-9766-4EF2154644EE}"/>
          </ac:spMkLst>
        </pc:spChg>
        <pc:spChg chg="del">
          <ac:chgData name="Tegischer Lukas" userId="f78daebb-0565-485c-bd0e-1cd035e796ff" providerId="ADAL" clId="{3303824A-5516-410E-8424-3041E41A15BA}" dt="2021-03-31T18:34:23.269" v="446" actId="478"/>
          <ac:spMkLst>
            <pc:docMk/>
            <pc:sldMk cId="1152790701" sldId="316"/>
            <ac:spMk id="11" creationId="{CB1FD612-B19B-418C-BCD2-E8AC237F15D7}"/>
          </ac:spMkLst>
        </pc:spChg>
        <pc:spChg chg="del">
          <ac:chgData name="Tegischer Lukas" userId="f78daebb-0565-485c-bd0e-1cd035e796ff" providerId="ADAL" clId="{3303824A-5516-410E-8424-3041E41A15BA}" dt="2021-03-31T18:34:23.269" v="446" actId="478"/>
          <ac:spMkLst>
            <pc:docMk/>
            <pc:sldMk cId="1152790701" sldId="316"/>
            <ac:spMk id="12" creationId="{4900CBB0-0111-4369-8E65-C62AC6128D87}"/>
          </ac:spMkLst>
        </pc:spChg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1047625321" sldId="317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1600575517" sldId="322"/>
        </pc:sldMkLst>
      </pc:sldChg>
      <pc:sldChg chg="del">
        <pc:chgData name="Tegischer Lukas" userId="f78daebb-0565-485c-bd0e-1cd035e796ff" providerId="ADAL" clId="{3303824A-5516-410E-8424-3041E41A15BA}" dt="2021-03-31T18:39:09.252" v="523" actId="47"/>
        <pc:sldMkLst>
          <pc:docMk/>
          <pc:sldMk cId="3358788559" sldId="323"/>
        </pc:sldMkLst>
      </pc:sldChg>
      <pc:sldChg chg="del">
        <pc:chgData name="Tegischer Lukas" userId="f78daebb-0565-485c-bd0e-1cd035e796ff" providerId="ADAL" clId="{3303824A-5516-410E-8424-3041E41A15BA}" dt="2021-03-31T18:01:50.042" v="283" actId="47"/>
        <pc:sldMkLst>
          <pc:docMk/>
          <pc:sldMk cId="4157692786" sldId="324"/>
        </pc:sldMkLst>
      </pc:sldChg>
      <pc:sldChg chg="addSp delSp modSp add mod delAnim modAnim">
        <pc:chgData name="Tegischer Lukas" userId="f78daebb-0565-485c-bd0e-1cd035e796ff" providerId="ADAL" clId="{3303824A-5516-410E-8424-3041E41A15BA}" dt="2021-03-31T18:01:58.648" v="285"/>
        <pc:sldMkLst>
          <pc:docMk/>
          <pc:sldMk cId="645552873" sldId="325"/>
        </pc:sldMkLst>
        <pc:spChg chg="mod">
          <ac:chgData name="Tegischer Lukas" userId="f78daebb-0565-485c-bd0e-1cd035e796ff" providerId="ADAL" clId="{3303824A-5516-410E-8424-3041E41A15BA}" dt="2021-03-31T18:01:41.509" v="281" actId="403"/>
          <ac:spMkLst>
            <pc:docMk/>
            <pc:sldMk cId="645552873" sldId="325"/>
            <ac:spMk id="2" creationId="{00000000-0000-0000-0000-000000000000}"/>
          </ac:spMkLst>
        </pc:spChg>
        <pc:spChg chg="del">
          <ac:chgData name="Tegischer Lukas" userId="f78daebb-0565-485c-bd0e-1cd035e796ff" providerId="ADAL" clId="{3303824A-5516-410E-8424-3041E41A15BA}" dt="2021-03-31T17:58:26.853" v="209" actId="478"/>
          <ac:spMkLst>
            <pc:docMk/>
            <pc:sldMk cId="645552873" sldId="325"/>
            <ac:spMk id="3" creationId="{E0B2AA55-7961-4466-88AC-74741DD425E3}"/>
          </ac:spMkLst>
        </pc:spChg>
        <pc:spChg chg="add del mod">
          <ac:chgData name="Tegischer Lukas" userId="f78daebb-0565-485c-bd0e-1cd035e796ff" providerId="ADAL" clId="{3303824A-5516-410E-8424-3041E41A15BA}" dt="2021-03-31T17:59:01.406" v="217" actId="478"/>
          <ac:spMkLst>
            <pc:docMk/>
            <pc:sldMk cId="645552873" sldId="325"/>
            <ac:spMk id="4" creationId="{EA0298C3-48E6-4761-ACDD-3161205B16EA}"/>
          </ac:spMkLst>
        </pc:spChg>
        <pc:spChg chg="add mod">
          <ac:chgData name="Tegischer Lukas" userId="f78daebb-0565-485c-bd0e-1cd035e796ff" providerId="ADAL" clId="{3303824A-5516-410E-8424-3041E41A15BA}" dt="2021-03-31T18:00:49.989" v="270" actId="1076"/>
          <ac:spMkLst>
            <pc:docMk/>
            <pc:sldMk cId="645552873" sldId="325"/>
            <ac:spMk id="5" creationId="{5D81C3EA-7FB9-4D08-9E95-CF14120CD942}"/>
          </ac:spMkLst>
        </pc:spChg>
        <pc:spChg chg="add mod">
          <ac:chgData name="Tegischer Lukas" userId="f78daebb-0565-485c-bd0e-1cd035e796ff" providerId="ADAL" clId="{3303824A-5516-410E-8424-3041E41A15BA}" dt="2021-03-31T18:00:55.817" v="271" actId="1076"/>
          <ac:spMkLst>
            <pc:docMk/>
            <pc:sldMk cId="645552873" sldId="325"/>
            <ac:spMk id="6" creationId="{8837572F-FFEC-4F47-9C76-752319A87F6C}"/>
          </ac:spMkLst>
        </pc:spChg>
        <pc:spChg chg="add mod">
          <ac:chgData name="Tegischer Lukas" userId="f78daebb-0565-485c-bd0e-1cd035e796ff" providerId="ADAL" clId="{3303824A-5516-410E-8424-3041E41A15BA}" dt="2021-03-31T18:00:40.932" v="268" actId="1076"/>
          <ac:spMkLst>
            <pc:docMk/>
            <pc:sldMk cId="645552873" sldId="325"/>
            <ac:spMk id="7" creationId="{F97BEAB5-7C46-4A41-9F9B-B2FC1988DD72}"/>
          </ac:spMkLst>
        </pc:spChg>
        <pc:spChg chg="add del mod">
          <ac:chgData name="Tegischer Lukas" userId="f78daebb-0565-485c-bd0e-1cd035e796ff" providerId="ADAL" clId="{3303824A-5516-410E-8424-3041E41A15BA}" dt="2021-03-31T18:01:58.648" v="285"/>
          <ac:spMkLst>
            <pc:docMk/>
            <pc:sldMk cId="645552873" sldId="325"/>
            <ac:spMk id="13" creationId="{C32948AA-131C-4B1E-98DC-B1D9E5541CBB}"/>
          </ac:spMkLst>
        </pc:spChg>
        <pc:cxnChg chg="add mod">
          <ac:chgData name="Tegischer Lukas" userId="f78daebb-0565-485c-bd0e-1cd035e796ff" providerId="ADAL" clId="{3303824A-5516-410E-8424-3041E41A15BA}" dt="2021-03-31T18:01:09.149" v="273" actId="1582"/>
          <ac:cxnSpMkLst>
            <pc:docMk/>
            <pc:sldMk cId="645552873" sldId="325"/>
            <ac:cxnSpMk id="9" creationId="{7245E7EE-FA31-4649-8D0E-324643818ADF}"/>
          </ac:cxnSpMkLst>
        </pc:cxnChg>
        <pc:cxnChg chg="add mod">
          <ac:chgData name="Tegischer Lukas" userId="f78daebb-0565-485c-bd0e-1cd035e796ff" providerId="ADAL" clId="{3303824A-5516-410E-8424-3041E41A15BA}" dt="2021-03-31T18:01:14.933" v="276" actId="14100"/>
          <ac:cxnSpMkLst>
            <pc:docMk/>
            <pc:sldMk cId="645552873" sldId="325"/>
            <ac:cxnSpMk id="11" creationId="{C7201CB1-A012-4267-97B3-CBCD2A68919E}"/>
          </ac:cxnSpMkLst>
        </pc:cxnChg>
      </pc:sldChg>
      <pc:sldChg chg="addSp delSp modSp add mod delAnim modAnim">
        <pc:chgData name="Tegischer Lukas" userId="f78daebb-0565-485c-bd0e-1cd035e796ff" providerId="ADAL" clId="{3303824A-5516-410E-8424-3041E41A15BA}" dt="2021-03-31T18:05:24.582" v="440"/>
        <pc:sldMkLst>
          <pc:docMk/>
          <pc:sldMk cId="1088183426" sldId="326"/>
        </pc:sldMkLst>
        <pc:spChg chg="mod">
          <ac:chgData name="Tegischer Lukas" userId="f78daebb-0565-485c-bd0e-1cd035e796ff" providerId="ADAL" clId="{3303824A-5516-410E-8424-3041E41A15BA}" dt="2021-03-31T18:02:45.746" v="375" actId="1076"/>
          <ac:spMkLst>
            <pc:docMk/>
            <pc:sldMk cId="1088183426" sldId="32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3303824A-5516-410E-8424-3041E41A15BA}" dt="2021-03-31T18:05:14.044" v="436" actId="1076"/>
          <ac:spMkLst>
            <pc:docMk/>
            <pc:sldMk cId="1088183426" sldId="326"/>
            <ac:spMk id="3" creationId="{177579D8-3D99-417E-BC5C-8CE7B9A2BE06}"/>
          </ac:spMkLst>
        </pc:spChg>
        <pc:spChg chg="mod">
          <ac:chgData name="Tegischer Lukas" userId="f78daebb-0565-485c-bd0e-1cd035e796ff" providerId="ADAL" clId="{3303824A-5516-410E-8424-3041E41A15BA}" dt="2021-03-31T18:02:43.558" v="374" actId="1076"/>
          <ac:spMkLst>
            <pc:docMk/>
            <pc:sldMk cId="1088183426" sldId="326"/>
            <ac:spMk id="5" creationId="{5D81C3EA-7FB9-4D08-9E95-CF14120CD942}"/>
          </ac:spMkLst>
        </pc:spChg>
        <pc:spChg chg="del">
          <ac:chgData name="Tegischer Lukas" userId="f78daebb-0565-485c-bd0e-1cd035e796ff" providerId="ADAL" clId="{3303824A-5516-410E-8424-3041E41A15BA}" dt="2021-03-31T18:02:10.560" v="290" actId="478"/>
          <ac:spMkLst>
            <pc:docMk/>
            <pc:sldMk cId="1088183426" sldId="326"/>
            <ac:spMk id="6" creationId="{8837572F-FFEC-4F47-9C76-752319A87F6C}"/>
          </ac:spMkLst>
        </pc:spChg>
        <pc:spChg chg="del">
          <ac:chgData name="Tegischer Lukas" userId="f78daebb-0565-485c-bd0e-1cd035e796ff" providerId="ADAL" clId="{3303824A-5516-410E-8424-3041E41A15BA}" dt="2021-03-31T18:02:08.637" v="287" actId="478"/>
          <ac:spMkLst>
            <pc:docMk/>
            <pc:sldMk cId="1088183426" sldId="326"/>
            <ac:spMk id="7" creationId="{F97BEAB5-7C46-4A41-9F9B-B2FC1988DD72}"/>
          </ac:spMkLst>
        </pc:spChg>
        <pc:picChg chg="add mod">
          <ac:chgData name="Tegischer Lukas" userId="f78daebb-0565-485c-bd0e-1cd035e796ff" providerId="ADAL" clId="{3303824A-5516-410E-8424-3041E41A15BA}" dt="2021-03-31T18:05:09.343" v="434" actId="1076"/>
          <ac:picMkLst>
            <pc:docMk/>
            <pc:sldMk cId="1088183426" sldId="326"/>
            <ac:picMk id="10" creationId="{A7D8A1BF-4E24-465D-AD01-83BE23F39B3F}"/>
          </ac:picMkLst>
        </pc:picChg>
        <pc:picChg chg="add mod">
          <ac:chgData name="Tegischer Lukas" userId="f78daebb-0565-485c-bd0e-1cd035e796ff" providerId="ADAL" clId="{3303824A-5516-410E-8424-3041E41A15BA}" dt="2021-03-31T18:04:34.038" v="426" actId="1076"/>
          <ac:picMkLst>
            <pc:docMk/>
            <pc:sldMk cId="1088183426" sldId="326"/>
            <ac:picMk id="12" creationId="{B5ABC098-8914-4610-B058-BE8E1BAD8791}"/>
          </ac:picMkLst>
        </pc:picChg>
        <pc:cxnChg chg="add mod">
          <ac:chgData name="Tegischer Lukas" userId="f78daebb-0565-485c-bd0e-1cd035e796ff" providerId="ADAL" clId="{3303824A-5516-410E-8424-3041E41A15BA}" dt="2021-03-31T18:05:00.019" v="432" actId="1582"/>
          <ac:cxnSpMkLst>
            <pc:docMk/>
            <pc:sldMk cId="1088183426" sldId="326"/>
            <ac:cxnSpMk id="8" creationId="{8894802E-27AB-4994-A20A-DF67E6D4BBD7}"/>
          </ac:cxnSpMkLst>
        </pc:cxnChg>
        <pc:cxnChg chg="del">
          <ac:chgData name="Tegischer Lukas" userId="f78daebb-0565-485c-bd0e-1cd035e796ff" providerId="ADAL" clId="{3303824A-5516-410E-8424-3041E41A15BA}" dt="2021-03-31T18:02:09.138" v="288" actId="478"/>
          <ac:cxnSpMkLst>
            <pc:docMk/>
            <pc:sldMk cId="1088183426" sldId="326"/>
            <ac:cxnSpMk id="9" creationId="{7245E7EE-FA31-4649-8D0E-324643818ADF}"/>
          </ac:cxnSpMkLst>
        </pc:cxnChg>
        <pc:cxnChg chg="del">
          <ac:chgData name="Tegischer Lukas" userId="f78daebb-0565-485c-bd0e-1cd035e796ff" providerId="ADAL" clId="{3303824A-5516-410E-8424-3041E41A15BA}" dt="2021-03-31T18:02:09.694" v="289" actId="478"/>
          <ac:cxnSpMkLst>
            <pc:docMk/>
            <pc:sldMk cId="1088183426" sldId="326"/>
            <ac:cxnSpMk id="11" creationId="{C7201CB1-A012-4267-97B3-CBCD2A68919E}"/>
          </ac:cxnSpMkLst>
        </pc:cxnChg>
      </pc:sldChg>
      <pc:sldChg chg="addSp delSp modSp add mod delAnim">
        <pc:chgData name="Tegischer Lukas" userId="f78daebb-0565-485c-bd0e-1cd035e796ff" providerId="ADAL" clId="{3303824A-5516-410E-8424-3041E41A15BA}" dt="2021-03-31T18:36:05.201" v="483" actId="1076"/>
        <pc:sldMkLst>
          <pc:docMk/>
          <pc:sldMk cId="1243943770" sldId="327"/>
        </pc:sldMkLst>
        <pc:spChg chg="add mod">
          <ac:chgData name="Tegischer Lukas" userId="f78daebb-0565-485c-bd0e-1cd035e796ff" providerId="ADAL" clId="{3303824A-5516-410E-8424-3041E41A15BA}" dt="2021-03-31T18:35:44.302" v="475" actId="403"/>
          <ac:spMkLst>
            <pc:docMk/>
            <pc:sldMk cId="1243943770" sldId="327"/>
            <ac:spMk id="2" creationId="{208E1AB7-5584-4F2C-81DC-87103D557E5C}"/>
          </ac:spMkLst>
        </pc:spChg>
        <pc:spChg chg="add mod">
          <ac:chgData name="Tegischer Lukas" userId="f78daebb-0565-485c-bd0e-1cd035e796ff" providerId="ADAL" clId="{3303824A-5516-410E-8424-3041E41A15BA}" dt="2021-03-31T18:36:05.201" v="483" actId="1076"/>
          <ac:spMkLst>
            <pc:docMk/>
            <pc:sldMk cId="1243943770" sldId="327"/>
            <ac:spMk id="3" creationId="{593EB028-A5C3-4C9E-895D-A3D62ACCDC34}"/>
          </ac:spMkLst>
        </pc:spChg>
        <pc:spChg chg="del">
          <ac:chgData name="Tegischer Lukas" userId="f78daebb-0565-485c-bd0e-1cd035e796ff" providerId="ADAL" clId="{3303824A-5516-410E-8424-3041E41A15BA}" dt="2021-03-31T18:35:29.819" v="469" actId="478"/>
          <ac:spMkLst>
            <pc:docMk/>
            <pc:sldMk cId="1243943770" sldId="327"/>
            <ac:spMk id="4" creationId="{3DB81FB9-289F-41CF-9216-3A94D1D3B78B}"/>
          </ac:spMkLst>
        </pc:spChg>
        <pc:spChg chg="del">
          <ac:chgData name="Tegischer Lukas" userId="f78daebb-0565-485c-bd0e-1cd035e796ff" providerId="ADAL" clId="{3303824A-5516-410E-8424-3041E41A15BA}" dt="2021-03-31T18:35:30.799" v="470" actId="478"/>
          <ac:spMkLst>
            <pc:docMk/>
            <pc:sldMk cId="1243943770" sldId="327"/>
            <ac:spMk id="5" creationId="{C2C8B8CF-39ED-4FD5-A6DF-A058AFA5BE18}"/>
          </ac:spMkLst>
        </pc:spChg>
        <pc:spChg chg="del">
          <ac:chgData name="Tegischer Lukas" userId="f78daebb-0565-485c-bd0e-1cd035e796ff" providerId="ADAL" clId="{3303824A-5516-410E-8424-3041E41A15BA}" dt="2021-03-31T18:35:30.799" v="470" actId="478"/>
          <ac:spMkLst>
            <pc:docMk/>
            <pc:sldMk cId="1243943770" sldId="327"/>
            <ac:spMk id="8" creationId="{43D033E8-8A6C-4612-B970-FC535E17E90A}"/>
          </ac:spMkLst>
        </pc:spChg>
      </pc:sldChg>
      <pc:sldChg chg="addSp delSp modSp add del mod">
        <pc:chgData name="Tegischer Lukas" userId="f78daebb-0565-485c-bd0e-1cd035e796ff" providerId="ADAL" clId="{3303824A-5516-410E-8424-3041E41A15BA}" dt="2021-03-31T18:39:56.532" v="524" actId="47"/>
        <pc:sldMkLst>
          <pc:docMk/>
          <pc:sldMk cId="1167238468" sldId="328"/>
        </pc:sldMkLst>
        <pc:spChg chg="del">
          <ac:chgData name="Tegischer Lukas" userId="f78daebb-0565-485c-bd0e-1cd035e796ff" providerId="ADAL" clId="{3303824A-5516-410E-8424-3041E41A15BA}" dt="2021-03-31T18:37:00.447" v="486" actId="478"/>
          <ac:spMkLst>
            <pc:docMk/>
            <pc:sldMk cId="1167238468" sldId="328"/>
            <ac:spMk id="2" creationId="{208E1AB7-5584-4F2C-81DC-87103D557E5C}"/>
          </ac:spMkLst>
        </pc:spChg>
        <pc:spChg chg="del">
          <ac:chgData name="Tegischer Lukas" userId="f78daebb-0565-485c-bd0e-1cd035e796ff" providerId="ADAL" clId="{3303824A-5516-410E-8424-3041E41A15BA}" dt="2021-03-31T18:36:59.786" v="485" actId="478"/>
          <ac:spMkLst>
            <pc:docMk/>
            <pc:sldMk cId="1167238468" sldId="328"/>
            <ac:spMk id="3" creationId="{593EB028-A5C3-4C9E-895D-A3D62ACCDC34}"/>
          </ac:spMkLst>
        </pc:spChg>
        <pc:spChg chg="add mod">
          <ac:chgData name="Tegischer Lukas" userId="f78daebb-0565-485c-bd0e-1cd035e796ff" providerId="ADAL" clId="{3303824A-5516-410E-8424-3041E41A15BA}" dt="2021-03-31T18:37:12.626" v="491" actId="1076"/>
          <ac:spMkLst>
            <pc:docMk/>
            <pc:sldMk cId="1167238468" sldId="328"/>
            <ac:spMk id="4" creationId="{81FF1670-E270-4903-AABC-6C33E5BDF21C}"/>
          </ac:spMkLst>
        </pc:spChg>
        <pc:spChg chg="add mod">
          <ac:chgData name="Tegischer Lukas" userId="f78daebb-0565-485c-bd0e-1cd035e796ff" providerId="ADAL" clId="{3303824A-5516-410E-8424-3041E41A15BA}" dt="2021-03-31T18:37:23.889" v="495" actId="403"/>
          <ac:spMkLst>
            <pc:docMk/>
            <pc:sldMk cId="1167238468" sldId="328"/>
            <ac:spMk id="5" creationId="{A3FED3B4-F84C-4314-A59D-7C61943B85F4}"/>
          </ac:spMkLst>
        </pc:spChg>
        <pc:spChg chg="add mod">
          <ac:chgData name="Tegischer Lukas" userId="f78daebb-0565-485c-bd0e-1cd035e796ff" providerId="ADAL" clId="{3303824A-5516-410E-8424-3041E41A15BA}" dt="2021-03-31T18:37:39.032" v="501" actId="20577"/>
          <ac:spMkLst>
            <pc:docMk/>
            <pc:sldMk cId="1167238468" sldId="328"/>
            <ac:spMk id="6" creationId="{794B07E0-8A35-4389-BE4F-4FF851BDEDD9}"/>
          </ac:spMkLst>
        </pc:spChg>
      </pc:sldChg>
      <pc:sldChg chg="addSp delSp modSp add mod modAnim">
        <pc:chgData name="Tegischer Lukas" userId="f78daebb-0565-485c-bd0e-1cd035e796ff" providerId="ADAL" clId="{3303824A-5516-410E-8424-3041E41A15BA}" dt="2021-03-31T18:38:56.181" v="522" actId="20577"/>
        <pc:sldMkLst>
          <pc:docMk/>
          <pc:sldMk cId="1234274142" sldId="329"/>
        </pc:sldMkLst>
        <pc:spChg chg="mod">
          <ac:chgData name="Tegischer Lukas" userId="f78daebb-0565-485c-bd0e-1cd035e796ff" providerId="ADAL" clId="{3303824A-5516-410E-8424-3041E41A15BA}" dt="2021-03-31T18:38:01.660" v="506" actId="403"/>
          <ac:spMkLst>
            <pc:docMk/>
            <pc:sldMk cId="1234274142" sldId="329"/>
            <ac:spMk id="4" creationId="{81FF1670-E270-4903-AABC-6C33E5BDF21C}"/>
          </ac:spMkLst>
        </pc:spChg>
        <pc:spChg chg="mod">
          <ac:chgData name="Tegischer Lukas" userId="f78daebb-0565-485c-bd0e-1cd035e796ff" providerId="ADAL" clId="{3303824A-5516-410E-8424-3041E41A15BA}" dt="2021-03-31T18:38:19.290" v="509" actId="1076"/>
          <ac:spMkLst>
            <pc:docMk/>
            <pc:sldMk cId="1234274142" sldId="329"/>
            <ac:spMk id="5" creationId="{A3FED3B4-F84C-4314-A59D-7C61943B85F4}"/>
          </ac:spMkLst>
        </pc:spChg>
        <pc:spChg chg="mod">
          <ac:chgData name="Tegischer Lukas" userId="f78daebb-0565-485c-bd0e-1cd035e796ff" providerId="ADAL" clId="{3303824A-5516-410E-8424-3041E41A15BA}" dt="2021-03-31T18:38:56.181" v="522" actId="20577"/>
          <ac:spMkLst>
            <pc:docMk/>
            <pc:sldMk cId="1234274142" sldId="329"/>
            <ac:spMk id="6" creationId="{794B07E0-8A35-4389-BE4F-4FF851BDEDD9}"/>
          </ac:spMkLst>
        </pc:spChg>
        <pc:picChg chg="add del mod">
          <ac:chgData name="Tegischer Lukas" userId="f78daebb-0565-485c-bd0e-1cd035e796ff" providerId="ADAL" clId="{3303824A-5516-410E-8424-3041E41A15BA}" dt="2021-03-31T18:38:20.865" v="510" actId="478"/>
          <ac:picMkLst>
            <pc:docMk/>
            <pc:sldMk cId="1234274142" sldId="329"/>
            <ac:picMk id="7" creationId="{111BB0BD-71D5-4910-A0F5-EC839190F15C}"/>
          </ac:picMkLst>
        </pc:picChg>
        <pc:picChg chg="add mod">
          <ac:chgData name="Tegischer Lukas" userId="f78daebb-0565-485c-bd0e-1cd035e796ff" providerId="ADAL" clId="{3303824A-5516-410E-8424-3041E41A15BA}" dt="2021-03-31T18:38:24.842" v="512" actId="1076"/>
          <ac:picMkLst>
            <pc:docMk/>
            <pc:sldMk cId="1234274142" sldId="329"/>
            <ac:picMk id="8" creationId="{E064C134-8F0D-457B-87CA-0138FAA63464}"/>
          </ac:picMkLst>
        </pc:picChg>
        <pc:picChg chg="add mod">
          <ac:chgData name="Tegischer Lukas" userId="f78daebb-0565-485c-bd0e-1cd035e796ff" providerId="ADAL" clId="{3303824A-5516-410E-8424-3041E41A15BA}" dt="2021-03-31T18:38:30.130" v="514" actId="1076"/>
          <ac:picMkLst>
            <pc:docMk/>
            <pc:sldMk cId="1234274142" sldId="329"/>
            <ac:picMk id="9" creationId="{80A11013-917C-4610-ADD8-6BEDC1224C83}"/>
          </ac:picMkLst>
        </pc:picChg>
        <pc:cxnChg chg="add mod">
          <ac:chgData name="Tegischer Lukas" userId="f78daebb-0565-485c-bd0e-1cd035e796ff" providerId="ADAL" clId="{3303824A-5516-410E-8424-3041E41A15BA}" dt="2021-03-31T18:38:44.882" v="517" actId="14100"/>
          <ac:cxnSpMkLst>
            <pc:docMk/>
            <pc:sldMk cId="1234274142" sldId="329"/>
            <ac:cxnSpMk id="10" creationId="{F4C03051-92D6-4DEE-B661-1D6AF3055375}"/>
          </ac:cxnSpMkLst>
        </pc:cxnChg>
        <pc:cxnChg chg="add mod">
          <ac:chgData name="Tegischer Lukas" userId="f78daebb-0565-485c-bd0e-1cd035e796ff" providerId="ADAL" clId="{3303824A-5516-410E-8424-3041E41A15BA}" dt="2021-03-31T18:38:53.817" v="520" actId="14100"/>
          <ac:cxnSpMkLst>
            <pc:docMk/>
            <pc:sldMk cId="1234274142" sldId="329"/>
            <ac:cxnSpMk id="11" creationId="{E4FCD398-76C9-4266-8DFF-49BDAB0F7F58}"/>
          </ac:cxnSpMkLst>
        </pc:cxn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8045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08293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29823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9803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122167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08863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Betragsungleichungen</a:t>
            </a:r>
            <a:endParaRPr lang="de-AT" sz="18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680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Betragsungleichungen - Fälle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0F4E681-3460-4542-8130-521168215051}"/>
                  </a:ext>
                </a:extLst>
              </p:cNvPr>
              <p:cNvSpPr/>
              <p:nvPr/>
            </p:nvSpPr>
            <p:spPr>
              <a:xfrm>
                <a:off x="309153" y="1005738"/>
                <a:ext cx="2003497" cy="4690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Für </a:t>
                </a:r>
                <a14:m>
                  <m:oMath xmlns:m="http://schemas.openxmlformats.org/officeDocument/2006/math">
                    <m:r>
                      <a:rPr lang="de-AT" sz="2400" b="1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</m:t>
                    </m:r>
                    <m:r>
                      <a:rPr lang="de-AT" sz="2400" b="1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</m:t>
                    </m:r>
                    <m:r>
                      <a:rPr lang="de-AT" sz="2400" b="1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gilt:</a:t>
                </a: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0F4E681-3460-4542-8130-5211682150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1005738"/>
                <a:ext cx="2003497" cy="469039"/>
              </a:xfrm>
              <a:prstGeom prst="rect">
                <a:avLst/>
              </a:prstGeom>
              <a:blipFill>
                <a:blip r:embed="rId4"/>
                <a:stretch>
                  <a:fillRect l="-4878" t="-9091" r="-3659" b="-2857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98BC9650-1E3D-4ADA-9F16-CFF3BFA46AA3}"/>
                  </a:ext>
                </a:extLst>
              </p:cNvPr>
              <p:cNvSpPr/>
              <p:nvPr/>
            </p:nvSpPr>
            <p:spPr>
              <a:xfrm>
                <a:off x="309153" y="1738975"/>
                <a:ext cx="9200607" cy="12690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Der Abstand der Zahl x von 0 ist kleiner als a, also: </a:t>
                </a:r>
                <a:endParaRPr lang="de-AT" sz="240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AT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⇔ −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</m:oMath>
                  </m:oMathPara>
                </a14:m>
                <a:endParaRPr lang="de-AT" sz="2800" b="1" dirty="0">
                  <a:solidFill>
                    <a:srgbClr val="00B05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98BC9650-1E3D-4ADA-9F16-CFF3BFA46A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1738975"/>
                <a:ext cx="9200607" cy="1269065"/>
              </a:xfrm>
              <a:prstGeom prst="rect">
                <a:avLst/>
              </a:prstGeom>
              <a:blipFill>
                <a:blip r:embed="rId5"/>
                <a:stretch>
                  <a:fillRect l="-928" t="-144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fik 8">
            <a:extLst>
              <a:ext uri="{FF2B5EF4-FFF2-40B4-BE49-F238E27FC236}">
                <a16:creationId xmlns:a16="http://schemas.microsoft.com/office/drawing/2014/main" id="{8A0C1CF6-9B18-4F16-BA87-F264B0A0DE3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66" t="38878" r="11778" b="45137"/>
          <a:stretch/>
        </p:blipFill>
        <p:spPr bwMode="auto">
          <a:xfrm>
            <a:off x="4733874" y="2936904"/>
            <a:ext cx="6339469" cy="182611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2">
                <a:extLst>
                  <a:ext uri="{FF2B5EF4-FFF2-40B4-BE49-F238E27FC236}">
                    <a16:creationId xmlns:a16="http://schemas.microsoft.com/office/drawing/2014/main" id="{FE7B39A2-2944-4B81-A9CA-8D0802CA3E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35579" y="3561098"/>
                <a:ext cx="1802074" cy="577723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AT" sz="32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32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32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&lt;</m:t>
                      </m:r>
                      <m:r>
                        <a:rPr lang="de-AT" sz="32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𝟐</m:t>
                      </m:r>
                    </m:oMath>
                  </m:oMathPara>
                </a14:m>
                <a:endParaRPr lang="de-AT" sz="32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2">
                <a:extLst>
                  <a:ext uri="{FF2B5EF4-FFF2-40B4-BE49-F238E27FC236}">
                    <a16:creationId xmlns:a16="http://schemas.microsoft.com/office/drawing/2014/main" id="{FE7B39A2-2944-4B81-A9CA-8D0802CA3E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35579" y="3561098"/>
                <a:ext cx="1802074" cy="57772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4121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680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Betragsungleichungen - Fälle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0F4E681-3460-4542-8130-521168215051}"/>
                  </a:ext>
                </a:extLst>
              </p:cNvPr>
              <p:cNvSpPr/>
              <p:nvPr/>
            </p:nvSpPr>
            <p:spPr>
              <a:xfrm>
                <a:off x="309153" y="1005738"/>
                <a:ext cx="2003497" cy="4690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Für </a:t>
                </a:r>
                <a14:m>
                  <m:oMath xmlns:m="http://schemas.openxmlformats.org/officeDocument/2006/math">
                    <m:r>
                      <a:rPr lang="de-AT" sz="2400" b="1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</m:t>
                    </m:r>
                    <m:r>
                      <a:rPr lang="de-AT" sz="2400" b="1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</m:t>
                    </m:r>
                    <m:r>
                      <a:rPr lang="de-AT" sz="2400" b="1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gilt:</a:t>
                </a: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0F4E681-3460-4542-8130-5211682150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1005738"/>
                <a:ext cx="2003497" cy="469039"/>
              </a:xfrm>
              <a:prstGeom prst="rect">
                <a:avLst/>
              </a:prstGeom>
              <a:blipFill>
                <a:blip r:embed="rId4"/>
                <a:stretch>
                  <a:fillRect l="-4878" t="-9091" r="-3659" b="-2857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98BC9650-1E3D-4ADA-9F16-CFF3BFA46AA3}"/>
                  </a:ext>
                </a:extLst>
              </p:cNvPr>
              <p:cNvSpPr/>
              <p:nvPr/>
            </p:nvSpPr>
            <p:spPr>
              <a:xfrm>
                <a:off x="309153" y="1738975"/>
                <a:ext cx="9200607" cy="12690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de-AT" sz="24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Der Abstand der Zahl x von 0 ist höchstens a, also: </a:t>
                </a:r>
                <a:endParaRPr lang="de-AT" sz="240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AT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⇔ −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</m:oMath>
                  </m:oMathPara>
                </a14:m>
                <a:endParaRPr lang="de-AT" sz="2800" b="1" dirty="0">
                  <a:solidFill>
                    <a:srgbClr val="00B05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98BC9650-1E3D-4ADA-9F16-CFF3BFA46A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1738975"/>
                <a:ext cx="9200607" cy="1269065"/>
              </a:xfrm>
              <a:prstGeom prst="rect">
                <a:avLst/>
              </a:prstGeom>
              <a:blipFill>
                <a:blip r:embed="rId5"/>
                <a:stretch>
                  <a:fillRect l="-928" t="-144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2">
                <a:extLst>
                  <a:ext uri="{FF2B5EF4-FFF2-40B4-BE49-F238E27FC236}">
                    <a16:creationId xmlns:a16="http://schemas.microsoft.com/office/drawing/2014/main" id="{FE7B39A2-2944-4B81-A9CA-8D0802CA3E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35579" y="3561098"/>
                <a:ext cx="1802074" cy="577723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AT" sz="32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32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3200" b="1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de-AT" sz="32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𝟑</m:t>
                      </m:r>
                    </m:oMath>
                  </m:oMathPara>
                </a14:m>
                <a:endParaRPr lang="de-AT" sz="32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2">
                <a:extLst>
                  <a:ext uri="{FF2B5EF4-FFF2-40B4-BE49-F238E27FC236}">
                    <a16:creationId xmlns:a16="http://schemas.microsoft.com/office/drawing/2014/main" id="{FE7B39A2-2944-4B81-A9CA-8D0802CA3E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35579" y="3561098"/>
                <a:ext cx="1802074" cy="57772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40FBDB9D-D9E6-401D-A35F-DAE5BEEA2ED1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76" t="37520" r="3772" b="44693"/>
          <a:stretch/>
        </p:blipFill>
        <p:spPr bwMode="auto">
          <a:xfrm>
            <a:off x="4286831" y="3025928"/>
            <a:ext cx="6753225" cy="164806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5030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680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Betragsungleichungen - Fälle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0F4E681-3460-4542-8130-521168215051}"/>
                  </a:ext>
                </a:extLst>
              </p:cNvPr>
              <p:cNvSpPr/>
              <p:nvPr/>
            </p:nvSpPr>
            <p:spPr>
              <a:xfrm>
                <a:off x="309153" y="1005738"/>
                <a:ext cx="2003497" cy="4690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Für </a:t>
                </a:r>
                <a14:m>
                  <m:oMath xmlns:m="http://schemas.openxmlformats.org/officeDocument/2006/math">
                    <m:r>
                      <a:rPr lang="de-AT" sz="2400" b="1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</m:t>
                    </m:r>
                    <m:r>
                      <a:rPr lang="de-AT" sz="2400" b="1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</m:t>
                    </m:r>
                    <m:r>
                      <a:rPr lang="de-AT" sz="2400" b="1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gilt:</a:t>
                </a: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0F4E681-3460-4542-8130-5211682150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1005738"/>
                <a:ext cx="2003497" cy="469039"/>
              </a:xfrm>
              <a:prstGeom prst="rect">
                <a:avLst/>
              </a:prstGeom>
              <a:blipFill>
                <a:blip r:embed="rId4"/>
                <a:stretch>
                  <a:fillRect l="-4878" t="-9091" r="-3659" b="-2857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98BC9650-1E3D-4ADA-9F16-CFF3BFA46AA3}"/>
                  </a:ext>
                </a:extLst>
              </p:cNvPr>
              <p:cNvSpPr/>
              <p:nvPr/>
            </p:nvSpPr>
            <p:spPr>
              <a:xfrm>
                <a:off x="309153" y="1738975"/>
                <a:ext cx="9200607" cy="12690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de-AT" sz="24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4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Der Abstand der Zahl x von 0 beträgt mindestens a, also: </a:t>
                </a:r>
                <a:endParaRPr lang="de-AT" sz="240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AT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&gt;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⇔ 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&lt;−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𝒐𝒅𝒆𝒓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&gt;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</m:oMath>
                  </m:oMathPara>
                </a14:m>
                <a:endParaRPr lang="de-AT" sz="2800" b="1" dirty="0">
                  <a:solidFill>
                    <a:srgbClr val="00B05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98BC9650-1E3D-4ADA-9F16-CFF3BFA46A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1738975"/>
                <a:ext cx="9200607" cy="1269065"/>
              </a:xfrm>
              <a:prstGeom prst="rect">
                <a:avLst/>
              </a:prstGeom>
              <a:blipFill>
                <a:blip r:embed="rId5"/>
                <a:stretch>
                  <a:fillRect l="-928" t="-144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2">
                <a:extLst>
                  <a:ext uri="{FF2B5EF4-FFF2-40B4-BE49-F238E27FC236}">
                    <a16:creationId xmlns:a16="http://schemas.microsoft.com/office/drawing/2014/main" id="{FE7B39A2-2944-4B81-A9CA-8D0802CA3E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35579" y="3561098"/>
                <a:ext cx="1802074" cy="577723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AT" sz="32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32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32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&gt;</m:t>
                      </m:r>
                      <m:r>
                        <a:rPr lang="de-AT" sz="32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𝟐</m:t>
                      </m:r>
                    </m:oMath>
                  </m:oMathPara>
                </a14:m>
                <a:endParaRPr lang="de-AT" sz="32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2">
                <a:extLst>
                  <a:ext uri="{FF2B5EF4-FFF2-40B4-BE49-F238E27FC236}">
                    <a16:creationId xmlns:a16="http://schemas.microsoft.com/office/drawing/2014/main" id="{FE7B39A2-2944-4B81-A9CA-8D0802CA3E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35579" y="3561098"/>
                <a:ext cx="1802074" cy="57772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fik 8">
            <a:extLst>
              <a:ext uri="{FF2B5EF4-FFF2-40B4-BE49-F238E27FC236}">
                <a16:creationId xmlns:a16="http://schemas.microsoft.com/office/drawing/2014/main" id="{A181ED2F-0CAA-4811-BF2D-898716E3B03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05" t="38299" r="4593" b="43523"/>
          <a:stretch/>
        </p:blipFill>
        <p:spPr bwMode="auto">
          <a:xfrm>
            <a:off x="4270036" y="3272238"/>
            <a:ext cx="6886385" cy="169108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54637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680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Betragsungleichungen - Fälle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0F4E681-3460-4542-8130-521168215051}"/>
                  </a:ext>
                </a:extLst>
              </p:cNvPr>
              <p:cNvSpPr/>
              <p:nvPr/>
            </p:nvSpPr>
            <p:spPr>
              <a:xfrm>
                <a:off x="309153" y="1005738"/>
                <a:ext cx="2003497" cy="4690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Für </a:t>
                </a:r>
                <a14:m>
                  <m:oMath xmlns:m="http://schemas.openxmlformats.org/officeDocument/2006/math">
                    <m:r>
                      <a:rPr lang="de-AT" sz="2400" b="1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</m:t>
                    </m:r>
                    <m:r>
                      <a:rPr lang="de-AT" sz="2400" b="1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</m:t>
                    </m:r>
                    <m:r>
                      <a:rPr lang="de-AT" sz="2400" b="1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gilt:</a:t>
                </a: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0F4E681-3460-4542-8130-5211682150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1005738"/>
                <a:ext cx="2003497" cy="469039"/>
              </a:xfrm>
              <a:prstGeom prst="rect">
                <a:avLst/>
              </a:prstGeom>
              <a:blipFill>
                <a:blip r:embed="rId4"/>
                <a:stretch>
                  <a:fillRect l="-4878" t="-9091" r="-3659" b="-2857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98BC9650-1E3D-4ADA-9F16-CFF3BFA46AA3}"/>
                  </a:ext>
                </a:extLst>
              </p:cNvPr>
              <p:cNvSpPr/>
              <p:nvPr/>
            </p:nvSpPr>
            <p:spPr>
              <a:xfrm>
                <a:off x="309153" y="1738975"/>
                <a:ext cx="9200607" cy="12690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15000"/>
                  </a:lnSpc>
                  <a:spcAft>
                    <a:spcPts val="1000"/>
                  </a:spcAft>
                  <a:buFont typeface="Wingdings" panose="05000000000000000000" pitchFamily="2" charset="2"/>
                  <a:buChar char="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de-AT" sz="24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4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≥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Der Abstand der Zahl x von 0 ist größer als a, also: </a:t>
                </a:r>
                <a:endParaRPr lang="de-AT" sz="2400" i="1" dirty="0"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AT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≥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⇔ 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≤−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𝒐𝒅𝒆𝒓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 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≥</m:t>
                      </m:r>
                      <m:r>
                        <a:rPr lang="de-AT" sz="2800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</m:oMath>
                  </m:oMathPara>
                </a14:m>
                <a:endParaRPr lang="de-AT" sz="2800" b="1" dirty="0">
                  <a:solidFill>
                    <a:srgbClr val="00B050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98BC9650-1E3D-4ADA-9F16-CFF3BFA46A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1738975"/>
                <a:ext cx="9200607" cy="1269065"/>
              </a:xfrm>
              <a:prstGeom prst="rect">
                <a:avLst/>
              </a:prstGeom>
              <a:blipFill>
                <a:blip r:embed="rId5"/>
                <a:stretch>
                  <a:fillRect l="-928" t="-144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2">
                <a:extLst>
                  <a:ext uri="{FF2B5EF4-FFF2-40B4-BE49-F238E27FC236}">
                    <a16:creationId xmlns:a16="http://schemas.microsoft.com/office/drawing/2014/main" id="{FE7B39A2-2944-4B81-A9CA-8D0802CA3E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35579" y="3561098"/>
                <a:ext cx="1802074" cy="577723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AT" sz="3200" b="1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3200" b="1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de-AT" sz="32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≥</m:t>
                      </m:r>
                      <m:r>
                        <a:rPr lang="de-AT" sz="3200" b="1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𝟏</m:t>
                      </m:r>
                    </m:oMath>
                  </m:oMathPara>
                </a14:m>
                <a:endParaRPr lang="de-AT" sz="3200" b="1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2">
                <a:extLst>
                  <a:ext uri="{FF2B5EF4-FFF2-40B4-BE49-F238E27FC236}">
                    <a16:creationId xmlns:a16="http://schemas.microsoft.com/office/drawing/2014/main" id="{FE7B39A2-2944-4B81-A9CA-8D0802CA3E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35579" y="3561098"/>
                <a:ext cx="1802074" cy="57772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05FC34EB-C9F7-4407-A025-F3AADAEAA38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67" t="38820" r="4737" b="44954"/>
          <a:stretch/>
        </p:blipFill>
        <p:spPr bwMode="auto">
          <a:xfrm>
            <a:off x="4260063" y="3201765"/>
            <a:ext cx="6896358" cy="151187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651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680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Musterbeispiel 1: Lösen von Betragsungleichungen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D47EDDF4-EFBE-485E-B69C-C39EB2A9763A}"/>
                  </a:ext>
                </a:extLst>
              </p:cNvPr>
              <p:cNvSpPr/>
              <p:nvPr/>
            </p:nvSpPr>
            <p:spPr>
              <a:xfrm>
                <a:off x="309153" y="1155010"/>
                <a:ext cx="11413456" cy="24418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Variante 1: </a:t>
                </a:r>
                <a14:m>
                  <m:oMath xmlns:m="http://schemas.openxmlformats.org/officeDocument/2006/math"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𝑜𝑑𝑒𝑟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Kommt bei der </a:t>
                </a: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Betragsungleichung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ein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𝑜𝑑𝑒𝑟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vor, so brauchst du</a:t>
                </a: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keine Fallunterscheidung 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machen, da du die Äquivalenzumformungen direkt auf der linken und rechten Seite anwenden kannst: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AT" sz="28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  <m:r>
                            <a:rPr lang="de-AT" sz="28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lang="de-AT" sz="28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de-AT" sz="28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𝟏𝟎</m:t>
                          </m:r>
                        </m:e>
                      </m:d>
                      <m:r>
                        <a:rPr lang="de-AT" sz="28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r>
                        <a:rPr lang="de-AT" sz="28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𝟔</m:t>
                      </m:r>
                    </m:oMath>
                  </m:oMathPara>
                </a14:m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D47EDDF4-EFBE-485E-B69C-C39EB2A976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1155010"/>
                <a:ext cx="11413456" cy="2441822"/>
              </a:xfrm>
              <a:prstGeom prst="rect">
                <a:avLst/>
              </a:prstGeom>
              <a:blipFill>
                <a:blip r:embed="rId4"/>
                <a:stretch>
                  <a:fillRect l="-855" t="-174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BF281A41-7804-4399-BFF8-89B010F6A45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37" t="42197" b="48718"/>
          <a:stretch/>
        </p:blipFill>
        <p:spPr bwMode="auto">
          <a:xfrm>
            <a:off x="3585644" y="5702990"/>
            <a:ext cx="8402782" cy="9968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3514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0680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Musterbeispiel 2: Lösen von Betragsungleichungen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662A86DA-6EFB-425D-8608-5EC25E559191}"/>
                  </a:ext>
                </a:extLst>
              </p:cNvPr>
              <p:cNvSpPr/>
              <p:nvPr/>
            </p:nvSpPr>
            <p:spPr>
              <a:xfrm>
                <a:off x="633984" y="1068001"/>
                <a:ext cx="10406072" cy="20466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Variante 2: </a:t>
                </a:r>
                <a14:m>
                  <m:oMath xmlns:m="http://schemas.openxmlformats.org/officeDocument/2006/math"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𝑜𝑑𝑒𝑟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≥</m:t>
                    </m:r>
                  </m:oMath>
                </a14:m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Kommt bei der Betragsungleichung ein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𝑜𝑑𝑒𝑟</m:t>
                    </m:r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≥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vor, musst du eine Fallunterscheidung machen und jeden einzelnen Fall separat lösen:</a:t>
                </a: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AT" sz="28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de-AT" sz="28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𝟓</m:t>
                          </m:r>
                          <m:r>
                            <a:rPr lang="de-AT" sz="28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𝒙</m:t>
                          </m:r>
                          <m:r>
                            <a:rPr lang="de-AT" sz="28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de-AT" sz="28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𝟐𝟎</m:t>
                          </m:r>
                        </m:e>
                      </m:d>
                      <m:r>
                        <a:rPr lang="de-AT" sz="28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≥</m:t>
                      </m:r>
                      <m:r>
                        <a:rPr lang="de-AT" sz="28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𝟏𝟎</m:t>
                      </m:r>
                    </m:oMath>
                  </m:oMathPara>
                </a14:m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662A86DA-6EFB-425D-8608-5EC25E5591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984" y="1068001"/>
                <a:ext cx="10406072" cy="2046651"/>
              </a:xfrm>
              <a:prstGeom prst="rect">
                <a:avLst/>
              </a:prstGeom>
              <a:blipFill>
                <a:blip r:embed="rId4"/>
                <a:stretch>
                  <a:fillRect l="-879" t="-208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hteck 3">
            <a:extLst>
              <a:ext uri="{FF2B5EF4-FFF2-40B4-BE49-F238E27FC236}">
                <a16:creationId xmlns:a16="http://schemas.microsoft.com/office/drawing/2014/main" id="{F7488637-002E-49C6-9FFF-DE8B4DEC6430}"/>
              </a:ext>
            </a:extLst>
          </p:cNvPr>
          <p:cNvSpPr/>
          <p:nvPr/>
        </p:nvSpPr>
        <p:spPr>
          <a:xfrm>
            <a:off x="1904778" y="2516828"/>
            <a:ext cx="8447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400" b="1" u="sng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Fall 1</a:t>
            </a:r>
            <a:endParaRPr lang="de-AT" sz="2400" dirty="0">
              <a:solidFill>
                <a:srgbClr val="00B050"/>
              </a:solidFill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10693397-E675-4FD1-8EF9-BFA1F722D20D}"/>
              </a:ext>
            </a:extLst>
          </p:cNvPr>
          <p:cNvSpPr/>
          <p:nvPr/>
        </p:nvSpPr>
        <p:spPr>
          <a:xfrm>
            <a:off x="9442504" y="2516827"/>
            <a:ext cx="8447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400" b="1" u="sng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Fall 2</a:t>
            </a:r>
            <a:endParaRPr lang="de-AT" sz="2400" dirty="0">
              <a:solidFill>
                <a:srgbClr val="00B050"/>
              </a:solidFill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8A380E8-E62A-45D8-ABA2-03CF484D91D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9305" b="78285"/>
          <a:stretch/>
        </p:blipFill>
        <p:spPr>
          <a:xfrm>
            <a:off x="1576986" y="5930730"/>
            <a:ext cx="9038026" cy="85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01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257</Words>
  <Application>Microsoft Office PowerPoint</Application>
  <PresentationFormat>Breitbild</PresentationFormat>
  <Paragraphs>38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Calibri</vt:lpstr>
      <vt:lpstr>Cambria Math</vt:lpstr>
      <vt:lpstr>Georgia</vt:lpstr>
      <vt:lpstr>Trebuchet MS</vt:lpstr>
      <vt:lpstr>Wingdings</vt:lpstr>
      <vt:lpstr>Holzart</vt:lpstr>
      <vt:lpstr>Betragsungleichungen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99</cp:revision>
  <dcterms:created xsi:type="dcterms:W3CDTF">2020-04-09T06:13:57Z</dcterms:created>
  <dcterms:modified xsi:type="dcterms:W3CDTF">2022-11-04T11:05:07Z</dcterms:modified>
</cp:coreProperties>
</file>