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34" r:id="rId3"/>
    <p:sldId id="339" r:id="rId4"/>
    <p:sldId id="351" r:id="rId5"/>
    <p:sldId id="35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64AAB33-3928-4A53-94D7-0F498D83A58D}"/>
    <pc:docChg chg="custSel addSld delSld modSld">
      <pc:chgData name="Tegischer Lukas" userId="f78daebb-0565-485c-bd0e-1cd035e796ff" providerId="ADAL" clId="{B64AAB33-3928-4A53-94D7-0F498D83A58D}" dt="2022-04-09T19:04:38.891" v="164" actId="20577"/>
      <pc:docMkLst>
        <pc:docMk/>
      </pc:docMkLst>
      <pc:sldChg chg="modSp mod">
        <pc:chgData name="Tegischer Lukas" userId="f78daebb-0565-485c-bd0e-1cd035e796ff" providerId="ADAL" clId="{B64AAB33-3928-4A53-94D7-0F498D83A58D}" dt="2022-04-09T19:00:18.983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64AAB33-3928-4A53-94D7-0F498D83A58D}" dt="2022-04-09T19:00:18.983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64AAB33-3928-4A53-94D7-0F498D83A58D}" dt="2022-04-09T19:02:08.804" v="93"/>
        <pc:sldMkLst>
          <pc:docMk/>
          <pc:sldMk cId="3423285669" sldId="334"/>
        </pc:sldMkLst>
        <pc:spChg chg="add del">
          <ac:chgData name="Tegischer Lukas" userId="f78daebb-0565-485c-bd0e-1cd035e796ff" providerId="ADAL" clId="{B64AAB33-3928-4A53-94D7-0F498D83A58D}" dt="2022-04-09T19:00:43.871" v="55"/>
          <ac:spMkLst>
            <pc:docMk/>
            <pc:sldMk cId="3423285669" sldId="334"/>
            <ac:spMk id="2" creationId="{D73A1ABD-52D3-4EEF-B5F2-B03742E1676F}"/>
          </ac:spMkLst>
        </pc:spChg>
        <pc:spChg chg="mod">
          <ac:chgData name="Tegischer Lukas" userId="f78daebb-0565-485c-bd0e-1cd035e796ff" providerId="ADAL" clId="{B64AAB33-3928-4A53-94D7-0F498D83A58D}" dt="2022-04-09T19:00:33.783" v="53" actId="1076"/>
          <ac:spMkLst>
            <pc:docMk/>
            <pc:sldMk cId="3423285669" sldId="33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B64AAB33-3928-4A53-94D7-0F498D83A58D}" dt="2022-04-09T19:00:30.167" v="50" actId="478"/>
          <ac:spMkLst>
            <pc:docMk/>
            <pc:sldMk cId="3423285669" sldId="334"/>
            <ac:spMk id="7" creationId="{AD05B17F-0356-4936-A8F1-B9AC841E3813}"/>
          </ac:spMkLst>
        </pc:spChg>
        <pc:picChg chg="del">
          <ac:chgData name="Tegischer Lukas" userId="f78daebb-0565-485c-bd0e-1cd035e796ff" providerId="ADAL" clId="{B64AAB33-3928-4A53-94D7-0F498D83A58D}" dt="2022-04-09T19:00:30.585" v="51" actId="478"/>
          <ac:picMkLst>
            <pc:docMk/>
            <pc:sldMk cId="3423285669" sldId="334"/>
            <ac:picMk id="5" creationId="{4623CB6A-A90F-42D9-ACA7-08035B510C34}"/>
          </ac:picMkLst>
        </pc:picChg>
        <pc:picChg chg="del">
          <ac:chgData name="Tegischer Lukas" userId="f78daebb-0565-485c-bd0e-1cd035e796ff" providerId="ADAL" clId="{B64AAB33-3928-4A53-94D7-0F498D83A58D}" dt="2022-04-09T19:00:30.910" v="52" actId="478"/>
          <ac:picMkLst>
            <pc:docMk/>
            <pc:sldMk cId="3423285669" sldId="334"/>
            <ac:picMk id="9" creationId="{99745989-80B4-46D5-B0AC-876EDD50F85F}"/>
          </ac:picMkLst>
        </pc:picChg>
        <pc:picChg chg="add mod">
          <ac:chgData name="Tegischer Lukas" userId="f78daebb-0565-485c-bd0e-1cd035e796ff" providerId="ADAL" clId="{B64AAB33-3928-4A53-94D7-0F498D83A58D}" dt="2022-04-09T19:01:33.590" v="81" actId="1076"/>
          <ac:picMkLst>
            <pc:docMk/>
            <pc:sldMk cId="3423285669" sldId="334"/>
            <ac:picMk id="10" creationId="{1A6061C4-5072-4C70-9217-3105D8EF6C72}"/>
          </ac:picMkLst>
        </pc:picChg>
        <pc:picChg chg="add mod">
          <ac:chgData name="Tegischer Lukas" userId="f78daebb-0565-485c-bd0e-1cd035e796ff" providerId="ADAL" clId="{B64AAB33-3928-4A53-94D7-0F498D83A58D}" dt="2022-04-09T19:01:26.695" v="76" actId="1076"/>
          <ac:picMkLst>
            <pc:docMk/>
            <pc:sldMk cId="3423285669" sldId="334"/>
            <ac:picMk id="11" creationId="{5444648B-821F-4112-9BA3-BE6C187E9DEE}"/>
          </ac:picMkLst>
        </pc:picChg>
        <pc:picChg chg="add mod ord">
          <ac:chgData name="Tegischer Lukas" userId="f78daebb-0565-485c-bd0e-1cd035e796ff" providerId="ADAL" clId="{B64AAB33-3928-4A53-94D7-0F498D83A58D}" dt="2022-04-09T19:01:49.887" v="87" actId="1076"/>
          <ac:picMkLst>
            <pc:docMk/>
            <pc:sldMk cId="3423285669" sldId="334"/>
            <ac:picMk id="12" creationId="{EA243D79-107E-41B4-B0F0-A8B63FB91D44}"/>
          </ac:picMkLst>
        </pc:picChg>
        <pc:picChg chg="add mod">
          <ac:chgData name="Tegischer Lukas" userId="f78daebb-0565-485c-bd0e-1cd035e796ff" providerId="ADAL" clId="{B64AAB33-3928-4A53-94D7-0F498D83A58D}" dt="2022-04-09T19:01:24.119" v="74" actId="1076"/>
          <ac:picMkLst>
            <pc:docMk/>
            <pc:sldMk cId="3423285669" sldId="334"/>
            <ac:picMk id="13" creationId="{A6A66BC9-56B8-4EB6-9FC1-606354F8885A}"/>
          </ac:picMkLst>
        </pc:picChg>
        <pc:picChg chg="add mod ord">
          <ac:chgData name="Tegischer Lukas" userId="f78daebb-0565-485c-bd0e-1cd035e796ff" providerId="ADAL" clId="{B64AAB33-3928-4A53-94D7-0F498D83A58D}" dt="2022-04-09T19:02:05.526" v="91" actId="1076"/>
          <ac:picMkLst>
            <pc:docMk/>
            <pc:sldMk cId="3423285669" sldId="334"/>
            <ac:picMk id="15" creationId="{6AF1F2BC-F639-4632-8FFF-120054BDF6C9}"/>
          </ac:picMkLst>
        </pc:picChg>
        <pc:picChg chg="add del">
          <ac:chgData name="Tegischer Lukas" userId="f78daebb-0565-485c-bd0e-1cd035e796ff" providerId="ADAL" clId="{B64AAB33-3928-4A53-94D7-0F498D83A58D}" dt="2022-04-09T19:00:43.871" v="55"/>
          <ac:picMkLst>
            <pc:docMk/>
            <pc:sldMk cId="3423285669" sldId="334"/>
            <ac:picMk id="1025" creationId="{D3920A39-D4F5-492D-ADD5-3A3D3C5D450E}"/>
          </ac:picMkLst>
        </pc:picChg>
      </pc:sldChg>
      <pc:sldChg chg="addSp delSp modSp mod">
        <pc:chgData name="Tegischer Lukas" userId="f78daebb-0565-485c-bd0e-1cd035e796ff" providerId="ADAL" clId="{B64AAB33-3928-4A53-94D7-0F498D83A58D}" dt="2022-04-09T19:02:50.270" v="108"/>
        <pc:sldMkLst>
          <pc:docMk/>
          <pc:sldMk cId="4044127609" sldId="339"/>
        </pc:sldMkLst>
        <pc:spChg chg="add mod">
          <ac:chgData name="Tegischer Lukas" userId="f78daebb-0565-485c-bd0e-1cd035e796ff" providerId="ADAL" clId="{B64AAB33-3928-4A53-94D7-0F498D83A58D}" dt="2022-04-09T19:02:27.715" v="99" actId="14100"/>
          <ac:spMkLst>
            <pc:docMk/>
            <pc:sldMk cId="4044127609" sldId="339"/>
            <ac:spMk id="5" creationId="{D0129BE4-69A1-4BA3-831A-697B4DE3E20A}"/>
          </ac:spMkLst>
        </pc:spChg>
        <pc:spChg chg="add mod">
          <ac:chgData name="Tegischer Lukas" userId="f78daebb-0565-485c-bd0e-1cd035e796ff" providerId="ADAL" clId="{B64AAB33-3928-4A53-94D7-0F498D83A58D}" dt="2022-04-09T19:02:45.759" v="106" actId="1076"/>
          <ac:spMkLst>
            <pc:docMk/>
            <pc:sldMk cId="4044127609" sldId="339"/>
            <ac:spMk id="8" creationId="{0F38C3F0-0ACD-4659-BF40-E25609BB44EA}"/>
          </ac:spMkLst>
        </pc:spChg>
        <pc:spChg chg="add del mod">
          <ac:chgData name="Tegischer Lukas" userId="f78daebb-0565-485c-bd0e-1cd035e796ff" providerId="ADAL" clId="{B64AAB33-3928-4A53-94D7-0F498D83A58D}" dt="2022-04-09T19:02:50.270" v="108"/>
          <ac:spMkLst>
            <pc:docMk/>
            <pc:sldMk cId="4044127609" sldId="339"/>
            <ac:spMk id="9" creationId="{B0A7048F-69AA-44FC-86A4-01B3BBC923B2}"/>
          </ac:spMkLst>
        </pc:spChg>
        <pc:spChg chg="del">
          <ac:chgData name="Tegischer Lukas" userId="f78daebb-0565-485c-bd0e-1cd035e796ff" providerId="ADAL" clId="{B64AAB33-3928-4A53-94D7-0F498D83A58D}" dt="2022-04-09T19:02:13.640" v="94" actId="478"/>
          <ac:spMkLst>
            <pc:docMk/>
            <pc:sldMk cId="4044127609" sldId="339"/>
            <ac:spMk id="18" creationId="{B85A7121-3F5F-404A-BFA1-CF18F322618A}"/>
          </ac:spMkLst>
        </pc:spChg>
        <pc:picChg chg="add mod">
          <ac:chgData name="Tegischer Lukas" userId="f78daebb-0565-485c-bd0e-1cd035e796ff" providerId="ADAL" clId="{B64AAB33-3928-4A53-94D7-0F498D83A58D}" dt="2022-04-09T19:02:31.920" v="101" actId="1076"/>
          <ac:picMkLst>
            <pc:docMk/>
            <pc:sldMk cId="4044127609" sldId="339"/>
            <ac:picMk id="6" creationId="{91866F6F-94EA-4628-8D93-DCA5A59017EB}"/>
          </ac:picMkLst>
        </pc:picChg>
        <pc:picChg chg="del">
          <ac:chgData name="Tegischer Lukas" userId="f78daebb-0565-485c-bd0e-1cd035e796ff" providerId="ADAL" clId="{B64AAB33-3928-4A53-94D7-0F498D83A58D}" dt="2022-04-09T19:02:14.029" v="95" actId="478"/>
          <ac:picMkLst>
            <pc:docMk/>
            <pc:sldMk cId="4044127609" sldId="339"/>
            <ac:picMk id="10" creationId="{931A479B-4F8D-4B9B-9748-C031B82CE596}"/>
          </ac:picMkLst>
        </pc:picChg>
      </pc:sldChg>
      <pc:sldChg chg="del">
        <pc:chgData name="Tegischer Lukas" userId="f78daebb-0565-485c-bd0e-1cd035e796ff" providerId="ADAL" clId="{B64AAB33-3928-4A53-94D7-0F498D83A58D}" dt="2022-04-09T19:01:55.524" v="88" actId="47"/>
        <pc:sldMkLst>
          <pc:docMk/>
          <pc:sldMk cId="41888107" sldId="348"/>
        </pc:sldMkLst>
      </pc:sldChg>
      <pc:sldChg chg="del">
        <pc:chgData name="Tegischer Lukas" userId="f78daebb-0565-485c-bd0e-1cd035e796ff" providerId="ADAL" clId="{B64AAB33-3928-4A53-94D7-0F498D83A58D}" dt="2022-04-09T19:04:33.773" v="163" actId="47"/>
        <pc:sldMkLst>
          <pc:docMk/>
          <pc:sldMk cId="2329605005" sldId="349"/>
        </pc:sldMkLst>
      </pc:sldChg>
      <pc:sldChg chg="del">
        <pc:chgData name="Tegischer Lukas" userId="f78daebb-0565-485c-bd0e-1cd035e796ff" providerId="ADAL" clId="{B64AAB33-3928-4A53-94D7-0F498D83A58D}" dt="2022-04-09T19:04:33.773" v="163" actId="47"/>
        <pc:sldMkLst>
          <pc:docMk/>
          <pc:sldMk cId="407697604" sldId="350"/>
        </pc:sldMkLst>
      </pc:sldChg>
      <pc:sldChg chg="addSp delSp modSp add mod modAnim">
        <pc:chgData name="Tegischer Lukas" userId="f78daebb-0565-485c-bd0e-1cd035e796ff" providerId="ADAL" clId="{B64AAB33-3928-4A53-94D7-0F498D83A58D}" dt="2022-04-09T19:04:38.891" v="164" actId="20577"/>
        <pc:sldMkLst>
          <pc:docMk/>
          <pc:sldMk cId="259554018" sldId="351"/>
        </pc:sldMkLst>
        <pc:spChg chg="del">
          <ac:chgData name="Tegischer Lukas" userId="f78daebb-0565-485c-bd0e-1cd035e796ff" providerId="ADAL" clId="{B64AAB33-3928-4A53-94D7-0F498D83A58D}" dt="2022-04-09T19:03:07.653" v="110" actId="478"/>
          <ac:spMkLst>
            <pc:docMk/>
            <pc:sldMk cId="259554018" sldId="351"/>
            <ac:spMk id="5" creationId="{D0129BE4-69A1-4BA3-831A-697B4DE3E20A}"/>
          </ac:spMkLst>
        </pc:spChg>
        <pc:spChg chg="add mod">
          <ac:chgData name="Tegischer Lukas" userId="f78daebb-0565-485c-bd0e-1cd035e796ff" providerId="ADAL" clId="{B64AAB33-3928-4A53-94D7-0F498D83A58D}" dt="2022-04-09T19:04:38.891" v="164" actId="20577"/>
          <ac:spMkLst>
            <pc:docMk/>
            <pc:sldMk cId="259554018" sldId="351"/>
            <ac:spMk id="7" creationId="{8BCA63B9-185A-4EDC-AFB1-089615C279A6}"/>
          </ac:spMkLst>
        </pc:spChg>
        <pc:spChg chg="del">
          <ac:chgData name="Tegischer Lukas" userId="f78daebb-0565-485c-bd0e-1cd035e796ff" providerId="ADAL" clId="{B64AAB33-3928-4A53-94D7-0F498D83A58D}" dt="2022-04-09T19:03:08.255" v="111" actId="478"/>
          <ac:spMkLst>
            <pc:docMk/>
            <pc:sldMk cId="259554018" sldId="351"/>
            <ac:spMk id="8" creationId="{0F38C3F0-0ACD-4659-BF40-E25609BB44EA}"/>
          </ac:spMkLst>
        </pc:spChg>
        <pc:spChg chg="add mod">
          <ac:chgData name="Tegischer Lukas" userId="f78daebb-0565-485c-bd0e-1cd035e796ff" providerId="ADAL" clId="{B64AAB33-3928-4A53-94D7-0F498D83A58D}" dt="2022-04-09T19:03:38.367" v="126" actId="1076"/>
          <ac:spMkLst>
            <pc:docMk/>
            <pc:sldMk cId="259554018" sldId="351"/>
            <ac:spMk id="10" creationId="{C53A1D53-2019-49A8-B91C-3D969BEBE199}"/>
          </ac:spMkLst>
        </pc:spChg>
        <pc:picChg chg="del">
          <ac:chgData name="Tegischer Lukas" userId="f78daebb-0565-485c-bd0e-1cd035e796ff" providerId="ADAL" clId="{B64AAB33-3928-4A53-94D7-0F498D83A58D}" dt="2022-04-09T19:03:08.678" v="112" actId="478"/>
          <ac:picMkLst>
            <pc:docMk/>
            <pc:sldMk cId="259554018" sldId="351"/>
            <ac:picMk id="6" creationId="{91866F6F-94EA-4628-8D93-DCA5A59017EB}"/>
          </ac:picMkLst>
        </pc:picChg>
        <pc:picChg chg="add mod">
          <ac:chgData name="Tegischer Lukas" userId="f78daebb-0565-485c-bd0e-1cd035e796ff" providerId="ADAL" clId="{B64AAB33-3928-4A53-94D7-0F498D83A58D}" dt="2022-04-09T19:03:26.351" v="121" actId="1076"/>
          <ac:picMkLst>
            <pc:docMk/>
            <pc:sldMk cId="259554018" sldId="351"/>
            <ac:picMk id="9" creationId="{0ADE75DA-7576-4013-B939-6E7A7491F70E}"/>
          </ac:picMkLst>
        </pc:picChg>
      </pc:sldChg>
      <pc:sldChg chg="addSp delSp modSp add mod delAnim">
        <pc:chgData name="Tegischer Lukas" userId="f78daebb-0565-485c-bd0e-1cd035e796ff" providerId="ADAL" clId="{B64AAB33-3928-4A53-94D7-0F498D83A58D}" dt="2022-04-09T19:04:31.295" v="162" actId="1076"/>
        <pc:sldMkLst>
          <pc:docMk/>
          <pc:sldMk cId="3506534706" sldId="352"/>
        </pc:sldMkLst>
        <pc:spChg chg="add mod">
          <ac:chgData name="Tegischer Lukas" userId="f78daebb-0565-485c-bd0e-1cd035e796ff" providerId="ADAL" clId="{B64AAB33-3928-4A53-94D7-0F498D83A58D}" dt="2022-04-09T19:04:31.295" v="162" actId="1076"/>
          <ac:spMkLst>
            <pc:docMk/>
            <pc:sldMk cId="3506534706" sldId="352"/>
            <ac:spMk id="6" creationId="{12B0EBF6-BABE-4223-A09C-65C32A580FB1}"/>
          </ac:spMkLst>
        </pc:spChg>
        <pc:spChg chg="del">
          <ac:chgData name="Tegischer Lukas" userId="f78daebb-0565-485c-bd0e-1cd035e796ff" providerId="ADAL" clId="{B64AAB33-3928-4A53-94D7-0F498D83A58D}" dt="2022-04-09T19:03:53.755" v="129" actId="478"/>
          <ac:spMkLst>
            <pc:docMk/>
            <pc:sldMk cId="3506534706" sldId="352"/>
            <ac:spMk id="7" creationId="{8BCA63B9-185A-4EDC-AFB1-089615C279A6}"/>
          </ac:spMkLst>
        </pc:spChg>
        <pc:spChg chg="del">
          <ac:chgData name="Tegischer Lukas" userId="f78daebb-0565-485c-bd0e-1cd035e796ff" providerId="ADAL" clId="{B64AAB33-3928-4A53-94D7-0F498D83A58D}" dt="2022-04-09T19:03:53.253" v="128" actId="478"/>
          <ac:spMkLst>
            <pc:docMk/>
            <pc:sldMk cId="3506534706" sldId="352"/>
            <ac:spMk id="10" creationId="{C53A1D53-2019-49A8-B91C-3D969BEBE199}"/>
          </ac:spMkLst>
        </pc:spChg>
        <pc:picChg chg="add mod">
          <ac:chgData name="Tegischer Lukas" userId="f78daebb-0565-485c-bd0e-1cd035e796ff" providerId="ADAL" clId="{B64AAB33-3928-4A53-94D7-0F498D83A58D}" dt="2022-04-09T19:04:27.303" v="161" actId="1076"/>
          <ac:picMkLst>
            <pc:docMk/>
            <pc:sldMk cId="3506534706" sldId="352"/>
            <ac:picMk id="8" creationId="{328A6350-E768-4581-9E1B-F54AC1C838D2}"/>
          </ac:picMkLst>
        </pc:picChg>
        <pc:picChg chg="del">
          <ac:chgData name="Tegischer Lukas" userId="f78daebb-0565-485c-bd0e-1cd035e796ff" providerId="ADAL" clId="{B64AAB33-3928-4A53-94D7-0F498D83A58D}" dt="2022-04-09T19:03:54.310" v="130" actId="478"/>
          <ac:picMkLst>
            <pc:docMk/>
            <pc:sldMk cId="3506534706" sldId="352"/>
            <ac:picMk id="9" creationId="{0ADE75DA-7576-4013-B939-6E7A7491F70E}"/>
          </ac:picMkLst>
        </pc:picChg>
      </pc:sldChg>
    </pc:docChg>
  </pc:docChgLst>
  <pc:docChgLst>
    <pc:chgData name="Tegischer Lukas" userId="f78daebb-0565-485c-bd0e-1cd035e796ff" providerId="ADAL" clId="{7A3EEDB1-65D3-463A-8237-9163E05FF77C}"/>
    <pc:docChg chg="undo custSel addSld modSld">
      <pc:chgData name="Tegischer Lukas" userId="f78daebb-0565-485c-bd0e-1cd035e796ff" providerId="ADAL" clId="{7A3EEDB1-65D3-463A-8237-9163E05FF77C}" dt="2022-04-09T17:58:18.493" v="173" actId="20577"/>
      <pc:docMkLst>
        <pc:docMk/>
      </pc:docMkLst>
      <pc:sldChg chg="modSp mod">
        <pc:chgData name="Tegischer Lukas" userId="f78daebb-0565-485c-bd0e-1cd035e796ff" providerId="ADAL" clId="{7A3EEDB1-65D3-463A-8237-9163E05FF77C}" dt="2022-04-09T17:52:21.879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A3EEDB1-65D3-463A-8237-9163E05FF77C}" dt="2022-04-09T17:52:21.879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setBg delAnim">
        <pc:chgData name="Tegischer Lukas" userId="f78daebb-0565-485c-bd0e-1cd035e796ff" providerId="ADAL" clId="{7A3EEDB1-65D3-463A-8237-9163E05FF77C}" dt="2022-04-09T17:53:14.234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2:42.616" v="50" actId="478"/>
          <ac:spMkLst>
            <pc:docMk/>
            <pc:sldMk cId="3423285669" sldId="334"/>
            <ac:spMk id="8" creationId="{27736305-8F18-414E-9BEB-DED4BFC4065E}"/>
          </ac:spMkLst>
        </pc:spChg>
        <pc:spChg chg="del">
          <ac:chgData name="Tegischer Lukas" userId="f78daebb-0565-485c-bd0e-1cd035e796ff" providerId="ADAL" clId="{7A3EEDB1-65D3-463A-8237-9163E05FF77C}" dt="2022-04-09T17:52:41.923" v="49" actId="478"/>
          <ac:spMkLst>
            <pc:docMk/>
            <pc:sldMk cId="3423285669" sldId="334"/>
            <ac:spMk id="9" creationId="{0250A75C-5591-48DE-957C-683C46EC04B1}"/>
          </ac:spMkLst>
        </pc:spChg>
        <pc:spChg chg="add mod">
          <ac:chgData name="Tegischer Lukas" userId="f78daebb-0565-485c-bd0e-1cd035e796ff" providerId="ADAL" clId="{7A3EEDB1-65D3-463A-8237-9163E05FF77C}" dt="2022-04-09T17:53:14.234" v="63" actId="1076"/>
          <ac:spMkLst>
            <pc:docMk/>
            <pc:sldMk cId="3423285669" sldId="334"/>
            <ac:spMk id="10" creationId="{484AD774-74D5-4C29-AB3B-837607BF6928}"/>
          </ac:spMkLst>
        </pc:spChg>
        <pc:spChg chg="add del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19" creationId="{829B68D6-C6CC-4D1D-92F1-5FE2522D57AA}"/>
          </ac:spMkLst>
        </pc:spChg>
        <pc:grpChg chg="add del">
          <ac:chgData name="Tegischer Lukas" userId="f78daebb-0565-485c-bd0e-1cd035e796ff" providerId="ADAL" clId="{7A3EEDB1-65D3-463A-8237-9163E05FF77C}" dt="2022-04-09T17:53:03.638" v="59" actId="26606"/>
          <ac:grpSpMkLst>
            <pc:docMk/>
            <pc:sldMk cId="3423285669" sldId="334"/>
            <ac:grpSpMk id="21" creationId="{4732A386-7C2A-439A-BB1D-5CC2440E6519}"/>
          </ac:grpSpMkLst>
        </pc:grpChg>
        <pc:picChg chg="del">
          <ac:chgData name="Tegischer Lukas" userId="f78daebb-0565-485c-bd0e-1cd035e796ff" providerId="ADAL" clId="{7A3EEDB1-65D3-463A-8237-9163E05FF77C}" dt="2022-04-09T17:52:41.234" v="48" actId="478"/>
          <ac:picMkLst>
            <pc:docMk/>
            <pc:sldMk cId="3423285669" sldId="334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7A3EEDB1-65D3-463A-8237-9163E05FF77C}" dt="2022-04-09T17:53:09.804" v="62" actId="1076"/>
          <ac:picMkLst>
            <pc:docMk/>
            <pc:sldMk cId="3423285669" sldId="334"/>
            <ac:picMk id="11" creationId="{2B2F49DF-80F1-4860-9A93-07E00DF27082}"/>
          </ac:picMkLst>
        </pc:picChg>
        <pc:picChg chg="ord">
          <ac:chgData name="Tegischer Lukas" userId="f78daebb-0565-485c-bd0e-1cd035e796ff" providerId="ADAL" clId="{7A3EEDB1-65D3-463A-8237-9163E05FF77C}" dt="2022-04-09T17:53:03.638" v="59" actId="26606"/>
          <ac:picMkLst>
            <pc:docMk/>
            <pc:sldMk cId="3423285669" sldId="334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6:58.962" v="148" actId="1076"/>
        <pc:sldMkLst>
          <pc:docMk/>
          <pc:sldMk cId="3755822627" sldId="335"/>
        </pc:sldMkLst>
        <pc:spChg chg="add mod">
          <ac:chgData name="Tegischer Lukas" userId="f78daebb-0565-485c-bd0e-1cd035e796ff" providerId="ADAL" clId="{7A3EEDB1-65D3-463A-8237-9163E05FF77C}" dt="2022-04-09T17:55:55.061" v="139" actId="1076"/>
          <ac:spMkLst>
            <pc:docMk/>
            <pc:sldMk cId="3755822627" sldId="335"/>
            <ac:spMk id="6" creationId="{707CD59F-3FA9-496A-AA17-C99C2ED14A8D}"/>
          </ac:spMkLst>
        </pc:spChg>
        <pc:spChg chg="del">
          <ac:chgData name="Tegischer Lukas" userId="f78daebb-0565-485c-bd0e-1cd035e796ff" providerId="ADAL" clId="{7A3EEDB1-65D3-463A-8237-9163E05FF77C}" dt="2022-04-09T17:55:49.745" v="136" actId="478"/>
          <ac:spMkLst>
            <pc:docMk/>
            <pc:sldMk cId="3755822627" sldId="335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7A3EEDB1-65D3-463A-8237-9163E05FF77C}" dt="2022-04-09T17:56:06.351" v="144" actId="14100"/>
          <ac:picMkLst>
            <pc:docMk/>
            <pc:sldMk cId="3755822627" sldId="335"/>
            <ac:picMk id="7" creationId="{C4A6894B-A225-4A34-B466-D507FF2DFCD4}"/>
          </ac:picMkLst>
        </pc:picChg>
        <pc:picChg chg="add mod">
          <ac:chgData name="Tegischer Lukas" userId="f78daebb-0565-485c-bd0e-1cd035e796ff" providerId="ADAL" clId="{7A3EEDB1-65D3-463A-8237-9163E05FF77C}" dt="2022-04-09T17:56:58.962" v="148" actId="1076"/>
          <ac:picMkLst>
            <pc:docMk/>
            <pc:sldMk cId="3755822627" sldId="335"/>
            <ac:picMk id="8" creationId="{2E324D81-E479-4EBF-8C70-29A11758B778}"/>
          </ac:picMkLst>
        </pc:picChg>
        <pc:picChg chg="del">
          <ac:chgData name="Tegischer Lukas" userId="f78daebb-0565-485c-bd0e-1cd035e796ff" providerId="ADAL" clId="{7A3EEDB1-65D3-463A-8237-9163E05FF77C}" dt="2022-04-09T17:55:56.140" v="140" actId="478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8:18.493" v="173" actId="20577"/>
        <pc:sldMkLst>
          <pc:docMk/>
          <pc:sldMk cId="3457157905" sldId="336"/>
        </pc:sldMkLst>
        <pc:spChg chg="add mod">
          <ac:chgData name="Tegischer Lukas" userId="f78daebb-0565-485c-bd0e-1cd035e796ff" providerId="ADAL" clId="{7A3EEDB1-65D3-463A-8237-9163E05FF77C}" dt="2022-04-09T17:58:18.493" v="173" actId="20577"/>
          <ac:spMkLst>
            <pc:docMk/>
            <pc:sldMk cId="3457157905" sldId="336"/>
            <ac:spMk id="7" creationId="{9AA82489-C260-459B-81FD-7A05CC40EBCF}"/>
          </ac:spMkLst>
        </pc:spChg>
        <pc:spChg chg="add mod">
          <ac:chgData name="Tegischer Lukas" userId="f78daebb-0565-485c-bd0e-1cd035e796ff" providerId="ADAL" clId="{7A3EEDB1-65D3-463A-8237-9163E05FF77C}" dt="2022-04-09T17:57:32.405" v="157" actId="1076"/>
          <ac:spMkLst>
            <pc:docMk/>
            <pc:sldMk cId="3457157905" sldId="336"/>
            <ac:spMk id="8" creationId="{CC322921-EE88-401C-A173-8DEFFF619C9B}"/>
          </ac:spMkLst>
        </pc:spChg>
        <pc:spChg chg="del">
          <ac:chgData name="Tegischer Lukas" userId="f78daebb-0565-485c-bd0e-1cd035e796ff" providerId="ADAL" clId="{7A3EEDB1-65D3-463A-8237-9163E05FF77C}" dt="2022-04-09T17:57:15.635" v="150" actId="478"/>
          <ac:spMkLst>
            <pc:docMk/>
            <pc:sldMk cId="3457157905" sldId="336"/>
            <ac:spMk id="10" creationId="{4CE9FD77-59DB-4332-9845-3E1000D6633F}"/>
          </ac:spMkLst>
        </pc:spChg>
        <pc:spChg chg="add del mod">
          <ac:chgData name="Tegischer Lukas" userId="f78daebb-0565-485c-bd0e-1cd035e796ff" providerId="ADAL" clId="{7A3EEDB1-65D3-463A-8237-9163E05FF77C}" dt="2022-04-09T17:57:43.333" v="160" actId="478"/>
          <ac:spMkLst>
            <pc:docMk/>
            <pc:sldMk cId="3457157905" sldId="336"/>
            <ac:spMk id="11" creationId="{DE101293-E987-4F3C-A812-884CFD187333}"/>
          </ac:spMkLst>
        </pc:spChg>
        <pc:spChg chg="add mod">
          <ac:chgData name="Tegischer Lukas" userId="f78daebb-0565-485c-bd0e-1cd035e796ff" providerId="ADAL" clId="{7A3EEDB1-65D3-463A-8237-9163E05FF77C}" dt="2022-04-09T17:57:55.638" v="164" actId="1076"/>
          <ac:spMkLst>
            <pc:docMk/>
            <pc:sldMk cId="3457157905" sldId="336"/>
            <ac:spMk id="12" creationId="{54D86B9A-5774-48BE-8ABD-8A60F4379643}"/>
          </ac:spMkLst>
        </pc:spChg>
        <pc:picChg chg="del">
          <ac:chgData name="Tegischer Lukas" userId="f78daebb-0565-485c-bd0e-1cd035e796ff" providerId="ADAL" clId="{7A3EEDB1-65D3-463A-8237-9163E05FF77C}" dt="2022-04-09T17:57:14.985" v="149" actId="478"/>
          <ac:picMkLst>
            <pc:docMk/>
            <pc:sldMk cId="3457157905" sldId="336"/>
            <ac:picMk id="6" creationId="{5C6B57E8-DC6C-4F40-9676-51B3B803F8BE}"/>
          </ac:picMkLst>
        </pc:picChg>
      </pc:sldChg>
      <pc:sldChg chg="addSp delSp modSp add mod modAnim">
        <pc:chgData name="Tegischer Lukas" userId="f78daebb-0565-485c-bd0e-1cd035e796ff" providerId="ADAL" clId="{7A3EEDB1-65D3-463A-8237-9163E05FF77C}" dt="2022-04-09T17:54:14.342" v="87"/>
        <pc:sldMkLst>
          <pc:docMk/>
          <pc:sldMk cId="405609374" sldId="337"/>
        </pc:sldMkLst>
        <pc:spChg chg="add mod">
          <ac:chgData name="Tegischer Lukas" userId="f78daebb-0565-485c-bd0e-1cd035e796ff" providerId="ADAL" clId="{7A3EEDB1-65D3-463A-8237-9163E05FF77C}" dt="2022-04-09T17:53:37.364" v="70" actId="1076"/>
          <ac:spMkLst>
            <pc:docMk/>
            <pc:sldMk cId="405609374" sldId="337"/>
            <ac:spMk id="7" creationId="{92A06F09-4588-4A6D-B793-6ABE55435EB8}"/>
          </ac:spMkLst>
        </pc:spChg>
        <pc:spChg chg="del">
          <ac:chgData name="Tegischer Lukas" userId="f78daebb-0565-485c-bd0e-1cd035e796ff" providerId="ADAL" clId="{7A3EEDB1-65D3-463A-8237-9163E05FF77C}" dt="2022-04-09T17:53:30.292" v="65" actId="478"/>
          <ac:spMkLst>
            <pc:docMk/>
            <pc:sldMk cId="405609374" sldId="337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7A3EEDB1-65D3-463A-8237-9163E05FF77C}" dt="2022-04-09T17:54:10.812" v="86" actId="1076"/>
          <ac:picMkLst>
            <pc:docMk/>
            <pc:sldMk cId="405609374" sldId="337"/>
            <ac:picMk id="8" creationId="{775E51F0-10D2-4A17-90F0-49FDB9FA3F39}"/>
          </ac:picMkLst>
        </pc:picChg>
        <pc:picChg chg="add mod">
          <ac:chgData name="Tegischer Lukas" userId="f78daebb-0565-485c-bd0e-1cd035e796ff" providerId="ADAL" clId="{7A3EEDB1-65D3-463A-8237-9163E05FF77C}" dt="2022-04-09T17:54:09.020" v="85" actId="1076"/>
          <ac:picMkLst>
            <pc:docMk/>
            <pc:sldMk cId="405609374" sldId="337"/>
            <ac:picMk id="9" creationId="{B75006E8-223D-4F9B-A3E9-47E3B27C39D7}"/>
          </ac:picMkLst>
        </pc:picChg>
        <pc:picChg chg="del">
          <ac:chgData name="Tegischer Lukas" userId="f78daebb-0565-485c-bd0e-1cd035e796ff" providerId="ADAL" clId="{7A3EEDB1-65D3-463A-8237-9163E05FF77C}" dt="2022-04-09T17:53:30.928" v="66" actId="478"/>
          <ac:picMkLst>
            <pc:docMk/>
            <pc:sldMk cId="405609374" sldId="337"/>
            <ac:picMk id="11" creationId="{2B2F49DF-80F1-4860-9A93-07E00DF27082}"/>
          </ac:picMkLst>
        </pc:picChg>
      </pc:sldChg>
      <pc:sldChg chg="addSp delSp modSp add mod delAnim modAnim">
        <pc:chgData name="Tegischer Lukas" userId="f78daebb-0565-485c-bd0e-1cd035e796ff" providerId="ADAL" clId="{7A3EEDB1-65D3-463A-8237-9163E05FF77C}" dt="2022-04-09T17:55:27.622" v="135"/>
        <pc:sldMkLst>
          <pc:docMk/>
          <pc:sldMk cId="625331851" sldId="338"/>
        </pc:sldMkLst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2" creationId="{18108428-A0BC-47FE-BD91-655B96E1C5BB}"/>
          </ac:spMkLst>
        </pc:spChg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3" creationId="{BD858FB4-3527-42CD-BCE4-C48C0F6E44B4}"/>
          </ac:spMkLst>
        </pc:spChg>
        <pc:spChg chg="mod">
          <ac:chgData name="Tegischer Lukas" userId="f78daebb-0565-485c-bd0e-1cd035e796ff" providerId="ADAL" clId="{7A3EEDB1-65D3-463A-8237-9163E05FF77C}" dt="2022-04-09T17:55:01.874" v="126" actId="20577"/>
          <ac:spMkLst>
            <pc:docMk/>
            <pc:sldMk cId="625331851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4:22.303" v="91" actId="478"/>
          <ac:spMkLst>
            <pc:docMk/>
            <pc:sldMk cId="625331851" sldId="338"/>
            <ac:spMk id="7" creationId="{92A06F09-4588-4A6D-B793-6ABE55435EB8}"/>
          </ac:spMkLst>
        </pc:spChg>
        <pc:spChg chg="add mod">
          <ac:chgData name="Tegischer Lukas" userId="f78daebb-0565-485c-bd0e-1cd035e796ff" providerId="ADAL" clId="{7A3EEDB1-65D3-463A-8237-9163E05FF77C}" dt="2022-04-09T17:54:52.962" v="95" actId="1076"/>
          <ac:spMkLst>
            <pc:docMk/>
            <pc:sldMk cId="625331851" sldId="338"/>
            <ac:spMk id="11" creationId="{E16CC137-A1F1-416C-B059-FF16FDBA56FF}"/>
          </ac:spMkLst>
        </pc:spChg>
        <pc:picChg chg="del">
          <ac:chgData name="Tegischer Lukas" userId="f78daebb-0565-485c-bd0e-1cd035e796ff" providerId="ADAL" clId="{7A3EEDB1-65D3-463A-8237-9163E05FF77C}" dt="2022-04-09T17:54:21.404" v="89" actId="478"/>
          <ac:picMkLst>
            <pc:docMk/>
            <pc:sldMk cId="625331851" sldId="338"/>
            <ac:picMk id="8" creationId="{775E51F0-10D2-4A17-90F0-49FDB9FA3F39}"/>
          </ac:picMkLst>
        </pc:picChg>
        <pc:picChg chg="del">
          <ac:chgData name="Tegischer Lukas" userId="f78daebb-0565-485c-bd0e-1cd035e796ff" providerId="ADAL" clId="{7A3EEDB1-65D3-463A-8237-9163E05FF77C}" dt="2022-04-09T17:54:21.773" v="90" actId="478"/>
          <ac:picMkLst>
            <pc:docMk/>
            <pc:sldMk cId="625331851" sldId="338"/>
            <ac:picMk id="9" creationId="{B75006E8-223D-4F9B-A3E9-47E3B27C39D7}"/>
          </ac:picMkLst>
        </pc:picChg>
        <pc:picChg chg="add mod">
          <ac:chgData name="Tegischer Lukas" userId="f78daebb-0565-485c-bd0e-1cd035e796ff" providerId="ADAL" clId="{7A3EEDB1-65D3-463A-8237-9163E05FF77C}" dt="2022-04-09T17:55:08.570" v="129" actId="1076"/>
          <ac:picMkLst>
            <pc:docMk/>
            <pc:sldMk cId="625331851" sldId="338"/>
            <ac:picMk id="12" creationId="{9F7822D9-36B4-43C1-8567-98D9F428B9CA}"/>
          </ac:picMkLst>
        </pc:picChg>
        <pc:picChg chg="add del">
          <ac:chgData name="Tegischer Lukas" userId="f78daebb-0565-485c-bd0e-1cd035e796ff" providerId="ADAL" clId="{7A3EEDB1-65D3-463A-8237-9163E05FF77C}" dt="2022-04-09T17:54:44.072" v="93"/>
          <ac:picMkLst>
            <pc:docMk/>
            <pc:sldMk cId="625331851" sldId="338"/>
            <ac:picMk id="2049" creationId="{DF711700-782A-4EE8-A9BF-29EACF99605C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356DFCCA-29C5-4635-9F40-7C5C73BAC70B}"/>
    <pc:docChg chg="custSel delSld modSld">
      <pc:chgData name="Tegischer Lukas" userId="f78daebb-0565-485c-bd0e-1cd035e796ff" providerId="ADAL" clId="{356DFCCA-29C5-4635-9F40-7C5C73BAC70B}" dt="2022-11-04T15:38:55.333" v="6" actId="47"/>
      <pc:docMkLst>
        <pc:docMk/>
      </pc:docMkLst>
      <pc:sldChg chg="delSp mod delAnim">
        <pc:chgData name="Tegischer Lukas" userId="f78daebb-0565-485c-bd0e-1cd035e796ff" providerId="ADAL" clId="{356DFCCA-29C5-4635-9F40-7C5C73BAC70B}" dt="2022-11-04T15:38:46.76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356DFCCA-29C5-4635-9F40-7C5C73BAC70B}" dt="2022-11-04T15:38:46.76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56DFCCA-29C5-4635-9F40-7C5C73BAC70B}" dt="2022-11-04T15:38:46.10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56DFCCA-29C5-4635-9F40-7C5C73BAC70B}" dt="2022-11-04T15:38:55.333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56DFCCA-29C5-4635-9F40-7C5C73BAC70B}" dt="2022-11-04T15:38:49.090" v="2" actId="478"/>
        <pc:sldMkLst>
          <pc:docMk/>
          <pc:sldMk cId="3423285669" sldId="334"/>
        </pc:sldMkLst>
        <pc:picChg chg="del">
          <ac:chgData name="Tegischer Lukas" userId="f78daebb-0565-485c-bd0e-1cd035e796ff" providerId="ADAL" clId="{356DFCCA-29C5-4635-9F40-7C5C73BAC70B}" dt="2022-11-04T15:38:49.090" v="2" actId="478"/>
          <ac:picMkLst>
            <pc:docMk/>
            <pc:sldMk cId="3423285669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56DFCCA-29C5-4635-9F40-7C5C73BAC70B}" dt="2022-11-04T15:38:50.333" v="3" actId="478"/>
        <pc:sldMkLst>
          <pc:docMk/>
          <pc:sldMk cId="4044127609" sldId="339"/>
        </pc:sldMkLst>
        <pc:inkChg chg="del">
          <ac:chgData name="Tegischer Lukas" userId="f78daebb-0565-485c-bd0e-1cd035e796ff" providerId="ADAL" clId="{356DFCCA-29C5-4635-9F40-7C5C73BAC70B}" dt="2022-11-04T15:38:50.333" v="3" actId="478"/>
          <ac:inkMkLst>
            <pc:docMk/>
            <pc:sldMk cId="4044127609" sldId="339"/>
            <ac:inkMk id="2" creationId="{F1067487-37C3-4682-8CCA-AB54FE2054C6}"/>
          </ac:inkMkLst>
        </pc:inkChg>
      </pc:sldChg>
      <pc:sldChg chg="delSp mod">
        <pc:chgData name="Tegischer Lukas" userId="f78daebb-0565-485c-bd0e-1cd035e796ff" providerId="ADAL" clId="{356DFCCA-29C5-4635-9F40-7C5C73BAC70B}" dt="2022-11-04T15:38:51.860" v="4" actId="478"/>
        <pc:sldMkLst>
          <pc:docMk/>
          <pc:sldMk cId="259554018" sldId="351"/>
        </pc:sldMkLst>
        <pc:inkChg chg="del">
          <ac:chgData name="Tegischer Lukas" userId="f78daebb-0565-485c-bd0e-1cd035e796ff" providerId="ADAL" clId="{356DFCCA-29C5-4635-9F40-7C5C73BAC70B}" dt="2022-11-04T15:38:51.860" v="4" actId="478"/>
          <ac:inkMkLst>
            <pc:docMk/>
            <pc:sldMk cId="259554018" sldId="351"/>
            <ac:inkMk id="2" creationId="{A1223831-B128-4593-B777-B5656E18A04B}"/>
          </ac:inkMkLst>
        </pc:inkChg>
      </pc:sldChg>
      <pc:sldChg chg="delSp mod">
        <pc:chgData name="Tegischer Lukas" userId="f78daebb-0565-485c-bd0e-1cd035e796ff" providerId="ADAL" clId="{356DFCCA-29C5-4635-9F40-7C5C73BAC70B}" dt="2022-11-04T15:38:53.535" v="5" actId="478"/>
        <pc:sldMkLst>
          <pc:docMk/>
          <pc:sldMk cId="3506534706" sldId="352"/>
        </pc:sldMkLst>
        <pc:inkChg chg="del">
          <ac:chgData name="Tegischer Lukas" userId="f78daebb-0565-485c-bd0e-1cd035e796ff" providerId="ADAL" clId="{356DFCCA-29C5-4635-9F40-7C5C73BAC70B}" dt="2022-11-04T15:38:53.535" v="5" actId="478"/>
          <ac:inkMkLst>
            <pc:docMk/>
            <pc:sldMk cId="3506534706" sldId="352"/>
            <ac:inkMk id="2" creationId="{DF3EA2FF-8F3A-4FCC-9962-E20D8A19BB1B}"/>
          </ac:inkMkLst>
        </pc:ink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8B020DC-615C-4636-8130-CED719A48623}"/>
    <pc:docChg chg="undo custSel addSld delSld modSld">
      <pc:chgData name="Tegischer Lukas" userId="f78daebb-0565-485c-bd0e-1cd035e796ff" providerId="ADAL" clId="{18B020DC-615C-4636-8130-CED719A48623}" dt="2022-04-09T18:44:33.606" v="349" actId="47"/>
      <pc:docMkLst>
        <pc:docMk/>
      </pc:docMkLst>
      <pc:sldChg chg="modSp mod">
        <pc:chgData name="Tegischer Lukas" userId="f78daebb-0565-485c-bd0e-1cd035e796ff" providerId="ADAL" clId="{18B020DC-615C-4636-8130-CED719A48623}" dt="2022-04-09T18:44:03.008" v="3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B020DC-615C-4636-8130-CED719A48623}" dt="2022-04-09T18:44:03.008" v="3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B020DC-615C-4636-8130-CED719A48623}" dt="2022-04-09T18:42:05.182" v="292"/>
        <pc:sldMkLst>
          <pc:docMk/>
          <pc:sldMk cId="4044127609" sldId="339"/>
        </pc:sldMkLst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" creationId="{C54378F2-4405-4BC1-8717-F6CF1A35F757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3" creationId="{DA3348BF-2504-4ADC-A0B6-CCBCFADCEB3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5" creationId="{A5976689-E8CA-42E4-8247-E0C35DCFBF29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6" creationId="{2737494C-B74C-4130-8F7D-8766ECB18868}"/>
          </ac:spMkLst>
        </pc:spChg>
        <pc:spChg chg="del">
          <ac:chgData name="Tegischer Lukas" userId="f78daebb-0565-485c-bd0e-1cd035e796ff" providerId="ADAL" clId="{18B020DC-615C-4636-8130-CED719A48623}" dt="2022-04-09T18:36:46.313" v="39" actId="478"/>
          <ac:spMkLst>
            <pc:docMk/>
            <pc:sldMk cId="4044127609" sldId="339"/>
            <ac:spMk id="7" creationId="{6AEB3B91-34FE-453F-8502-8F1617B51B66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8" creationId="{B651AD70-5CFA-4622-9364-A3862725906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9" creationId="{5F4792B4-D0D3-483A-B5DC-1B05CE5969D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1" creationId="{E5E46A4F-0945-4658-9F54-D8300DA2174B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2" creationId="{D423588E-33A5-4529-B66B-B93A2265EDBF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8" creationId="{8BF0A1BD-369D-455C-8D7B-B949F8B7857D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9" creationId="{6A670332-03EC-4D11-A3D4-936ABCB871B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0" creationId="{04B5FCAB-EDA0-40E4-8E85-F49E50DC08E8}"/>
          </ac:spMkLst>
        </pc:spChg>
        <pc:spChg chg="add mod">
          <ac:chgData name="Tegischer Lukas" userId="f78daebb-0565-485c-bd0e-1cd035e796ff" providerId="ADAL" clId="{18B020DC-615C-4636-8130-CED719A48623}" dt="2022-04-09T18:37:34.177" v="52" actId="20577"/>
          <ac:spMkLst>
            <pc:docMk/>
            <pc:sldMk cId="4044127609" sldId="339"/>
            <ac:spMk id="24" creationId="{8647B893-C846-4542-867D-93C409AC516B}"/>
          </ac:spMkLst>
        </pc:spChg>
        <pc:spChg chg="add mod">
          <ac:chgData name="Tegischer Lukas" userId="f78daebb-0565-485c-bd0e-1cd035e796ff" providerId="ADAL" clId="{18B020DC-615C-4636-8130-CED719A48623}" dt="2022-04-09T18:37:58.473" v="59" actId="1076"/>
          <ac:spMkLst>
            <pc:docMk/>
            <pc:sldMk cId="4044127609" sldId="339"/>
            <ac:spMk id="26" creationId="{221C2129-92D2-428F-923C-105687DBA1BE}"/>
          </ac:spMkLst>
        </pc:spChg>
        <pc:spChg chg="add mod">
          <ac:chgData name="Tegischer Lukas" userId="f78daebb-0565-485c-bd0e-1cd035e796ff" providerId="ADAL" clId="{18B020DC-615C-4636-8130-CED719A48623}" dt="2022-04-09T18:39:28.906" v="112" actId="1076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18B020DC-615C-4636-8130-CED719A48623}" dt="2022-04-09T18:37:52.577" v="58" actId="478"/>
          <ac:picMkLst>
            <pc:docMk/>
            <pc:sldMk cId="4044127609" sldId="339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8B020DC-615C-4636-8130-CED719A48623}" dt="2022-04-09T18:42:01.689" v="291" actId="1076"/>
          <ac:picMkLst>
            <pc:docMk/>
            <pc:sldMk cId="4044127609" sldId="339"/>
            <ac:picMk id="22" creationId="{CD2DAD98-EE83-46AE-903A-FEDB7D1CBAB6}"/>
          </ac:picMkLst>
        </pc:picChg>
        <pc:cxnChg chg="del">
          <ac:chgData name="Tegischer Lukas" userId="f78daebb-0565-485c-bd0e-1cd035e796ff" providerId="ADAL" clId="{18B020DC-615C-4636-8130-CED719A48623}" dt="2022-04-09T18:37:14.169" v="46" actId="478"/>
          <ac:cxnSpMkLst>
            <pc:docMk/>
            <pc:sldMk cId="4044127609" sldId="339"/>
            <ac:cxnSpMk id="4" creationId="{FA45B92E-2D06-44A7-B5E9-2413DC8C4771}"/>
          </ac:cxnSpMkLst>
        </pc:cxnChg>
        <pc:cxnChg chg="del">
          <ac:chgData name="Tegischer Lukas" userId="f78daebb-0565-485c-bd0e-1cd035e796ff" providerId="ADAL" clId="{18B020DC-615C-4636-8130-CED719A48623}" dt="2022-04-09T18:37:12.934" v="44" actId="478"/>
          <ac:cxnSpMkLst>
            <pc:docMk/>
            <pc:sldMk cId="4044127609" sldId="339"/>
            <ac:cxnSpMk id="10" creationId="{F9965C5A-CE25-4ABD-8A82-1BB4E5808A4F}"/>
          </ac:cxnSpMkLst>
        </pc:cxnChg>
        <pc:cxnChg chg="del">
          <ac:chgData name="Tegischer Lukas" userId="f78daebb-0565-485c-bd0e-1cd035e796ff" providerId="ADAL" clId="{18B020DC-615C-4636-8130-CED719A48623}" dt="2022-04-09T18:37:13.537" v="45" actId="478"/>
          <ac:cxnSpMkLst>
            <pc:docMk/>
            <pc:sldMk cId="4044127609" sldId="339"/>
            <ac:cxnSpMk id="13" creationId="{429CFC3B-0015-493E-955D-90ACD418F952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5" creationId="{64B13476-1748-49BB-A35A-0A5908DB5D79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6" creationId="{EEF698E0-ACB9-429C-994C-2AE46A052D56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7" creationId="{7763BCAF-7EA9-40F7-9527-926E229BCE7B}"/>
          </ac:cxnSpMkLst>
        </pc:cxnChg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206806269" sldId="341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691997002" sldId="342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50998951" sldId="343"/>
        </pc:sldMkLst>
      </pc:sldChg>
      <pc:sldChg chg="delSp modSp add mod">
        <pc:chgData name="Tegischer Lukas" userId="f78daebb-0565-485c-bd0e-1cd035e796ff" providerId="ADAL" clId="{18B020DC-615C-4636-8130-CED719A48623}" dt="2022-04-09T18:43:35.513" v="344" actId="20577"/>
        <pc:sldMkLst>
          <pc:docMk/>
          <pc:sldMk cId="531050047" sldId="344"/>
        </pc:sldMkLst>
        <pc:spChg chg="del">
          <ac:chgData name="Tegischer Lukas" userId="f78daebb-0565-485c-bd0e-1cd035e796ff" providerId="ADAL" clId="{18B020DC-615C-4636-8130-CED719A48623}" dt="2022-04-09T18:38:34.949" v="66" actId="478"/>
          <ac:spMkLst>
            <pc:docMk/>
            <pc:sldMk cId="531050047" sldId="344"/>
            <ac:spMk id="24" creationId="{8647B893-C846-4542-867D-93C409AC516B}"/>
          </ac:spMkLst>
        </pc:spChg>
        <pc:spChg chg="mod">
          <ac:chgData name="Tegischer Lukas" userId="f78daebb-0565-485c-bd0e-1cd035e796ff" providerId="ADAL" clId="{18B020DC-615C-4636-8130-CED719A48623}" dt="2022-04-09T18:43:35.513" v="344" actId="20577"/>
          <ac:spMkLst>
            <pc:docMk/>
            <pc:sldMk cId="531050047" sldId="344"/>
            <ac:spMk id="26" creationId="{221C2129-92D2-428F-923C-105687DBA1BE}"/>
          </ac:spMkLst>
        </pc:spChg>
      </pc:sldChg>
      <pc:sldChg chg="add del">
        <pc:chgData name="Tegischer Lukas" userId="f78daebb-0565-485c-bd0e-1cd035e796ff" providerId="ADAL" clId="{18B020DC-615C-4636-8130-CED719A48623}" dt="2022-04-09T18:39:34.825" v="114" actId="47"/>
        <pc:sldMkLst>
          <pc:docMk/>
          <pc:sldMk cId="3689926176" sldId="345"/>
        </pc:sldMkLst>
      </pc:sldChg>
      <pc:sldChg chg="addSp delSp modSp add mod modAnim">
        <pc:chgData name="Tegischer Lukas" userId="f78daebb-0565-485c-bd0e-1cd035e796ff" providerId="ADAL" clId="{18B020DC-615C-4636-8130-CED719A48623}" dt="2022-04-09T18:43:23.087" v="343"/>
        <pc:sldMkLst>
          <pc:docMk/>
          <pc:sldMk cId="2960554377" sldId="346"/>
        </pc:sldMkLst>
        <pc:spChg chg="add mod">
          <ac:chgData name="Tegischer Lukas" userId="f78daebb-0565-485c-bd0e-1cd035e796ff" providerId="ADAL" clId="{18B020DC-615C-4636-8130-CED719A48623}" dt="2022-04-09T18:43:01.738" v="334" actId="1076"/>
          <ac:spMkLst>
            <pc:docMk/>
            <pc:sldMk cId="2960554377" sldId="346"/>
            <ac:spMk id="6" creationId="{E0DDE610-DCE8-444F-A625-B603A2B018FD}"/>
          </ac:spMkLst>
        </pc:spChg>
        <pc:spChg chg="add mod">
          <ac:chgData name="Tegischer Lukas" userId="f78daebb-0565-485c-bd0e-1cd035e796ff" providerId="ADAL" clId="{18B020DC-615C-4636-8130-CED719A48623}" dt="2022-04-09T18:43:07.073" v="336" actId="1076"/>
          <ac:spMkLst>
            <pc:docMk/>
            <pc:sldMk cId="2960554377" sldId="346"/>
            <ac:spMk id="7" creationId="{8FE3D5D3-37FF-4FEB-ADAD-75A4DB1B640A}"/>
          </ac:spMkLst>
        </pc:spChg>
        <pc:spChg chg="add mod">
          <ac:chgData name="Tegischer Lukas" userId="f78daebb-0565-485c-bd0e-1cd035e796ff" providerId="ADAL" clId="{18B020DC-615C-4636-8130-CED719A48623}" dt="2022-04-09T18:43:11.543" v="337" actId="1076"/>
          <ac:spMkLst>
            <pc:docMk/>
            <pc:sldMk cId="2960554377" sldId="346"/>
            <ac:spMk id="8" creationId="{3CE41C87-E478-4B05-B731-43746CDC6083}"/>
          </ac:spMkLst>
        </pc:spChg>
        <pc:spChg chg="add mod">
          <ac:chgData name="Tegischer Lukas" userId="f78daebb-0565-485c-bd0e-1cd035e796ff" providerId="ADAL" clId="{18B020DC-615C-4636-8130-CED719A48623}" dt="2022-04-09T18:42:42.129" v="324" actId="1076"/>
          <ac:spMkLst>
            <pc:docMk/>
            <pc:sldMk cId="2960554377" sldId="346"/>
            <ac:spMk id="9" creationId="{2667F245-94DA-471A-A5CA-29271981C3E5}"/>
          </ac:spMkLst>
        </pc:spChg>
        <pc:spChg chg="del">
          <ac:chgData name="Tegischer Lukas" userId="f78daebb-0565-485c-bd0e-1cd035e796ff" providerId="ADAL" clId="{18B020DC-615C-4636-8130-CED719A48623}" dt="2022-04-09T18:39:42.839" v="116" actId="478"/>
          <ac:spMkLst>
            <pc:docMk/>
            <pc:sldMk cId="2960554377" sldId="346"/>
            <ac:spMk id="24" creationId="{8647B893-C846-4542-867D-93C409AC516B}"/>
          </ac:spMkLst>
        </pc:spChg>
        <pc:spChg chg="del">
          <ac:chgData name="Tegischer Lukas" userId="f78daebb-0565-485c-bd0e-1cd035e796ff" providerId="ADAL" clId="{18B020DC-615C-4636-8130-CED719A48623}" dt="2022-04-09T18:39:42.131" v="115" actId="478"/>
          <ac:spMkLst>
            <pc:docMk/>
            <pc:sldMk cId="2960554377" sldId="346"/>
            <ac:spMk id="26" creationId="{221C2129-92D2-428F-923C-105687DBA1BE}"/>
          </ac:spMkLst>
        </pc:spChg>
        <pc:spChg chg="mod">
          <ac:chgData name="Tegischer Lukas" userId="f78daebb-0565-485c-bd0e-1cd035e796ff" providerId="ADAL" clId="{18B020DC-615C-4636-8130-CED719A48623}" dt="2022-04-09T18:41:45.601" v="274" actId="1076"/>
          <ac:spMkLst>
            <pc:docMk/>
            <pc:sldMk cId="2960554377" sldId="346"/>
            <ac:spMk id="27" creationId="{B79D257B-7192-4288-A336-6CBE6A787115}"/>
          </ac:spMkLst>
        </pc:spChg>
        <pc:picChg chg="mod">
          <ac:chgData name="Tegischer Lukas" userId="f78daebb-0565-485c-bd0e-1cd035e796ff" providerId="ADAL" clId="{18B020DC-615C-4636-8130-CED719A48623}" dt="2022-04-09T18:43:03.369" v="335" actId="1076"/>
          <ac:picMkLst>
            <pc:docMk/>
            <pc:sldMk cId="2960554377" sldId="346"/>
            <ac:picMk id="22" creationId="{CD2DAD98-EE83-46AE-903A-FEDB7D1CBAB6}"/>
          </ac:picMkLst>
        </pc:picChg>
      </pc:sldChg>
    </pc:docChg>
  </pc:docChgLst>
  <pc:docChgLst>
    <pc:chgData name="Tegischer Lukas" userId="f78daebb-0565-485c-bd0e-1cd035e796ff" providerId="ADAL" clId="{9200BB33-ABCB-49D0-8623-C26D87F3C14C}"/>
    <pc:docChg chg="undo custSel addSld delSld modSld">
      <pc:chgData name="Tegischer Lukas" userId="f78daebb-0565-485c-bd0e-1cd035e796ff" providerId="ADAL" clId="{9200BB33-ABCB-49D0-8623-C26D87F3C14C}" dt="2022-04-09T18:49:53.523" v="115" actId="47"/>
      <pc:docMkLst>
        <pc:docMk/>
      </pc:docMkLst>
      <pc:sldChg chg="modSp mod">
        <pc:chgData name="Tegischer Lukas" userId="f78daebb-0565-485c-bd0e-1cd035e796ff" providerId="ADAL" clId="{9200BB33-ABCB-49D0-8623-C26D87F3C14C}" dt="2022-04-09T18:45:01.790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200BB33-ABCB-49D0-8623-C26D87F3C14C}" dt="2022-04-09T18:45:01.790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200BB33-ABCB-49D0-8623-C26D87F3C14C}" dt="2022-04-09T18:45:52.050" v="18" actId="47"/>
        <pc:sldMkLst>
          <pc:docMk/>
          <pc:sldMk cId="3423285669" sldId="334"/>
        </pc:sldMkLst>
      </pc:sldChg>
      <pc:sldChg chg="addSp delSp modSp mod addAnim delAnim modAnim">
        <pc:chgData name="Tegischer Lukas" userId="f78daebb-0565-485c-bd0e-1cd035e796ff" providerId="ADAL" clId="{9200BB33-ABCB-49D0-8623-C26D87F3C14C}" dt="2022-04-09T18:49:09.390" v="108"/>
        <pc:sldMkLst>
          <pc:docMk/>
          <pc:sldMk cId="4044127609" sldId="339"/>
        </pc:sldMkLst>
        <pc:spChg chg="add mod">
          <ac:chgData name="Tegischer Lukas" userId="f78daebb-0565-485c-bd0e-1cd035e796ff" providerId="ADAL" clId="{9200BB33-ABCB-49D0-8623-C26D87F3C14C}" dt="2022-04-09T18:45:35.859" v="12" actId="21"/>
          <ac:spMkLst>
            <pc:docMk/>
            <pc:sldMk cId="4044127609" sldId="339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6:14.728" v="28" actId="1076"/>
          <ac:spMkLst>
            <pc:docMk/>
            <pc:sldMk cId="4044127609" sldId="339"/>
            <ac:spMk id="9" creationId="{F3F69556-D1A9-43A1-9830-5094C4EDFFAD}"/>
          </ac:spMkLst>
        </pc:spChg>
        <pc:spChg chg="add mod">
          <ac:chgData name="Tegischer Lukas" userId="f78daebb-0565-485c-bd0e-1cd035e796ff" providerId="ADAL" clId="{9200BB33-ABCB-49D0-8623-C26D87F3C14C}" dt="2022-04-09T18:47:20.793" v="55" actId="1076"/>
          <ac:spMkLst>
            <pc:docMk/>
            <pc:sldMk cId="4044127609" sldId="339"/>
            <ac:spMk id="16" creationId="{048EA742-B552-462A-8C4C-BFDE35983DD3}"/>
          </ac:spMkLst>
        </pc:spChg>
        <pc:spChg chg="add mod">
          <ac:chgData name="Tegischer Lukas" userId="f78daebb-0565-485c-bd0e-1cd035e796ff" providerId="ADAL" clId="{9200BB33-ABCB-49D0-8623-C26D87F3C14C}" dt="2022-04-09T18:47:29.616" v="65" actId="20577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9200BB33-ABCB-49D0-8623-C26D87F3C14C}" dt="2022-04-09T18:47:34.288" v="72" actId="20577"/>
          <ac:spMkLst>
            <pc:docMk/>
            <pc:sldMk cId="4044127609" sldId="339"/>
            <ac:spMk id="19" creationId="{95B98AA6-4B7B-4523-A0C3-0D0DCA002589}"/>
          </ac:spMkLst>
        </pc:spChg>
        <pc:spChg chg="add mod">
          <ac:chgData name="Tegischer Lukas" userId="f78daebb-0565-485c-bd0e-1cd035e796ff" providerId="ADAL" clId="{9200BB33-ABCB-49D0-8623-C26D87F3C14C}" dt="2022-04-09T18:47:56.732" v="86" actId="1076"/>
          <ac:spMkLst>
            <pc:docMk/>
            <pc:sldMk cId="4044127609" sldId="339"/>
            <ac:spMk id="20" creationId="{3CDF35D5-6B12-43A4-8322-DA135BB452ED}"/>
          </ac:spMkLst>
        </pc:spChg>
        <pc:spChg chg="del">
          <ac:chgData name="Tegischer Lukas" userId="f78daebb-0565-485c-bd0e-1cd035e796ff" providerId="ADAL" clId="{9200BB33-ABCB-49D0-8623-C26D87F3C14C}" dt="2022-04-09T18:45:06.755" v="1" actId="478"/>
          <ac:spMkLst>
            <pc:docMk/>
            <pc:sldMk cId="4044127609" sldId="339"/>
            <ac:spMk id="24" creationId="{8647B893-C846-4542-867D-93C409AC516B}"/>
          </ac:spMkLst>
        </pc:spChg>
        <pc:spChg chg="del mod">
          <ac:chgData name="Tegischer Lukas" userId="f78daebb-0565-485c-bd0e-1cd035e796ff" providerId="ADAL" clId="{9200BB33-ABCB-49D0-8623-C26D87F3C14C}" dt="2022-04-09T18:45:07.811" v="3" actId="478"/>
          <ac:spMkLst>
            <pc:docMk/>
            <pc:sldMk cId="4044127609" sldId="339"/>
            <ac:spMk id="26" creationId="{221C2129-92D2-428F-923C-105687DBA1BE}"/>
          </ac:spMkLst>
        </pc:spChg>
        <pc:spChg chg="del">
          <ac:chgData name="Tegischer Lukas" userId="f78daebb-0565-485c-bd0e-1cd035e796ff" providerId="ADAL" clId="{9200BB33-ABCB-49D0-8623-C26D87F3C14C}" dt="2022-04-09T18:45:08.740" v="4" actId="478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9200BB33-ABCB-49D0-8623-C26D87F3C14C}" dt="2022-04-09T18:45:09.285" v="5" actId="478"/>
          <ac:picMkLst>
            <pc:docMk/>
            <pc:sldMk cId="4044127609" sldId="339"/>
            <ac:picMk id="22" creationId="{CD2DAD98-EE83-46AE-903A-FEDB7D1CBAB6}"/>
          </ac:picMkLst>
        </pc:picChg>
        <pc:cxnChg chg="add mod">
          <ac:chgData name="Tegischer Lukas" userId="f78daebb-0565-485c-bd0e-1cd035e796ff" providerId="ADAL" clId="{9200BB33-ABCB-49D0-8623-C26D87F3C14C}" dt="2022-04-09T18:47:08.466" v="40" actId="1076"/>
          <ac:cxnSpMkLst>
            <pc:docMk/>
            <pc:sldMk cId="4044127609" sldId="339"/>
            <ac:cxnSpMk id="5" creationId="{635B4BB7-5EBE-464C-BD06-1FF96AC5CBA9}"/>
          </ac:cxnSpMkLst>
        </pc:cxnChg>
        <pc:cxnChg chg="add mod">
          <ac:chgData name="Tegischer Lukas" userId="f78daebb-0565-485c-bd0e-1cd035e796ff" providerId="ADAL" clId="{9200BB33-ABCB-49D0-8623-C26D87F3C14C}" dt="2022-04-09T18:47:56.732" v="86" actId="1076"/>
          <ac:cxnSpMkLst>
            <pc:docMk/>
            <pc:sldMk cId="4044127609" sldId="339"/>
            <ac:cxnSpMk id="12" creationId="{B026C38E-E2B1-47BD-857E-30592FC87FDD}"/>
          </ac:cxnSpMkLst>
        </pc:cxnChg>
        <pc:cxnChg chg="add del mod">
          <ac:chgData name="Tegischer Lukas" userId="f78daebb-0565-485c-bd0e-1cd035e796ff" providerId="ADAL" clId="{9200BB33-ABCB-49D0-8623-C26D87F3C14C}" dt="2022-04-09T18:48:50.294" v="102" actId="478"/>
          <ac:cxnSpMkLst>
            <pc:docMk/>
            <pc:sldMk cId="4044127609" sldId="339"/>
            <ac:cxnSpMk id="23" creationId="{606F9716-6455-4194-955C-9207BAC4B2DC}"/>
          </ac:cxnSpMkLst>
        </pc:cxnChg>
        <pc:cxnChg chg="add mod">
          <ac:chgData name="Tegischer Lukas" userId="f78daebb-0565-485c-bd0e-1cd035e796ff" providerId="ADAL" clId="{9200BB33-ABCB-49D0-8623-C26D87F3C14C}" dt="2022-04-09T18:48:37.010" v="97" actId="14100"/>
          <ac:cxnSpMkLst>
            <pc:docMk/>
            <pc:sldMk cId="4044127609" sldId="339"/>
            <ac:cxnSpMk id="25" creationId="{A0AC086E-0899-43EF-964B-F09D1F205859}"/>
          </ac:cxnSpMkLst>
        </pc:cxnChg>
        <pc:cxnChg chg="add mod">
          <ac:chgData name="Tegischer Lukas" userId="f78daebb-0565-485c-bd0e-1cd035e796ff" providerId="ADAL" clId="{9200BB33-ABCB-49D0-8623-C26D87F3C14C}" dt="2022-04-09T18:48:40.827" v="100" actId="14100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531050047" sldId="344"/>
        </pc:sldMkLst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2960554377" sldId="346"/>
        </pc:sldMkLst>
      </pc:sldChg>
      <pc:sldChg chg="addSp delSp modSp add mod modAnim">
        <pc:chgData name="Tegischer Lukas" userId="f78daebb-0565-485c-bd0e-1cd035e796ff" providerId="ADAL" clId="{9200BB33-ABCB-49D0-8623-C26D87F3C14C}" dt="2022-04-09T18:49:45.232" v="114" actId="1076"/>
        <pc:sldMkLst>
          <pc:docMk/>
          <pc:sldMk cId="3325284808" sldId="347"/>
        </pc:sldMkLst>
        <pc:spChg chg="add mod">
          <ac:chgData name="Tegischer Lukas" userId="f78daebb-0565-485c-bd0e-1cd035e796ff" providerId="ADAL" clId="{9200BB33-ABCB-49D0-8623-C26D87F3C14C}" dt="2022-04-09T18:46:03.874" v="23" actId="21"/>
          <ac:spMkLst>
            <pc:docMk/>
            <pc:sldMk cId="3325284808" sldId="347"/>
            <ac:spMk id="4" creationId="{604500E9-5CB9-4DE0-A46C-590A51520382}"/>
          </ac:spMkLst>
        </pc:spChg>
        <pc:spChg chg="add mod">
          <ac:chgData name="Tegischer Lukas" userId="f78daebb-0565-485c-bd0e-1cd035e796ff" providerId="ADAL" clId="{9200BB33-ABCB-49D0-8623-C26D87F3C14C}" dt="2022-04-09T18:49:33.170" v="110" actId="1076"/>
          <ac:spMkLst>
            <pc:docMk/>
            <pc:sldMk cId="3325284808" sldId="347"/>
            <ac:spMk id="5" creationId="{A3CEF0C4-2B4E-4D69-8B6C-6881FD0E7ECC}"/>
          </ac:spMkLst>
        </pc:spChg>
        <pc:spChg chg="add mod">
          <ac:chgData name="Tegischer Lukas" userId="f78daebb-0565-485c-bd0e-1cd035e796ff" providerId="ADAL" clId="{9200BB33-ABCB-49D0-8623-C26D87F3C14C}" dt="2022-04-09T18:49:45.232" v="114" actId="1076"/>
          <ac:spMkLst>
            <pc:docMk/>
            <pc:sldMk cId="3325284808" sldId="347"/>
            <ac:spMk id="6" creationId="{CDC309E2-9F72-4086-9019-558903ADB55A}"/>
          </ac:spMkLst>
        </pc:spChg>
        <pc:spChg chg="del">
          <ac:chgData name="Tegischer Lukas" userId="f78daebb-0565-485c-bd0e-1cd035e796ff" providerId="ADAL" clId="{9200BB33-ABCB-49D0-8623-C26D87F3C14C}" dt="2022-04-09T18:45:40.309" v="14" actId="478"/>
          <ac:spMkLst>
            <pc:docMk/>
            <pc:sldMk cId="3325284808" sldId="347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9:40.019" v="113" actId="20577"/>
          <ac:spMkLst>
            <pc:docMk/>
            <pc:sldMk cId="3325284808" sldId="347"/>
            <ac:spMk id="8" creationId="{FEF0CAFE-174E-45E3-A465-986CE0A181E1}"/>
          </ac:spMkLst>
        </pc:spChg>
        <pc:spChg chg="add mod">
          <ac:chgData name="Tegischer Lukas" userId="f78daebb-0565-485c-bd0e-1cd035e796ff" providerId="ADAL" clId="{9200BB33-ABCB-49D0-8623-C26D87F3C14C}" dt="2022-04-09T18:49:28.749" v="109"/>
          <ac:spMkLst>
            <pc:docMk/>
            <pc:sldMk cId="3325284808" sldId="347"/>
            <ac:spMk id="9" creationId="{A2F81A9E-7AAD-4F08-A485-56D674C20012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1A19456-AC5A-4027-A333-DDF3153701BF}"/>
    <pc:docChg chg="undo redo custSel addSld delSld modSld sldOrd">
      <pc:chgData name="Tegischer Lukas" userId="f78daebb-0565-485c-bd0e-1cd035e796ff" providerId="ADAL" clId="{81A19456-AC5A-4027-A333-DDF3153701BF}" dt="2022-04-09T18:59:40.676" v="160"/>
      <pc:docMkLst>
        <pc:docMk/>
      </pc:docMkLst>
      <pc:sldChg chg="modSp mod">
        <pc:chgData name="Tegischer Lukas" userId="f78daebb-0565-485c-bd0e-1cd035e796ff" providerId="ADAL" clId="{81A19456-AC5A-4027-A333-DDF3153701BF}" dt="2022-04-09T18:50:27.500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A19456-AC5A-4027-A333-DDF3153701BF}" dt="2022-04-09T18:50:27.500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ord delAnim modAnim">
        <pc:chgData name="Tegischer Lukas" userId="f78daebb-0565-485c-bd0e-1cd035e796ff" providerId="ADAL" clId="{81A19456-AC5A-4027-A333-DDF3153701BF}" dt="2022-04-09T18:53:30.165" v="73"/>
        <pc:sldMkLst>
          <pc:docMk/>
          <pc:sldMk cId="3423285669" sldId="334"/>
        </pc:sldMkLst>
        <pc:spChg chg="mod">
          <ac:chgData name="Tegischer Lukas" userId="f78daebb-0565-485c-bd0e-1cd035e796ff" providerId="ADAL" clId="{81A19456-AC5A-4027-A333-DDF3153701BF}" dt="2022-04-09T18:51:08.400" v="50" actId="1076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A19456-AC5A-4027-A333-DDF3153701BF}" dt="2022-04-09T18:51:34.475" v="59" actId="113"/>
          <ac:spMkLst>
            <pc:docMk/>
            <pc:sldMk cId="3423285669" sldId="334"/>
            <ac:spMk id="7" creationId="{AD05B17F-0356-4936-A8F1-B9AC841E3813}"/>
          </ac:spMkLst>
        </pc:spChg>
        <pc:spChg chg="del">
          <ac:chgData name="Tegischer Lukas" userId="f78daebb-0565-485c-bd0e-1cd035e796ff" providerId="ADAL" clId="{81A19456-AC5A-4027-A333-DDF3153701BF}" dt="2022-04-09T18:51:04.313" v="49" actId="478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A19456-AC5A-4027-A333-DDF3153701BF}" dt="2022-04-09T18:52:36.400" v="66" actId="1076"/>
          <ac:picMkLst>
            <pc:docMk/>
            <pc:sldMk cId="3423285669" sldId="334"/>
            <ac:picMk id="5" creationId="{4623CB6A-A90F-42D9-ACA7-08035B510C34}"/>
          </ac:picMkLst>
        </pc:picChg>
        <pc:picChg chg="del">
          <ac:chgData name="Tegischer Lukas" userId="f78daebb-0565-485c-bd0e-1cd035e796ff" providerId="ADAL" clId="{81A19456-AC5A-4027-A333-DDF3153701BF}" dt="2022-04-09T18:51:03.330" v="48" actId="478"/>
          <ac:picMkLst>
            <pc:docMk/>
            <pc:sldMk cId="3423285669" sldId="334"/>
            <ac:picMk id="6" creationId="{96EEBDEE-92CA-4101-87CD-24B520FAA815}"/>
          </ac:picMkLst>
        </pc:picChg>
        <pc:picChg chg="add mod">
          <ac:chgData name="Tegischer Lukas" userId="f78daebb-0565-485c-bd0e-1cd035e796ff" providerId="ADAL" clId="{81A19456-AC5A-4027-A333-DDF3153701BF}" dt="2022-04-09T18:53:10.583" v="68" actId="1076"/>
          <ac:picMkLst>
            <pc:docMk/>
            <pc:sldMk cId="3423285669" sldId="334"/>
            <ac:picMk id="9" creationId="{99745989-80B4-46D5-B0AC-876EDD50F85F}"/>
          </ac:picMkLst>
        </pc:picChg>
      </pc:sldChg>
      <pc:sldChg chg="addSp delSp modSp mod delAnim">
        <pc:chgData name="Tegischer Lukas" userId="f78daebb-0565-485c-bd0e-1cd035e796ff" providerId="ADAL" clId="{81A19456-AC5A-4027-A333-DDF3153701BF}" dt="2022-04-09T18:59:14.590" v="156" actId="207"/>
        <pc:sldMkLst>
          <pc:docMk/>
          <pc:sldMk cId="4044127609" sldId="339"/>
        </pc:sldMkLst>
        <pc:spChg chg="del mod">
          <ac:chgData name="Tegischer Lukas" userId="f78daebb-0565-485c-bd0e-1cd035e796ff" providerId="ADAL" clId="{81A19456-AC5A-4027-A333-DDF3153701BF}" dt="2022-04-09T18:50:35.137" v="22" actId="478"/>
          <ac:spMkLst>
            <pc:docMk/>
            <pc:sldMk cId="4044127609" sldId="339"/>
            <ac:spMk id="7" creationId="{A26376BB-4582-45E0-803E-FD11E0673413}"/>
          </ac:spMkLst>
        </pc:spChg>
        <pc:spChg chg="del">
          <ac:chgData name="Tegischer Lukas" userId="f78daebb-0565-485c-bd0e-1cd035e796ff" providerId="ADAL" clId="{81A19456-AC5A-4027-A333-DDF3153701BF}" dt="2022-04-09T18:50:32.556" v="20" actId="478"/>
          <ac:spMkLst>
            <pc:docMk/>
            <pc:sldMk cId="4044127609" sldId="339"/>
            <ac:spMk id="9" creationId="{F3F69556-D1A9-43A1-9830-5094C4EDFFAD}"/>
          </ac:spMkLst>
        </pc:spChg>
        <pc:spChg chg="add del mod">
          <ac:chgData name="Tegischer Lukas" userId="f78daebb-0565-485c-bd0e-1cd035e796ff" providerId="ADAL" clId="{81A19456-AC5A-4027-A333-DDF3153701BF}" dt="2022-04-09T18:56:01.915" v="103" actId="478"/>
          <ac:spMkLst>
            <pc:docMk/>
            <pc:sldMk cId="4044127609" sldId="339"/>
            <ac:spMk id="14" creationId="{03A6CB94-D053-4027-9EFD-E87454404ECD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6" creationId="{048EA742-B552-462A-8C4C-BFDE35983DD3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81A19456-AC5A-4027-A333-DDF3153701BF}" dt="2022-04-09T18:59:14.590" v="156" actId="207"/>
          <ac:spMkLst>
            <pc:docMk/>
            <pc:sldMk cId="4044127609" sldId="339"/>
            <ac:spMk id="18" creationId="{B85A7121-3F5F-404A-BFA1-CF18F322618A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9" creationId="{95B98AA6-4B7B-4523-A0C3-0D0DCA002589}"/>
          </ac:spMkLst>
        </pc:spChg>
        <pc:spChg chg="del">
          <ac:chgData name="Tegischer Lukas" userId="f78daebb-0565-485c-bd0e-1cd035e796ff" providerId="ADAL" clId="{81A19456-AC5A-4027-A333-DDF3153701BF}" dt="2022-04-09T18:50:38.713" v="24" actId="478"/>
          <ac:spMkLst>
            <pc:docMk/>
            <pc:sldMk cId="4044127609" sldId="339"/>
            <ac:spMk id="20" creationId="{3CDF35D5-6B12-43A4-8322-DA135BB452ED}"/>
          </ac:spMkLst>
        </pc:spChg>
        <pc:picChg chg="add del mod modCrop">
          <ac:chgData name="Tegischer Lukas" userId="f78daebb-0565-485c-bd0e-1cd035e796ff" providerId="ADAL" clId="{81A19456-AC5A-4027-A333-DDF3153701BF}" dt="2022-04-09T18:57:39.779" v="120" actId="478"/>
          <ac:picMkLst>
            <pc:docMk/>
            <pc:sldMk cId="4044127609" sldId="339"/>
            <ac:picMk id="6" creationId="{A20DF8AB-88B0-453A-A5E6-88A1E1E5CECC}"/>
          </ac:picMkLst>
        </pc:picChg>
        <pc:picChg chg="add mod modCrop">
          <ac:chgData name="Tegischer Lukas" userId="f78daebb-0565-485c-bd0e-1cd035e796ff" providerId="ADAL" clId="{81A19456-AC5A-4027-A333-DDF3153701BF}" dt="2022-04-09T18:58:00.456" v="128" actId="1076"/>
          <ac:picMkLst>
            <pc:docMk/>
            <pc:sldMk cId="4044127609" sldId="339"/>
            <ac:picMk id="10" creationId="{931A479B-4F8D-4B9B-9748-C031B82CE596}"/>
          </ac:picMkLst>
        </pc:pic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5" creationId="{635B4BB7-5EBE-464C-BD06-1FF96AC5CBA9}"/>
          </ac:cxnSpMkLst>
        </pc:cxnChg>
        <pc:cxnChg chg="del mod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12" creationId="{B026C38E-E2B1-47BD-857E-30592FC87FDD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3" creationId="{606F9716-6455-4194-955C-9207BAC4B2DC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5" creationId="{A0AC086E-0899-43EF-964B-F09D1F205859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add del">
        <pc:chgData name="Tegischer Lukas" userId="f78daebb-0565-485c-bd0e-1cd035e796ff" providerId="ADAL" clId="{81A19456-AC5A-4027-A333-DDF3153701BF}" dt="2022-04-09T18:59:15.897" v="158" actId="47"/>
        <pc:sldMkLst>
          <pc:docMk/>
          <pc:sldMk cId="3325284808" sldId="347"/>
        </pc:sldMkLst>
      </pc:sldChg>
      <pc:sldChg chg="addSp delSp modSp add mod modAnim">
        <pc:chgData name="Tegischer Lukas" userId="f78daebb-0565-485c-bd0e-1cd035e796ff" providerId="ADAL" clId="{81A19456-AC5A-4027-A333-DDF3153701BF}" dt="2022-04-09T18:59:40.676" v="160"/>
        <pc:sldMkLst>
          <pc:docMk/>
          <pc:sldMk cId="41888107" sldId="348"/>
        </pc:sldMkLst>
        <pc:spChg chg="del">
          <ac:chgData name="Tegischer Lukas" userId="f78daebb-0565-485c-bd0e-1cd035e796ff" providerId="ADAL" clId="{81A19456-AC5A-4027-A333-DDF3153701BF}" dt="2022-04-09T18:53:24.663" v="71" actId="478"/>
          <ac:spMkLst>
            <pc:docMk/>
            <pc:sldMk cId="41888107" sldId="348"/>
            <ac:spMk id="7" creationId="{AD05B17F-0356-4936-A8F1-B9AC841E3813}"/>
          </ac:spMkLst>
        </pc:spChg>
        <pc:spChg chg="add mod">
          <ac:chgData name="Tegischer Lukas" userId="f78daebb-0565-485c-bd0e-1cd035e796ff" providerId="ADAL" clId="{81A19456-AC5A-4027-A333-DDF3153701BF}" dt="2022-04-09T18:53:49.272" v="79" actId="1076"/>
          <ac:spMkLst>
            <pc:docMk/>
            <pc:sldMk cId="41888107" sldId="348"/>
            <ac:spMk id="8" creationId="{E2773073-6898-4565-94EB-E3C7D8741FD9}"/>
          </ac:spMkLst>
        </pc:spChg>
        <pc:spChg chg="add mod">
          <ac:chgData name="Tegischer Lukas" userId="f78daebb-0565-485c-bd0e-1cd035e796ff" providerId="ADAL" clId="{81A19456-AC5A-4027-A333-DDF3153701BF}" dt="2022-04-09T18:54:58.272" v="99" actId="20577"/>
          <ac:spMkLst>
            <pc:docMk/>
            <pc:sldMk cId="41888107" sldId="348"/>
            <ac:spMk id="12" creationId="{64EEB588-A972-482B-A9C4-51AC1876C58B}"/>
          </ac:spMkLst>
        </pc:spChg>
        <pc:picChg chg="del">
          <ac:chgData name="Tegischer Lukas" userId="f78daebb-0565-485c-bd0e-1cd035e796ff" providerId="ADAL" clId="{81A19456-AC5A-4027-A333-DDF3153701BF}" dt="2022-04-09T18:53:24.045" v="70" actId="478"/>
          <ac:picMkLst>
            <pc:docMk/>
            <pc:sldMk cId="41888107" sldId="348"/>
            <ac:picMk id="5" creationId="{4623CB6A-A90F-42D9-ACA7-08035B510C34}"/>
          </ac:picMkLst>
        </pc:picChg>
        <pc:picChg chg="add mod modCrop">
          <ac:chgData name="Tegischer Lukas" userId="f78daebb-0565-485c-bd0e-1cd035e796ff" providerId="ADAL" clId="{81A19456-AC5A-4027-A333-DDF3153701BF}" dt="2022-04-09T18:54:40.368" v="93" actId="1076"/>
          <ac:picMkLst>
            <pc:docMk/>
            <pc:sldMk cId="41888107" sldId="348"/>
            <ac:picMk id="6" creationId="{AA8B60CC-238E-4233-B991-DD9871A3D947}"/>
          </ac:picMkLst>
        </pc:picChg>
        <pc:picChg chg="del">
          <ac:chgData name="Tegischer Lukas" userId="f78daebb-0565-485c-bd0e-1cd035e796ff" providerId="ADAL" clId="{81A19456-AC5A-4027-A333-DDF3153701BF}" dt="2022-04-09T18:53:26.331" v="72" actId="478"/>
          <ac:picMkLst>
            <pc:docMk/>
            <pc:sldMk cId="41888107" sldId="348"/>
            <ac:picMk id="9" creationId="{99745989-80B4-46D5-B0AC-876EDD50F85F}"/>
          </ac:picMkLst>
        </pc:picChg>
      </pc:sldChg>
      <pc:sldChg chg="addSp delSp modSp add mod">
        <pc:chgData name="Tegischer Lukas" userId="f78daebb-0565-485c-bd0e-1cd035e796ff" providerId="ADAL" clId="{81A19456-AC5A-4027-A333-DDF3153701BF}" dt="2022-04-09T18:59:13.355" v="153" actId="20577"/>
        <pc:sldMkLst>
          <pc:docMk/>
          <pc:sldMk cId="2329605005" sldId="349"/>
        </pc:sldMkLst>
        <pc:spChg chg="add mod">
          <ac:chgData name="Tegischer Lukas" userId="f78daebb-0565-485c-bd0e-1cd035e796ff" providerId="ADAL" clId="{81A19456-AC5A-4027-A333-DDF3153701BF}" dt="2022-04-09T18:59:13.355" v="153" actId="20577"/>
          <ac:spMkLst>
            <pc:docMk/>
            <pc:sldMk cId="2329605005" sldId="349"/>
            <ac:spMk id="4" creationId="{7D98C05B-7792-4A26-A18E-D50AA6C4B4B8}"/>
          </ac:spMkLst>
        </pc:spChg>
        <pc:spChg chg="del">
          <ac:chgData name="Tegischer Lukas" userId="f78daebb-0565-485c-bd0e-1cd035e796ff" providerId="ADAL" clId="{81A19456-AC5A-4027-A333-DDF3153701BF}" dt="2022-04-09T18:56:37.523" v="113" actId="478"/>
          <ac:spMkLst>
            <pc:docMk/>
            <pc:sldMk cId="2329605005" sldId="349"/>
            <ac:spMk id="18" creationId="{B85A7121-3F5F-404A-BFA1-CF18F322618A}"/>
          </ac:spMkLst>
        </pc:spChg>
        <pc:picChg chg="add mod">
          <ac:chgData name="Tegischer Lukas" userId="f78daebb-0565-485c-bd0e-1cd035e796ff" providerId="ADAL" clId="{81A19456-AC5A-4027-A333-DDF3153701BF}" dt="2022-04-09T18:58:13.574" v="133" actId="1076"/>
          <ac:picMkLst>
            <pc:docMk/>
            <pc:sldMk cId="2329605005" sldId="349"/>
            <ac:picMk id="5" creationId="{7BDD28DE-9332-4E72-B18E-299CFCB83805}"/>
          </ac:picMkLst>
        </pc:picChg>
      </pc:sldChg>
      <pc:sldChg chg="addSp delSp modSp add mod">
        <pc:chgData name="Tegischer Lukas" userId="f78daebb-0565-485c-bd0e-1cd035e796ff" providerId="ADAL" clId="{81A19456-AC5A-4027-A333-DDF3153701BF}" dt="2022-04-09T18:58:36.305" v="140" actId="14100"/>
        <pc:sldMkLst>
          <pc:docMk/>
          <pc:sldMk cId="407697604" sldId="350"/>
        </pc:sldMkLst>
        <pc:spChg chg="del">
          <ac:chgData name="Tegischer Lukas" userId="f78daebb-0565-485c-bd0e-1cd035e796ff" providerId="ADAL" clId="{81A19456-AC5A-4027-A333-DDF3153701BF}" dt="2022-04-09T18:58:23.330" v="135" actId="478"/>
          <ac:spMkLst>
            <pc:docMk/>
            <pc:sldMk cId="407697604" sldId="350"/>
            <ac:spMk id="4" creationId="{7D98C05B-7792-4A26-A18E-D50AA6C4B4B8}"/>
          </ac:spMkLst>
        </pc:spChg>
        <pc:spChg chg="add mod">
          <ac:chgData name="Tegischer Lukas" userId="f78daebb-0565-485c-bd0e-1cd035e796ff" providerId="ADAL" clId="{81A19456-AC5A-4027-A333-DDF3153701BF}" dt="2022-04-09T18:58:36.305" v="140" actId="14100"/>
          <ac:spMkLst>
            <pc:docMk/>
            <pc:sldMk cId="407697604" sldId="350"/>
            <ac:spMk id="6" creationId="{14B0156C-B51B-442D-80F1-E40CB5A85D6F}"/>
          </ac:spMkLst>
        </pc:spChg>
        <pc:picChg chg="mod">
          <ac:chgData name="Tegischer Lukas" userId="f78daebb-0565-485c-bd0e-1cd035e796ff" providerId="ADAL" clId="{81A19456-AC5A-4027-A333-DDF3153701BF}" dt="2022-04-09T18:58:33.615" v="139" actId="1076"/>
          <ac:picMkLst>
            <pc:docMk/>
            <pc:sldMk cId="407697604" sldId="350"/>
            <ac:picMk id="5" creationId="{7BDD28DE-9332-4E72-B18E-299CFCB83805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FCC073C2-1432-40C4-9AF0-96421512CE70}"/>
    <pc:docChg chg="modSld">
      <pc:chgData name="Tegischer Lukas" userId="f78daebb-0565-485c-bd0e-1cd035e796ff" providerId="ADAL" clId="{FCC073C2-1432-40C4-9AF0-96421512CE70}" dt="2022-04-17T14:56:59.256" v="1"/>
      <pc:docMkLst>
        <pc:docMk/>
      </pc:docMkLst>
      <pc:sldChg chg="modSp mod">
        <pc:chgData name="Tegischer Lukas" userId="f78daebb-0565-485c-bd0e-1cd035e796ff" providerId="ADAL" clId="{FCC073C2-1432-40C4-9AF0-96421512CE70}" dt="2022-04-17T14:43:45" v="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CC073C2-1432-40C4-9AF0-96421512CE70}" dt="2022-04-17T14:43:45" v="0" actId="20577"/>
          <ac:spMkLst>
            <pc:docMk/>
            <pc:sldMk cId="3932101437" sldId="291"/>
            <ac:spMk id="6" creationId="{94E0EE5C-E164-4D22-9741-486714283553}"/>
          </ac:spMkLst>
        </pc:spChg>
      </pc:sldChg>
      <pc:sldChg chg="addSp">
        <pc:chgData name="Tegischer Lukas" userId="f78daebb-0565-485c-bd0e-1cd035e796ff" providerId="ADAL" clId="{FCC073C2-1432-40C4-9AF0-96421512CE70}" dt="2022-04-17T14:56:59.256" v="1"/>
        <pc:sldMkLst>
          <pc:docMk/>
          <pc:sldMk cId="4044127609" sldId="339"/>
        </pc:sldMkLst>
        <pc:inkChg chg="add">
          <ac:chgData name="Tegischer Lukas" userId="f78daebb-0565-485c-bd0e-1cd035e796ff" providerId="ADAL" clId="{FCC073C2-1432-40C4-9AF0-96421512CE70}" dt="2022-04-17T14:56:59.256" v="1"/>
          <ac:inkMkLst>
            <pc:docMk/>
            <pc:sldMk cId="4044127609" sldId="339"/>
            <ac:inkMk id="2" creationId="{F1067487-37C3-4682-8CCA-AB54FE2054C6}"/>
          </ac:inkMkLst>
        </pc:inkChg>
      </pc:sldChg>
      <pc:sldChg chg="addSp">
        <pc:chgData name="Tegischer Lukas" userId="f78daebb-0565-485c-bd0e-1cd035e796ff" providerId="ADAL" clId="{FCC073C2-1432-40C4-9AF0-96421512CE70}" dt="2022-04-17T14:56:59.256" v="1"/>
        <pc:sldMkLst>
          <pc:docMk/>
          <pc:sldMk cId="259554018" sldId="351"/>
        </pc:sldMkLst>
        <pc:inkChg chg="add">
          <ac:chgData name="Tegischer Lukas" userId="f78daebb-0565-485c-bd0e-1cd035e796ff" providerId="ADAL" clId="{FCC073C2-1432-40C4-9AF0-96421512CE70}" dt="2022-04-17T14:56:59.256" v="1"/>
          <ac:inkMkLst>
            <pc:docMk/>
            <pc:sldMk cId="259554018" sldId="351"/>
            <ac:inkMk id="2" creationId="{A1223831-B128-4593-B777-B5656E18A04B}"/>
          </ac:inkMkLst>
        </pc:inkChg>
      </pc:sldChg>
      <pc:sldChg chg="addSp">
        <pc:chgData name="Tegischer Lukas" userId="f78daebb-0565-485c-bd0e-1cd035e796ff" providerId="ADAL" clId="{FCC073C2-1432-40C4-9AF0-96421512CE70}" dt="2022-04-17T14:56:59.256" v="1"/>
        <pc:sldMkLst>
          <pc:docMk/>
          <pc:sldMk cId="3506534706" sldId="352"/>
        </pc:sldMkLst>
        <pc:inkChg chg="add">
          <ac:chgData name="Tegischer Lukas" userId="f78daebb-0565-485c-bd0e-1cd035e796ff" providerId="ADAL" clId="{FCC073C2-1432-40C4-9AF0-96421512CE70}" dt="2022-04-17T14:56:59.256" v="1"/>
          <ac:inkMkLst>
            <pc:docMk/>
            <pc:sldMk cId="3506534706" sldId="352"/>
            <ac:inkMk id="2" creationId="{DF3EA2FF-8F3A-4FCC-9962-E20D8A19BB1B}"/>
          </ac:inkMkLst>
        </pc:ink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9A863D95-C157-4819-9D30-AC6E3F803153}"/>
    <pc:docChg chg="undo custSel addSld delSld modSld">
      <pc:chgData name="Tegischer Lukas" userId="f78daebb-0565-485c-bd0e-1cd035e796ff" providerId="ADAL" clId="{9A863D95-C157-4819-9D30-AC6E3F803153}" dt="2022-04-09T18:36:08.057" v="144" actId="20577"/>
      <pc:docMkLst>
        <pc:docMk/>
      </pc:docMkLst>
      <pc:sldChg chg="modSp mod">
        <pc:chgData name="Tegischer Lukas" userId="f78daebb-0565-485c-bd0e-1cd035e796ff" providerId="ADAL" clId="{9A863D95-C157-4819-9D30-AC6E3F803153}" dt="2022-04-09T18:36:08.057" v="1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A863D95-C157-4819-9D30-AC6E3F803153}" dt="2022-04-09T18:36:08.057" v="1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9A863D95-C157-4819-9D30-AC6E3F803153}" dt="2022-04-09T18:30:16.435" v="10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9A863D95-C157-4819-9D30-AC6E3F803153}" dt="2022-04-09T18:30:03.764" v="5" actId="20577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9A863D95-C157-4819-9D30-AC6E3F803153}" dt="2022-04-09T18:30:16.435" v="10" actId="1076"/>
          <ac:spMkLst>
            <pc:docMk/>
            <pc:sldMk cId="3423285669" sldId="334"/>
            <ac:spMk id="7" creationId="{CDEADD24-88E3-4C35-BFFA-DF2285856BDC}"/>
          </ac:spMkLst>
        </pc:spChg>
      </pc:sldChg>
      <pc:sldChg chg="add del">
        <pc:chgData name="Tegischer Lukas" userId="f78daebb-0565-485c-bd0e-1cd035e796ff" providerId="ADAL" clId="{9A863D95-C157-4819-9D30-AC6E3F803153}" dt="2022-04-09T18:30:17.876" v="11" actId="47"/>
        <pc:sldMkLst>
          <pc:docMk/>
          <pc:sldMk cId="2211900279" sldId="337"/>
        </pc:sldMkLst>
      </pc:sldChg>
      <pc:sldChg chg="del">
        <pc:chgData name="Tegischer Lukas" userId="f78daebb-0565-485c-bd0e-1cd035e796ff" providerId="ADAL" clId="{9A863D95-C157-4819-9D30-AC6E3F803153}" dt="2022-04-09T18:29:49.070" v="0" actId="47"/>
        <pc:sldMkLst>
          <pc:docMk/>
          <pc:sldMk cId="3623582368" sldId="338"/>
        </pc:sldMkLst>
      </pc:sldChg>
      <pc:sldChg chg="addSp delSp modSp mod modAnim">
        <pc:chgData name="Tegischer Lukas" userId="f78daebb-0565-485c-bd0e-1cd035e796ff" providerId="ADAL" clId="{9A863D95-C157-4819-9D30-AC6E3F803153}" dt="2022-04-09T18:32:19.684" v="62" actId="20577"/>
        <pc:sldMkLst>
          <pc:docMk/>
          <pc:sldMk cId="4044127609" sldId="339"/>
        </pc:sldMkLst>
        <pc:spChg chg="add mod">
          <ac:chgData name="Tegischer Lukas" userId="f78daebb-0565-485c-bd0e-1cd035e796ff" providerId="ADAL" clId="{9A863D95-C157-4819-9D30-AC6E3F803153}" dt="2022-04-09T18:32:19.684" v="62" actId="20577"/>
          <ac:spMkLst>
            <pc:docMk/>
            <pc:sldMk cId="4044127609" sldId="339"/>
            <ac:spMk id="7" creationId="{6AEB3B91-34FE-453F-8502-8F1617B51B66}"/>
          </ac:spMkLst>
        </pc:spChg>
        <pc:spChg chg="del">
          <ac:chgData name="Tegischer Lukas" userId="f78daebb-0565-485c-bd0e-1cd035e796ff" providerId="ADAL" clId="{9A863D95-C157-4819-9D30-AC6E3F803153}" dt="2022-04-09T18:30:27.074" v="13" actId="478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9A863D95-C157-4819-9D30-AC6E3F803153}" dt="2022-04-09T18:30:26.427" v="12" actId="478"/>
          <ac:spMkLst>
            <pc:docMk/>
            <pc:sldMk cId="4044127609" sldId="339"/>
            <ac:spMk id="15" creationId="{D55C9161-284A-439C-BE02-21BCB497C502}"/>
          </ac:spMkLst>
        </pc:spChg>
        <pc:picChg chg="del">
          <ac:chgData name="Tegischer Lukas" userId="f78daebb-0565-485c-bd0e-1cd035e796ff" providerId="ADAL" clId="{9A863D95-C157-4819-9D30-AC6E3F803153}" dt="2022-04-09T18:30:27.650" v="14" actId="478"/>
          <ac:picMkLst>
            <pc:docMk/>
            <pc:sldMk cId="4044127609" sldId="339"/>
            <ac:picMk id="5" creationId="{499F7062-62CB-44F7-B09A-A287DB0CFAB5}"/>
          </ac:picMkLst>
        </pc:pic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4" creationId="{FA45B92E-2D06-44A7-B5E9-2413DC8C4771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0" creationId="{F9965C5A-CE25-4ABD-8A82-1BB4E5808A4F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3" creationId="{429CFC3B-0015-493E-955D-90ACD418F952}"/>
          </ac:cxnSpMkLst>
        </pc:cxnChg>
      </pc:sldChg>
      <pc:sldChg chg="delSp del mod">
        <pc:chgData name="Tegischer Lukas" userId="f78daebb-0565-485c-bd0e-1cd035e796ff" providerId="ADAL" clId="{9A863D95-C157-4819-9D30-AC6E3F803153}" dt="2022-04-09T18:33:13.444" v="81" actId="47"/>
        <pc:sldMkLst>
          <pc:docMk/>
          <pc:sldMk cId="1241005478" sldId="340"/>
        </pc:sldMkLst>
        <pc:spChg chg="del">
          <ac:chgData name="Tegischer Lukas" userId="f78daebb-0565-485c-bd0e-1cd035e796ff" providerId="ADAL" clId="{9A863D95-C157-4819-9D30-AC6E3F803153}" dt="2022-04-09T18:32:54.713" v="73" actId="478"/>
          <ac:spMkLst>
            <pc:docMk/>
            <pc:sldMk cId="1241005478" sldId="340"/>
            <ac:spMk id="7" creationId="{49B1BCB1-F92B-4A31-B341-FFA53759BBD0}"/>
          </ac:spMkLst>
        </pc:spChg>
        <pc:spChg chg="del">
          <ac:chgData name="Tegischer Lukas" userId="f78daebb-0565-485c-bd0e-1cd035e796ff" providerId="ADAL" clId="{9A863D95-C157-4819-9D30-AC6E3F803153}" dt="2022-04-09T18:32:53.625" v="72" actId="478"/>
          <ac:spMkLst>
            <pc:docMk/>
            <pc:sldMk cId="1241005478" sldId="340"/>
            <ac:spMk id="9" creationId="{C0D8A7C2-59F4-41AB-ACC8-BA6F9BD5EA69}"/>
          </ac:spMkLst>
        </pc:spChg>
        <pc:picChg chg="del">
          <ac:chgData name="Tegischer Lukas" userId="f78daebb-0565-485c-bd0e-1cd035e796ff" providerId="ADAL" clId="{9A863D95-C157-4819-9D30-AC6E3F803153}" dt="2022-04-09T18:32:55.177" v="74" actId="478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mod modAnim">
        <pc:chgData name="Tegischer Lukas" userId="f78daebb-0565-485c-bd0e-1cd035e796ff" providerId="ADAL" clId="{9A863D95-C157-4819-9D30-AC6E3F803153}" dt="2022-04-09T18:35:49.466" v="115" actId="1076"/>
        <pc:sldMkLst>
          <pc:docMk/>
          <pc:sldMk cId="3206806269" sldId="341"/>
        </pc:sldMkLst>
        <pc:spChg chg="add mod">
          <ac:chgData name="Tegischer Lukas" userId="f78daebb-0565-485c-bd0e-1cd035e796ff" providerId="ADAL" clId="{9A863D95-C157-4819-9D30-AC6E3F803153}" dt="2022-04-09T18:35:49.466" v="115" actId="1076"/>
          <ac:spMkLst>
            <pc:docMk/>
            <pc:sldMk cId="3206806269" sldId="341"/>
            <ac:spMk id="6" creationId="{95836042-CEF2-431E-806F-A321808AB931}"/>
          </ac:spMkLst>
        </pc:spChg>
        <pc:spChg chg="del">
          <ac:chgData name="Tegischer Lukas" userId="f78daebb-0565-485c-bd0e-1cd035e796ff" providerId="ADAL" clId="{9A863D95-C157-4819-9D30-AC6E3F803153}" dt="2022-04-09T18:32:58.104" v="76" actId="478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9A863D95-C157-4819-9D30-AC6E3F803153}" dt="2022-04-09T18:32:57.038" v="75" actId="478"/>
          <ac:spMkLst>
            <pc:docMk/>
            <pc:sldMk cId="3206806269" sldId="341"/>
            <ac:spMk id="11" creationId="{0668F7DC-0F4E-422A-ADFE-CDB98AC12108}"/>
          </ac:spMkLst>
        </pc:sp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7" creationId="{7C95B509-F015-44AD-B8BF-970A8B1A8948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9" creationId="{9E1546BA-0A51-4E80-8119-16B8B941D8A4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10" creationId="{69CE2596-930E-4507-8D09-5FD423102984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2:48.022" v="71" actId="208"/>
        <pc:sldMkLst>
          <pc:docMk/>
          <pc:sldMk cId="3691997002" sldId="342"/>
        </pc:sldMkLst>
        <pc:spChg chg="mod">
          <ac:chgData name="Tegischer Lukas" userId="f78daebb-0565-485c-bd0e-1cd035e796ff" providerId="ADAL" clId="{9A863D95-C157-4819-9D30-AC6E3F803153}" dt="2022-04-09T18:32:29.141" v="69" actId="20577"/>
          <ac:spMkLst>
            <pc:docMk/>
            <pc:sldMk cId="3691997002" sldId="342"/>
            <ac:spMk id="7" creationId="{6AEB3B91-34FE-453F-8502-8F1617B51B66}"/>
          </ac:spMkLst>
        </pc:spChg>
        <pc:cxnChg chg="add mod">
          <ac:chgData name="Tegischer Lukas" userId="f78daebb-0565-485c-bd0e-1cd035e796ff" providerId="ADAL" clId="{9A863D95-C157-4819-9D30-AC6E3F803153}" dt="2022-04-09T18:32:08.073" v="54"/>
          <ac:cxnSpMkLst>
            <pc:docMk/>
            <pc:sldMk cId="3691997002" sldId="342"/>
            <ac:cxnSpMk id="4" creationId="{5E0CC396-74D6-4DFF-ADBE-1EE1D5EA9E7B}"/>
          </ac:cxnSpMkLst>
        </pc:cxnChg>
        <pc:cxnChg chg="add mod">
          <ac:chgData name="Tegischer Lukas" userId="f78daebb-0565-485c-bd0e-1cd035e796ff" providerId="ADAL" clId="{9A863D95-C157-4819-9D30-AC6E3F803153}" dt="2022-04-09T18:32:48.022" v="71" actId="208"/>
          <ac:cxnSpMkLst>
            <pc:docMk/>
            <pc:sldMk cId="3691997002" sldId="342"/>
            <ac:cxnSpMk id="5" creationId="{E225482B-FD69-4BEC-8D8A-EC762BF7CF1A}"/>
          </ac:cxnSpMkLst>
        </pc:cxnChg>
        <pc:cxnChg chg="add mod">
          <ac:chgData name="Tegischer Lukas" userId="f78daebb-0565-485c-bd0e-1cd035e796ff" providerId="ADAL" clId="{9A863D95-C157-4819-9D30-AC6E3F803153}" dt="2022-04-09T18:32:45.319" v="70" actId="208"/>
          <ac:cxnSpMkLst>
            <pc:docMk/>
            <pc:sldMk cId="3691997002" sldId="342"/>
            <ac:cxnSpMk id="6" creationId="{1AF9810C-2A60-4EEC-9BC5-4691FC88D05A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5:43.874" v="114" actId="1076"/>
        <pc:sldMkLst>
          <pc:docMk/>
          <pc:sldMk cId="50998951" sldId="343"/>
        </pc:sldMkLst>
        <pc:spChg chg="mod">
          <ac:chgData name="Tegischer Lukas" userId="f78daebb-0565-485c-bd0e-1cd035e796ff" providerId="ADAL" clId="{9A863D95-C157-4819-9D30-AC6E3F803153}" dt="2022-04-09T18:35:43.874" v="114" actId="1076"/>
          <ac:spMkLst>
            <pc:docMk/>
            <pc:sldMk cId="50998951" sldId="343"/>
            <ac:spMk id="6" creationId="{95836042-CEF2-431E-806F-A321808AB931}"/>
          </ac:spMkLst>
        </pc:spChg>
        <pc:cxnChg chg="add mod">
          <ac:chgData name="Tegischer Lukas" userId="f78daebb-0565-485c-bd0e-1cd035e796ff" providerId="ADAL" clId="{9A863D95-C157-4819-9D30-AC6E3F803153}" dt="2022-04-09T18:35:11.221" v="110" actId="208"/>
          <ac:cxnSpMkLst>
            <pc:docMk/>
            <pc:sldMk cId="50998951" sldId="343"/>
            <ac:cxnSpMk id="3" creationId="{A778BFBC-0CBA-405C-B6A7-61A239BAEDE3}"/>
          </ac:cxnSpMkLst>
        </pc:cxnChg>
        <pc:cxnChg chg="add mod">
          <ac:chgData name="Tegischer Lukas" userId="f78daebb-0565-485c-bd0e-1cd035e796ff" providerId="ADAL" clId="{9A863D95-C157-4819-9D30-AC6E3F803153}" dt="2022-04-09T18:34:31.179" v="102" actId="1076"/>
          <ac:cxnSpMkLst>
            <pc:docMk/>
            <pc:sldMk cId="50998951" sldId="343"/>
            <ac:cxnSpMk id="4" creationId="{6A1E44BB-BAEE-418D-83F5-7AFFD24B43EE}"/>
          </ac:cxnSpMkLst>
        </pc:cxnChg>
        <pc:cxnChg chg="add mod">
          <ac:chgData name="Tegischer Lukas" userId="f78daebb-0565-485c-bd0e-1cd035e796ff" providerId="ADAL" clId="{9A863D95-C157-4819-9D30-AC6E3F803153}" dt="2022-04-09T18:35:17.214" v="112" actId="208"/>
          <ac:cxnSpMkLst>
            <pc:docMk/>
            <pc:sldMk cId="50998951" sldId="343"/>
            <ac:cxnSpMk id="5" creationId="{3D5F047E-63FC-47D5-868B-5E338B046914}"/>
          </ac:cxnSpMkLst>
        </pc:cxnChg>
        <pc:cxnChg chg="add mod">
          <ac:chgData name="Tegischer Lukas" userId="f78daebb-0565-485c-bd0e-1cd035e796ff" providerId="ADAL" clId="{9A863D95-C157-4819-9D30-AC6E3F803153}" dt="2022-04-09T18:35:13.748" v="111" actId="208"/>
          <ac:cxnSpMkLst>
            <pc:docMk/>
            <pc:sldMk cId="50998951" sldId="343"/>
            <ac:cxnSpMk id="7" creationId="{2F44F7D0-2995-45BC-899C-8D800C7EF600}"/>
          </ac:cxnSpMkLst>
        </pc:cxn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1F624BE-7132-4598-83F4-5916A44D1B58}"/>
    <pc:docChg chg="undo redo custSel addSld delSld modSld sldOrd">
      <pc:chgData name="Tegischer Lukas" userId="f78daebb-0565-485c-bd0e-1cd035e796ff" providerId="ADAL" clId="{81F624BE-7132-4598-83F4-5916A44D1B58}" dt="2022-04-09T18:28:52.811" v="372" actId="1076"/>
      <pc:docMkLst>
        <pc:docMk/>
      </pc:docMkLst>
      <pc:sldChg chg="modSp mod">
        <pc:chgData name="Tegischer Lukas" userId="f78daebb-0565-485c-bd0e-1cd035e796ff" providerId="ADAL" clId="{81F624BE-7132-4598-83F4-5916A44D1B58}" dt="2022-04-09T17:59:14.841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F624BE-7132-4598-83F4-5916A44D1B58}" dt="2022-04-09T17:59:14.841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1F624BE-7132-4598-83F4-5916A44D1B58}" dt="2022-04-09T17:59:16.589" v="20" actId="47"/>
        <pc:sldMkLst>
          <pc:docMk/>
          <pc:sldMk cId="2738696002" sldId="324"/>
        </pc:sldMkLst>
      </pc:sldChg>
      <pc:sldChg chg="addSp delSp modSp mod modAnim">
        <pc:chgData name="Tegischer Lukas" userId="f78daebb-0565-485c-bd0e-1cd035e796ff" providerId="ADAL" clId="{81F624BE-7132-4598-83F4-5916A44D1B58}" dt="2022-04-09T18:00:25.060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81F624BE-7132-4598-83F4-5916A44D1B58}" dt="2022-04-09T18:00:15.325" v="58" actId="1076"/>
          <ac:spMkLst>
            <pc:docMk/>
            <pc:sldMk cId="3423285669" sldId="334"/>
            <ac:spMk id="4" creationId="{C427B5BC-E2AB-4596-857C-DA06F86C68EB}"/>
          </ac:spMkLst>
        </pc:spChg>
        <pc:spChg chg="mod">
          <ac:chgData name="Tegischer Lukas" userId="f78daebb-0565-485c-bd0e-1cd035e796ff" providerId="ADAL" clId="{81F624BE-7132-4598-83F4-5916A44D1B58}" dt="2022-04-09T17:59:55.172" v="30" actId="1076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F624BE-7132-4598-83F4-5916A44D1B58}" dt="2022-04-09T18:00:25.060" v="63" actId="1076"/>
          <ac:picMkLst>
            <pc:docMk/>
            <pc:sldMk cId="3423285669" sldId="334"/>
            <ac:picMk id="6" creationId="{96EEBDEE-92CA-4101-87CD-24B520FAA815}"/>
          </ac:picMkLst>
        </pc:picChg>
        <pc:picChg chg="del">
          <ac:chgData name="Tegischer Lukas" userId="f78daebb-0565-485c-bd0e-1cd035e796ff" providerId="ADAL" clId="{81F624BE-7132-4598-83F4-5916A44D1B58}" dt="2022-04-09T17:59:33.097" v="22" actId="478"/>
          <ac:picMkLst>
            <pc:docMk/>
            <pc:sldMk cId="3423285669" sldId="334"/>
            <ac:picMk id="11" creationId="{2B2F49DF-80F1-4860-9A93-07E00DF27082}"/>
          </ac:picMkLst>
        </pc:picChg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457157905" sldId="336"/>
        </pc:sldMkLst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405609374" sldId="337"/>
        </pc:sldMkLst>
      </pc:sldChg>
      <pc:sldChg chg="addSp delSp modSp add mod delAnim modAnim">
        <pc:chgData name="Tegischer Lukas" userId="f78daebb-0565-485c-bd0e-1cd035e796ff" providerId="ADAL" clId="{81F624BE-7132-4598-83F4-5916A44D1B58}" dt="2022-04-09T18:26:18.202" v="318"/>
        <pc:sldMkLst>
          <pc:docMk/>
          <pc:sldMk cId="2211900279" sldId="337"/>
        </pc:sldMkLst>
        <pc:spChg chg="add mod">
          <ac:chgData name="Tegischer Lukas" userId="f78daebb-0565-485c-bd0e-1cd035e796ff" providerId="ADAL" clId="{81F624BE-7132-4598-83F4-5916A44D1B58}" dt="2022-04-09T18:23:34.525" v="274" actId="1076"/>
          <ac:spMkLst>
            <pc:docMk/>
            <pc:sldMk cId="2211900279" sldId="337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18.252" v="304" actId="1076"/>
          <ac:spMkLst>
            <pc:docMk/>
            <pc:sldMk cId="2211900279" sldId="337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81F624BE-7132-4598-83F4-5916A44D1B58}" dt="2022-04-09T18:25:19.932" v="305" actId="1076"/>
          <ac:spMkLst>
            <pc:docMk/>
            <pc:sldMk cId="2211900279" sldId="337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44.060" v="312" actId="1076"/>
          <ac:spMkLst>
            <pc:docMk/>
            <pc:sldMk cId="2211900279" sldId="337"/>
            <ac:spMk id="11" creationId="{7DB57A5F-584F-48C0-A038-8ACCB0C132E0}"/>
          </ac:spMkLst>
        </pc:spChg>
        <pc:spChg chg="add mod">
          <ac:chgData name="Tegischer Lukas" userId="f78daebb-0565-485c-bd0e-1cd035e796ff" providerId="ADAL" clId="{81F624BE-7132-4598-83F4-5916A44D1B58}" dt="2022-04-09T18:25:59.159" v="316" actId="207"/>
          <ac:spMkLst>
            <pc:docMk/>
            <pc:sldMk cId="2211900279" sldId="337"/>
            <ac:spMk id="12" creationId="{159896EA-168D-4CF4-AC85-9BA71A5E5BE1}"/>
          </ac:spMkLst>
        </pc:spChg>
        <pc:picChg chg="add mod modCrop">
          <ac:chgData name="Tegischer Lukas" userId="f78daebb-0565-485c-bd0e-1cd035e796ff" providerId="ADAL" clId="{81F624BE-7132-4598-83F4-5916A44D1B58}" dt="2022-04-09T18:23:31.125" v="273" actId="1076"/>
          <ac:picMkLst>
            <pc:docMk/>
            <pc:sldMk cId="2211900279" sldId="337"/>
            <ac:picMk id="5" creationId="{499F7062-62CB-44F7-B09A-A287DB0CFAB5}"/>
          </ac:picMkLst>
        </pc:picChg>
        <pc:picChg chg="del">
          <ac:chgData name="Tegischer Lukas" userId="f78daebb-0565-485c-bd0e-1cd035e796ff" providerId="ADAL" clId="{81F624BE-7132-4598-83F4-5916A44D1B58}" dt="2022-04-09T18:00:34.812" v="85" actId="478"/>
          <ac:picMkLst>
            <pc:docMk/>
            <pc:sldMk cId="2211900279" sldId="337"/>
            <ac:picMk id="6" creationId="{96EEBDEE-92CA-4101-87CD-24B520FAA815}"/>
          </ac:picMkLst>
        </pc:picChg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625331851" sldId="338"/>
        </pc:sldMkLst>
      </pc:sldChg>
      <pc:sldChg chg="addSp delSp modSp add mod ord">
        <pc:chgData name="Tegischer Lukas" userId="f78daebb-0565-485c-bd0e-1cd035e796ff" providerId="ADAL" clId="{81F624BE-7132-4598-83F4-5916A44D1B58}" dt="2022-04-09T18:25:12.972" v="303" actId="1076"/>
        <pc:sldMkLst>
          <pc:docMk/>
          <pc:sldMk cId="3623582368" sldId="338"/>
        </pc:sldMkLst>
        <pc:spChg chg="del">
          <ac:chgData name="Tegischer Lukas" userId="f78daebb-0565-485c-bd0e-1cd035e796ff" providerId="ADAL" clId="{81F624BE-7132-4598-83F4-5916A44D1B58}" dt="2022-04-09T18:24:08.654" v="278" actId="478"/>
          <ac:spMkLst>
            <pc:docMk/>
            <pc:sldMk cId="3623582368" sldId="338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05.156" v="300" actId="1076"/>
          <ac:spMkLst>
            <pc:docMk/>
            <pc:sldMk cId="3623582368" sldId="33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F624BE-7132-4598-83F4-5916A44D1B58}" dt="2022-04-09T18:25:08.571" v="301" actId="1076"/>
          <ac:spMkLst>
            <pc:docMk/>
            <pc:sldMk cId="3623582368" sldId="338"/>
            <ac:spMk id="8" creationId="{129A94D2-6FC5-440C-8236-1B6CDDD73593}"/>
          </ac:spMkLst>
        </pc:spChg>
        <pc:spChg chg="del">
          <ac:chgData name="Tegischer Lukas" userId="f78daebb-0565-485c-bd0e-1cd035e796ff" providerId="ADAL" clId="{81F624BE-7132-4598-83F4-5916A44D1B58}" dt="2022-04-09T18:24:05.823" v="276" actId="478"/>
          <ac:spMkLst>
            <pc:docMk/>
            <pc:sldMk cId="3623582368" sldId="338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10.619" v="302" actId="1076"/>
          <ac:spMkLst>
            <pc:docMk/>
            <pc:sldMk cId="3623582368" sldId="338"/>
            <ac:spMk id="12" creationId="{2B498F6D-E689-453D-8346-B758EB657AD4}"/>
          </ac:spMkLst>
        </pc:spChg>
        <pc:picChg chg="del">
          <ac:chgData name="Tegischer Lukas" userId="f78daebb-0565-485c-bd0e-1cd035e796ff" providerId="ADAL" clId="{81F624BE-7132-4598-83F4-5916A44D1B58}" dt="2022-04-09T18:24:06.696" v="277" actId="478"/>
          <ac:picMkLst>
            <pc:docMk/>
            <pc:sldMk cId="3623582368" sldId="338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5:12.972" v="303" actId="1076"/>
          <ac:picMkLst>
            <pc:docMk/>
            <pc:sldMk cId="3623582368" sldId="338"/>
            <ac:picMk id="9" creationId="{73CB7A40-DF3C-4D49-B72F-6CF6C0BC2B0A}"/>
          </ac:picMkLst>
        </pc:picChg>
        <pc:picChg chg="add mod">
          <ac:chgData name="Tegischer Lukas" userId="f78daebb-0565-485c-bd0e-1cd035e796ff" providerId="ADAL" clId="{81F624BE-7132-4598-83F4-5916A44D1B58}" dt="2022-04-09T18:24:36.360" v="291"/>
          <ac:picMkLst>
            <pc:docMk/>
            <pc:sldMk cId="3623582368" sldId="338"/>
            <ac:picMk id="11" creationId="{2849432C-643C-40A6-89F0-AAC5A5D0D371}"/>
          </ac:picMkLst>
        </pc:picChg>
      </pc:sldChg>
      <pc:sldChg chg="addSp delSp modSp add mod delAnim modAnim">
        <pc:chgData name="Tegischer Lukas" userId="f78daebb-0565-485c-bd0e-1cd035e796ff" providerId="ADAL" clId="{81F624BE-7132-4598-83F4-5916A44D1B58}" dt="2022-04-09T18:27:01.515" v="336" actId="1076"/>
        <pc:sldMkLst>
          <pc:docMk/>
          <pc:sldMk cId="4044127609" sldId="339"/>
        </pc:sldMkLst>
        <pc:spChg chg="del">
          <ac:chgData name="Tegischer Lukas" userId="f78daebb-0565-485c-bd0e-1cd035e796ff" providerId="ADAL" clId="{81F624BE-7132-4598-83F4-5916A44D1B58}" dt="2022-04-09T18:26:27.551" v="322" actId="478"/>
          <ac:spMkLst>
            <pc:docMk/>
            <pc:sldMk cId="4044127609" sldId="339"/>
            <ac:spMk id="2" creationId="{35CA6546-DBE7-406A-9DD5-6A2ED1535F97}"/>
          </ac:spMkLst>
        </pc:spChg>
        <pc:spChg chg="del">
          <ac:chgData name="Tegischer Lukas" userId="f78daebb-0565-485c-bd0e-1cd035e796ff" providerId="ADAL" clId="{81F624BE-7132-4598-83F4-5916A44D1B58}" dt="2022-04-09T18:26:25.689" v="321" actId="478"/>
          <ac:spMkLst>
            <pc:docMk/>
            <pc:sldMk cId="4044127609" sldId="339"/>
            <ac:spMk id="4" creationId="{C427B5BC-E2AB-4596-857C-DA06F86C68EB}"/>
          </ac:spMkLst>
        </pc:spChg>
        <pc:spChg chg="del">
          <ac:chgData name="Tegischer Lukas" userId="f78daebb-0565-485c-bd0e-1cd035e796ff" providerId="ADAL" clId="{81F624BE-7132-4598-83F4-5916A44D1B58}" dt="2022-04-09T18:26:24.039" v="320" actId="478"/>
          <ac:spMkLst>
            <pc:docMk/>
            <pc:sldMk cId="4044127609" sldId="339"/>
            <ac:spMk id="10" creationId="{484AD774-74D5-4C29-AB3B-837607BF6928}"/>
          </ac:spMkLst>
        </pc:spChg>
        <pc:spChg chg="mod">
          <ac:chgData name="Tegischer Lukas" userId="f78daebb-0565-485c-bd0e-1cd035e796ff" providerId="ADAL" clId="{81F624BE-7132-4598-83F4-5916A44D1B58}" dt="2022-04-09T18:26:36.602" v="326" actId="20577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6:37.874" v="327" actId="478"/>
          <ac:spMkLst>
            <pc:docMk/>
            <pc:sldMk cId="4044127609" sldId="339"/>
            <ac:spMk id="12" creationId="{159896EA-168D-4CF4-AC85-9BA71A5E5BE1}"/>
          </ac:spMkLst>
        </pc:spChg>
        <pc:spChg chg="add del mod">
          <ac:chgData name="Tegischer Lukas" userId="f78daebb-0565-485c-bd0e-1cd035e796ff" providerId="ADAL" clId="{81F624BE-7132-4598-83F4-5916A44D1B58}" dt="2022-04-09T18:26:49.221" v="331" actId="478"/>
          <ac:spMkLst>
            <pc:docMk/>
            <pc:sldMk cId="4044127609" sldId="339"/>
            <ac:spMk id="13" creationId="{8AABFA55-DAB6-4194-80DB-8C061EED93AE}"/>
          </ac:spMkLst>
        </pc:spChg>
        <pc:spChg chg="add mod">
          <ac:chgData name="Tegischer Lukas" userId="f78daebb-0565-485c-bd0e-1cd035e796ff" providerId="ADAL" clId="{81F624BE-7132-4598-83F4-5916A44D1B58}" dt="2022-04-09T18:27:01.515" v="336" actId="1076"/>
          <ac:spMkLst>
            <pc:docMk/>
            <pc:sldMk cId="4044127609" sldId="339"/>
            <ac:spMk id="15" creationId="{D55C9161-284A-439C-BE02-21BCB497C502}"/>
          </ac:spMkLst>
        </pc:spChg>
        <pc:picChg chg="mod">
          <ac:chgData name="Tegischer Lukas" userId="f78daebb-0565-485c-bd0e-1cd035e796ff" providerId="ADAL" clId="{81F624BE-7132-4598-83F4-5916A44D1B58}" dt="2022-04-09T18:26:32.043" v="324" actId="1076"/>
          <ac:picMkLst>
            <pc:docMk/>
            <pc:sldMk cId="4044127609" sldId="339"/>
            <ac:picMk id="5" creationId="{499F7062-62CB-44F7-B09A-A287DB0CFAB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7:54.827" v="355" actId="1076"/>
        <pc:sldMkLst>
          <pc:docMk/>
          <pc:sldMk cId="1241005478" sldId="340"/>
        </pc:sldMkLst>
        <pc:spChg chg="add mod">
          <ac:chgData name="Tegischer Lukas" userId="f78daebb-0565-485c-bd0e-1cd035e796ff" providerId="ADAL" clId="{81F624BE-7132-4598-83F4-5916A44D1B58}" dt="2022-04-09T18:27:26.932" v="344" actId="14100"/>
          <ac:spMkLst>
            <pc:docMk/>
            <pc:sldMk cId="1241005478" sldId="340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7:54.827" v="355" actId="1076"/>
          <ac:spMkLst>
            <pc:docMk/>
            <pc:sldMk cId="1241005478" sldId="340"/>
            <ac:spMk id="9" creationId="{C0D8A7C2-59F4-41AB-ACC8-BA6F9BD5EA69}"/>
          </ac:spMkLst>
        </pc:spChg>
        <pc:spChg chg="del">
          <ac:chgData name="Tegischer Lukas" userId="f78daebb-0565-485c-bd0e-1cd035e796ff" providerId="ADAL" clId="{81F624BE-7132-4598-83F4-5916A44D1B58}" dt="2022-04-09T18:27:18.378" v="339" actId="478"/>
          <ac:spMkLst>
            <pc:docMk/>
            <pc:sldMk cId="1241005478" sldId="340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7:17.722" v="338" actId="478"/>
          <ac:spMkLst>
            <pc:docMk/>
            <pc:sldMk cId="1241005478" sldId="340"/>
            <ac:spMk id="15" creationId="{D55C9161-284A-439C-BE02-21BCB497C502}"/>
          </ac:spMkLst>
        </pc:spChg>
        <pc:picChg chg="del">
          <ac:chgData name="Tegischer Lukas" userId="f78daebb-0565-485c-bd0e-1cd035e796ff" providerId="ADAL" clId="{81F624BE-7132-4598-83F4-5916A44D1B58}" dt="2022-04-09T18:27:18.708" v="340" actId="478"/>
          <ac:picMkLst>
            <pc:docMk/>
            <pc:sldMk cId="1241005478" sldId="340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7:51.483" v="354" actId="1076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8:52.811" v="372" actId="1076"/>
        <pc:sldMkLst>
          <pc:docMk/>
          <pc:sldMk cId="3206806269" sldId="341"/>
        </pc:sldMkLst>
        <pc:spChg chg="del">
          <ac:chgData name="Tegischer Lukas" userId="f78daebb-0565-485c-bd0e-1cd035e796ff" providerId="ADAL" clId="{81F624BE-7132-4598-83F4-5916A44D1B58}" dt="2022-04-09T18:28:17.849" v="358" actId="478"/>
          <ac:spMkLst>
            <pc:docMk/>
            <pc:sldMk cId="3206806269" sldId="341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8:32.723" v="366" actId="1076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81F624BE-7132-4598-83F4-5916A44D1B58}" dt="2022-04-09T18:28:18.805" v="359" actId="478"/>
          <ac:spMkLst>
            <pc:docMk/>
            <pc:sldMk cId="3206806269" sldId="341"/>
            <ac:spMk id="9" creationId="{C0D8A7C2-59F4-41AB-ACC8-BA6F9BD5EA69}"/>
          </ac:spMkLst>
        </pc:spChg>
        <pc:spChg chg="add mod">
          <ac:chgData name="Tegischer Lukas" userId="f78daebb-0565-485c-bd0e-1cd035e796ff" providerId="ADAL" clId="{81F624BE-7132-4598-83F4-5916A44D1B58}" dt="2022-04-09T18:28:52.811" v="372" actId="1076"/>
          <ac:spMkLst>
            <pc:docMk/>
            <pc:sldMk cId="3206806269" sldId="341"/>
            <ac:spMk id="11" creationId="{0668F7DC-0F4E-422A-ADFE-CDB98AC12108}"/>
          </ac:spMkLst>
        </pc:spChg>
        <pc:picChg chg="del mod">
          <ac:chgData name="Tegischer Lukas" userId="f78daebb-0565-485c-bd0e-1cd035e796ff" providerId="ADAL" clId="{81F624BE-7132-4598-83F4-5916A44D1B58}" dt="2022-04-09T18:28:19.306" v="361" actId="478"/>
          <ac:picMkLst>
            <pc:docMk/>
            <pc:sldMk cId="3206806269" sldId="341"/>
            <ac:picMk id="10" creationId="{51B6D860-9E74-44AD-AD1D-7AE85374EF95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589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388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82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97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Anwendungen: Ebene Figuren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6AF1F2BC-F639-4632-8FFF-120054BDF6C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6" t="10156" r="7905" b="41403"/>
          <a:stretch/>
        </p:blipFill>
        <p:spPr bwMode="auto">
          <a:xfrm>
            <a:off x="294640" y="4049180"/>
            <a:ext cx="4755735" cy="25063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A243D79-107E-41B4-B0F0-A8B63FB91D4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873" t="21709" r="34546" b="30365"/>
          <a:stretch/>
        </p:blipFill>
        <p:spPr bwMode="auto">
          <a:xfrm>
            <a:off x="4612549" y="1186973"/>
            <a:ext cx="2966902" cy="35086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97798" y="302475"/>
            <a:ext cx="5596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 – Ebene Figuren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A6061C4-5072-4C70-9217-3105D8EF6C7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393" t="16674" r="16316" b="28963"/>
          <a:stretch/>
        </p:blipFill>
        <p:spPr bwMode="auto">
          <a:xfrm>
            <a:off x="744127" y="1269264"/>
            <a:ext cx="2553671" cy="25063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444648B-821F-4112-9BA3-BE6C187E9DE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7015" r="2877" b="28637"/>
          <a:stretch/>
        </p:blipFill>
        <p:spPr bwMode="auto">
          <a:xfrm>
            <a:off x="7912099" y="1283335"/>
            <a:ext cx="3821003" cy="24044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6A66BC9-56B8-4EB6-9FC1-606354F8885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3" t="12947" r="12120" b="32809"/>
          <a:stretch/>
        </p:blipFill>
        <p:spPr bwMode="auto">
          <a:xfrm>
            <a:off x="7296746" y="4156366"/>
            <a:ext cx="4600614" cy="25237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328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0129BE4-69A1-4BA3-831A-697B4DE3E20A}"/>
              </a:ext>
            </a:extLst>
          </p:cNvPr>
          <p:cNvSpPr txBox="1"/>
          <p:nvPr/>
        </p:nvSpPr>
        <p:spPr>
          <a:xfrm>
            <a:off x="571499" y="496936"/>
            <a:ext cx="100298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Quadrat mit der Seitenlänge a und der Diagonale d ist gegeben. Berechne die gesuchte Größe. Runde auf eine Stelle.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1866F6F-94EA-4628-8D93-DCA5A59017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93" t="16674" r="16316" b="28963"/>
          <a:stretch/>
        </p:blipFill>
        <p:spPr bwMode="auto">
          <a:xfrm>
            <a:off x="8583202" y="2393214"/>
            <a:ext cx="2553671" cy="25063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F38C3F0-0ACD-4659-BF40-E25609BB44EA}"/>
                  </a:ext>
                </a:extLst>
              </p:cNvPr>
              <p:cNvSpPr txBox="1"/>
              <p:nvPr/>
            </p:nvSpPr>
            <p:spPr>
              <a:xfrm>
                <a:off x="571499" y="1380922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𝑔𝑒𝑔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F38C3F0-0ACD-4659-BF40-E25609BB4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99" y="1380922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BCA63B9-185A-4EDC-AFB1-089615C279A6}"/>
              </a:ext>
            </a:extLst>
          </p:cNvPr>
          <p:cNvSpPr txBox="1"/>
          <p:nvPr/>
        </p:nvSpPr>
        <p:spPr>
          <a:xfrm>
            <a:off x="838200" y="590461"/>
            <a:ext cx="9601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 Raute ist gegeben (Bemerkung: Die Diagonalen halbieren einander und stehen im rechten Winkel aufeinander). Berechne die gesuchten Größen. Runde auf eine Stelle.</a:t>
            </a:r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ADE75DA-7576-4013-B939-6E7A7491F70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3" t="12947" r="12120" b="32809"/>
          <a:stretch/>
        </p:blipFill>
        <p:spPr bwMode="auto">
          <a:xfrm>
            <a:off x="7277696" y="2632366"/>
            <a:ext cx="4600614" cy="25237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53A1D53-2019-49A8-B91C-3D969BEBE199}"/>
                  </a:ext>
                </a:extLst>
              </p:cNvPr>
              <p:cNvSpPr txBox="1"/>
              <p:nvPr/>
            </p:nvSpPr>
            <p:spPr>
              <a:xfrm>
                <a:off x="838200" y="153446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53A1D53-2019-49A8-B91C-3D969BEBE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3446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55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2B0EBF6-BABE-4223-A09C-65C32A580FB1}"/>
                  </a:ext>
                </a:extLst>
              </p:cNvPr>
              <p:cNvSpPr txBox="1"/>
              <p:nvPr/>
            </p:nvSpPr>
            <p:spPr>
              <a:xfrm>
                <a:off x="428624" y="433060"/>
                <a:ext cx="11096625" cy="22605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 Deltoid ist gegeben.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 1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Diagonale e wird in die Abschnitte x und y unterteilt. Es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 2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&amp;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die gesuchten Größen. Runde auf eine Stelle.</a:t>
                </a: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endParaRPr lang="de-AT" sz="5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𝑔𝑒𝑠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.: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2B0EBF6-BABE-4223-A09C-65C32A580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4" y="433060"/>
                <a:ext cx="11096625" cy="2260555"/>
              </a:xfrm>
              <a:prstGeom prst="rect">
                <a:avLst/>
              </a:prstGeom>
              <a:blipFill>
                <a:blip r:embed="rId3"/>
                <a:stretch>
                  <a:fillRect l="-439" t="-10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328A6350-E768-4581-9E1B-F54AC1C838D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7" t="3496" r="13433" b="19429"/>
          <a:stretch/>
        </p:blipFill>
        <p:spPr bwMode="auto">
          <a:xfrm>
            <a:off x="7652739" y="1649062"/>
            <a:ext cx="4110637" cy="40849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0653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180</Words>
  <Application>Microsoft Office PowerPoint</Application>
  <PresentationFormat>Breitbild</PresentationFormat>
  <Paragraphs>10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Satz des Pythagoras Anwendungen: Ebene Figuren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2022-11-04T15:38:55Z</dcterms:modified>
</cp:coreProperties>
</file>