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334" r:id="rId3"/>
    <p:sldId id="339" r:id="rId4"/>
    <p:sldId id="351" r:id="rId5"/>
    <p:sldId id="352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11EA94BB-25D9-43B9-859A-EF604BC17037}"/>
    <pc:docChg chg="undo custSel addSld delSld modSld">
      <pc:chgData name="Tegischer Lukas" userId="f78daebb-0565-485c-bd0e-1cd035e796ff" providerId="ADAL" clId="{11EA94BB-25D9-43B9-859A-EF604BC17037}" dt="2021-02-23T20:12:10.180" v="596" actId="1076"/>
      <pc:docMkLst>
        <pc:docMk/>
      </pc:docMkLst>
      <pc:sldChg chg="modSp mod">
        <pc:chgData name="Tegischer Lukas" userId="f78daebb-0565-485c-bd0e-1cd035e796ff" providerId="ADAL" clId="{11EA94BB-25D9-43B9-859A-EF604BC17037}" dt="2021-02-23T19:49:55.803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1EA94BB-25D9-43B9-859A-EF604BC17037}" dt="2021-02-23T19:49:55.803" v="2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1EA94BB-25D9-43B9-859A-EF604BC17037}" dt="2021-02-23T20:01:23.083" v="400" actId="20577"/>
        <pc:sldMkLst>
          <pc:docMk/>
          <pc:sldMk cId="4068653008" sldId="278"/>
        </pc:sldMkLst>
        <pc:spChg chg="mod">
          <ac:chgData name="Tegischer Lukas" userId="f78daebb-0565-485c-bd0e-1cd035e796ff" providerId="ADAL" clId="{11EA94BB-25D9-43B9-859A-EF604BC17037}" dt="2021-02-23T19:50:02.512" v="4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2:07.567" v="63" actId="6549"/>
          <ac:spMkLst>
            <pc:docMk/>
            <pc:sldMk cId="4068653008" sldId="278"/>
            <ac:spMk id="3" creationId="{9C7D46E8-AAC5-4CB9-8F38-4FBEE563BA6B}"/>
          </ac:spMkLst>
        </pc:spChg>
        <pc:spChg chg="del">
          <ac:chgData name="Tegischer Lukas" userId="f78daebb-0565-485c-bd0e-1cd035e796ff" providerId="ADAL" clId="{11EA94BB-25D9-43B9-859A-EF604BC17037}" dt="2021-02-23T19:50:05.054" v="44" actId="478"/>
          <ac:spMkLst>
            <pc:docMk/>
            <pc:sldMk cId="4068653008" sldId="278"/>
            <ac:spMk id="4" creationId="{F53D1782-2A6E-4F77-BB51-906AA115426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5" creationId="{BDBE006E-17A7-4235-BD01-AE5E696CAA81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6" creationId="{58B6F283-36D0-418F-B973-5056D05BE050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7" creationId="{72D08F3E-78F4-4D63-9690-BBFF5D38A72D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8" creationId="{EC4EEDE5-8B50-4C5C-B26A-ACA6CB2ED45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9" creationId="{58BCFBA5-24FD-4180-9F32-EF5AB171A043}"/>
          </ac:spMkLst>
        </pc:spChg>
        <pc:spChg chg="add mod">
          <ac:chgData name="Tegischer Lukas" userId="f78daebb-0565-485c-bd0e-1cd035e796ff" providerId="ADAL" clId="{11EA94BB-25D9-43B9-859A-EF604BC17037}" dt="2021-02-23T19:57:40.810" v="326" actId="115"/>
          <ac:spMkLst>
            <pc:docMk/>
            <pc:sldMk cId="4068653008" sldId="278"/>
            <ac:spMk id="10" creationId="{B004CF31-1223-4F69-994A-A4BA38235B8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1" creationId="{87309309-90F5-49E6-A7CA-F4B857274178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2" creationId="{AF6D3CAA-C10C-4BE2-AEA1-86DB14FC427F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3" creationId="{D5FD0FC3-5A9F-4E3F-BF1C-AE9AD0B428BC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5" creationId="{A72F96E8-090A-445B-B9E0-C48527FBA3A6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6" creationId="{95F6DC6B-645A-446D-A9AF-C061FB138D7E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7" creationId="{74745B25-3D2A-4B20-B69F-5B9D4B801A7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8" creationId="{F5F8FBAE-3C0A-4D28-80C3-AE10140DA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19" creationId="{1A8A4263-FC80-4A50-8B50-D66FF9FE8B97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0" creationId="{E69DD4DB-E069-458B-B46B-008D1FB64033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1" creationId="{15D2989F-DA87-46CD-887D-7759AD11EE3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22" creationId="{92DF73B4-A725-4CDD-A96F-34776E2C7502}"/>
          </ac:spMkLst>
        </pc:spChg>
        <pc:spChg chg="add mod">
          <ac:chgData name="Tegischer Lukas" userId="f78daebb-0565-485c-bd0e-1cd035e796ff" providerId="ADAL" clId="{11EA94BB-25D9-43B9-859A-EF604BC17037}" dt="2021-02-23T19:58:04.322" v="334" actId="1076"/>
          <ac:spMkLst>
            <pc:docMk/>
            <pc:sldMk cId="4068653008" sldId="278"/>
            <ac:spMk id="24" creationId="{1267665C-BB22-44DD-AAEE-157BC2DE603E}"/>
          </ac:spMkLst>
        </pc:spChg>
        <pc:spChg chg="add mod">
          <ac:chgData name="Tegischer Lukas" userId="f78daebb-0565-485c-bd0e-1cd035e796ff" providerId="ADAL" clId="{11EA94BB-25D9-43B9-859A-EF604BC17037}" dt="2021-02-23T20:01:23.083" v="400" actId="20577"/>
          <ac:spMkLst>
            <pc:docMk/>
            <pc:sldMk cId="4068653008" sldId="278"/>
            <ac:spMk id="26" creationId="{EDC07A0E-182D-484F-B318-2D6B61757970}"/>
          </ac:spMkLst>
        </pc:spChg>
        <pc:spChg chg="add mod">
          <ac:chgData name="Tegischer Lukas" userId="f78daebb-0565-485c-bd0e-1cd035e796ff" providerId="ADAL" clId="{11EA94BB-25D9-43B9-859A-EF604BC17037}" dt="2021-02-23T19:57:14.379" v="319" actId="1076"/>
          <ac:spMkLst>
            <pc:docMk/>
            <pc:sldMk cId="4068653008" sldId="278"/>
            <ac:spMk id="28" creationId="{57A4B4BC-4E19-4773-A13B-5D9F5EFC29E4}"/>
          </ac:spMkLst>
        </pc:spChg>
        <pc:spChg chg="add mod">
          <ac:chgData name="Tegischer Lukas" userId="f78daebb-0565-485c-bd0e-1cd035e796ff" providerId="ADAL" clId="{11EA94BB-25D9-43B9-859A-EF604BC17037}" dt="2021-02-23T19:57:23.430" v="322" actId="1076"/>
          <ac:spMkLst>
            <pc:docMk/>
            <pc:sldMk cId="4068653008" sldId="278"/>
            <ac:spMk id="34" creationId="{2296717D-6A1A-437B-B445-06CD120BA2B8}"/>
          </ac:spMkLst>
        </pc:spChg>
        <pc:spChg chg="add mod">
          <ac:chgData name="Tegischer Lukas" userId="f78daebb-0565-485c-bd0e-1cd035e796ff" providerId="ADAL" clId="{11EA94BB-25D9-43B9-859A-EF604BC17037}" dt="2021-02-23T19:57:36.340" v="325" actId="1076"/>
          <ac:spMkLst>
            <pc:docMk/>
            <pc:sldMk cId="4068653008" sldId="278"/>
            <ac:spMk id="36" creationId="{9314D855-6D3E-41E3-87FD-0EA945DBE1BA}"/>
          </ac:spMkLst>
        </pc:spChg>
        <pc:spChg chg="del">
          <ac:chgData name="Tegischer Lukas" userId="f78daebb-0565-485c-bd0e-1cd035e796ff" providerId="ADAL" clId="{11EA94BB-25D9-43B9-859A-EF604BC17037}" dt="2021-02-23T19:50:15.106" v="45" actId="478"/>
          <ac:spMkLst>
            <pc:docMk/>
            <pc:sldMk cId="4068653008" sldId="278"/>
            <ac:spMk id="37" creationId="{3F377AB5-B871-40AF-B989-CD36AEBBD2C9}"/>
          </ac:spMkLst>
        </pc:sp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3" creationId="{8BE84DBD-FB34-4743-8372-817C1B770B8A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5" creationId="{EAE46C8E-74EB-4988-9874-78152D0DF88C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7" creationId="{0CD6EA5C-971D-4514-B2B8-C32A55887269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29" creationId="{B0DBE80D-C93D-45F0-A9CC-78EA29F5E972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1" creationId="{F7ECBDE5-3985-4BFD-9110-0EC207B95F73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3" creationId="{79471FD7-9F88-4815-96B8-946D4ACB3080}"/>
          </ac:cxnSpMkLst>
        </pc:cxnChg>
        <pc:cxnChg chg="del">
          <ac:chgData name="Tegischer Lukas" userId="f78daebb-0565-485c-bd0e-1cd035e796ff" providerId="ADAL" clId="{11EA94BB-25D9-43B9-859A-EF604BC17037}" dt="2021-02-23T19:50:15.106" v="45" actId="478"/>
          <ac:cxnSpMkLst>
            <pc:docMk/>
            <pc:sldMk cId="4068653008" sldId="278"/>
            <ac:cxnSpMk id="35" creationId="{CB62FD2D-95F4-4856-994B-69BA20D26395}"/>
          </ac:cxnSpMkLst>
        </pc:cxnChg>
      </pc:sldChg>
      <pc:sldChg chg="addSp delSp modSp mod">
        <pc:chgData name="Tegischer Lukas" userId="f78daebb-0565-485c-bd0e-1cd035e796ff" providerId="ADAL" clId="{11EA94BB-25D9-43B9-859A-EF604BC17037}" dt="2021-02-23T20:12:10.180" v="596" actId="1076"/>
        <pc:sldMkLst>
          <pc:docMk/>
          <pc:sldMk cId="3932101437" sldId="291"/>
        </pc:sldMkLst>
        <pc:spChg chg="del">
          <ac:chgData name="Tegischer Lukas" userId="f78daebb-0565-485c-bd0e-1cd035e796ff" providerId="ADAL" clId="{11EA94BB-25D9-43B9-859A-EF604BC17037}" dt="2021-02-23T20:11:36.697" v="590" actId="478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11EA94BB-25D9-43B9-859A-EF604BC17037}" dt="2021-02-23T20:11:38.091" v="591" actId="478"/>
          <ac:spMkLst>
            <pc:docMk/>
            <pc:sldMk cId="3932101437" sldId="291"/>
            <ac:spMk id="4" creationId="{9BA44ABF-923E-4049-83F0-2683D5FE1E17}"/>
          </ac:spMkLst>
        </pc:spChg>
        <pc:spChg chg="del">
          <ac:chgData name="Tegischer Lukas" userId="f78daebb-0565-485c-bd0e-1cd035e796ff" providerId="ADAL" clId="{11EA94BB-25D9-43B9-859A-EF604BC17037}" dt="2021-02-23T20:11:39.417" v="592" actId="478"/>
          <ac:spMkLst>
            <pc:docMk/>
            <pc:sldMk cId="3932101437" sldId="291"/>
            <ac:spMk id="5" creationId="{00000000-0000-0000-0000-000000000000}"/>
          </ac:spMkLst>
        </pc:spChg>
        <pc:picChg chg="mod">
          <ac:chgData name="Tegischer Lukas" userId="f78daebb-0565-485c-bd0e-1cd035e796ff" providerId="ADAL" clId="{11EA94BB-25D9-43B9-859A-EF604BC17037}" dt="2021-02-23T20:12:10.180" v="596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modAnim">
        <pc:chgData name="Tegischer Lukas" userId="f78daebb-0565-485c-bd0e-1cd035e796ff" providerId="ADAL" clId="{11EA94BB-25D9-43B9-859A-EF604BC17037}" dt="2021-02-23T20:00:30.622" v="382" actId="1582"/>
        <pc:sldMkLst>
          <pc:docMk/>
          <pc:sldMk cId="442268101" sldId="295"/>
        </pc:sldMkLst>
        <pc:spChg chg="mod">
          <ac:chgData name="Tegischer Lukas" userId="f78daebb-0565-485c-bd0e-1cd035e796ff" providerId="ADAL" clId="{11EA94BB-25D9-43B9-859A-EF604BC17037}" dt="2021-02-23T19:58:17.717" v="33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19:59:39.986" v="373" actId="113"/>
          <ac:spMkLst>
            <pc:docMk/>
            <pc:sldMk cId="442268101" sldId="295"/>
            <ac:spMk id="3" creationId="{D463DAB8-BEC5-4D31-A077-846751FB18C8}"/>
          </ac:spMkLst>
        </pc:spChg>
        <pc:spChg chg="del">
          <ac:chgData name="Tegischer Lukas" userId="f78daebb-0565-485c-bd0e-1cd035e796ff" providerId="ADAL" clId="{11EA94BB-25D9-43B9-859A-EF604BC17037}" dt="2021-02-23T19:58:19.122" v="339" actId="478"/>
          <ac:spMkLst>
            <pc:docMk/>
            <pc:sldMk cId="442268101" sldId="295"/>
            <ac:spMk id="4" creationId="{7A68337A-7744-40D5-ADAA-7E56CEF4E27B}"/>
          </ac:spMkLst>
        </pc:spChg>
        <pc:picChg chg="add mod">
          <ac:chgData name="Tegischer Lukas" userId="f78daebb-0565-485c-bd0e-1cd035e796ff" providerId="ADAL" clId="{11EA94BB-25D9-43B9-859A-EF604BC17037}" dt="2021-02-23T20:00:30.622" v="382" actId="1582"/>
          <ac:picMkLst>
            <pc:docMk/>
            <pc:sldMk cId="442268101" sldId="295"/>
            <ac:picMk id="5" creationId="{9C6E3F11-BDA1-4210-9743-ED415B76E7A1}"/>
          </ac:picMkLst>
        </pc:picChg>
      </pc:sldChg>
      <pc:sldChg chg="del">
        <pc:chgData name="Tegischer Lukas" userId="f78daebb-0565-485c-bd0e-1cd035e796ff" providerId="ADAL" clId="{11EA94BB-25D9-43B9-859A-EF604BC17037}" dt="2021-02-23T20:02:22.265" v="413" actId="47"/>
        <pc:sldMkLst>
          <pc:docMk/>
          <pc:sldMk cId="2958254091" sldId="299"/>
        </pc:sldMkLst>
      </pc:sldChg>
      <pc:sldChg chg="del">
        <pc:chgData name="Tegischer Lukas" userId="f78daebb-0565-485c-bd0e-1cd035e796ff" providerId="ADAL" clId="{11EA94BB-25D9-43B9-859A-EF604BC17037}" dt="2021-02-23T20:02:21.389" v="412" actId="47"/>
        <pc:sldMkLst>
          <pc:docMk/>
          <pc:sldMk cId="265588257" sldId="300"/>
        </pc:sldMkLst>
      </pc:sldChg>
      <pc:sldChg chg="addSp delSp modSp add mod delAnim modAnim">
        <pc:chgData name="Tegischer Lukas" userId="f78daebb-0565-485c-bd0e-1cd035e796ff" providerId="ADAL" clId="{11EA94BB-25D9-43B9-859A-EF604BC17037}" dt="2021-02-23T20:02:16.592" v="411"/>
        <pc:sldMkLst>
          <pc:docMk/>
          <pc:sldMk cId="3743061103" sldId="301"/>
        </pc:sldMkLst>
        <pc:spChg chg="mod">
          <ac:chgData name="Tegischer Lukas" userId="f78daebb-0565-485c-bd0e-1cd035e796ff" providerId="ADAL" clId="{11EA94BB-25D9-43B9-859A-EF604BC17037}" dt="2021-02-23T20:00:50.183" v="386" actId="20577"/>
          <ac:spMkLst>
            <pc:docMk/>
            <pc:sldMk cId="3743061103" sldId="301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0:54.799" v="388" actId="478"/>
          <ac:spMkLst>
            <pc:docMk/>
            <pc:sldMk cId="3743061103" sldId="301"/>
            <ac:spMk id="3" creationId="{D463DAB8-BEC5-4D31-A077-846751FB18C8}"/>
          </ac:spMkLst>
        </pc:spChg>
        <pc:spChg chg="add mod">
          <ac:chgData name="Tegischer Lukas" userId="f78daebb-0565-485c-bd0e-1cd035e796ff" providerId="ADAL" clId="{11EA94BB-25D9-43B9-859A-EF604BC17037}" dt="2021-02-23T20:02:00.233" v="407" actId="20577"/>
          <ac:spMkLst>
            <pc:docMk/>
            <pc:sldMk cId="3743061103" sldId="301"/>
            <ac:spMk id="4" creationId="{83091791-D9C1-4EE5-B25B-569C14E46796}"/>
          </ac:spMkLst>
        </pc:spChg>
        <pc:picChg chg="del">
          <ac:chgData name="Tegischer Lukas" userId="f78daebb-0565-485c-bd0e-1cd035e796ff" providerId="ADAL" clId="{11EA94BB-25D9-43B9-859A-EF604BC17037}" dt="2021-02-23T20:00:51.811" v="387" actId="478"/>
          <ac:picMkLst>
            <pc:docMk/>
            <pc:sldMk cId="3743061103" sldId="301"/>
            <ac:picMk id="5" creationId="{9C6E3F11-BDA1-4210-9743-ED415B76E7A1}"/>
          </ac:picMkLst>
        </pc:picChg>
        <pc:picChg chg="add mod">
          <ac:chgData name="Tegischer Lukas" userId="f78daebb-0565-485c-bd0e-1cd035e796ff" providerId="ADAL" clId="{11EA94BB-25D9-43B9-859A-EF604BC17037}" dt="2021-02-23T20:01:43.691" v="404" actId="1582"/>
          <ac:picMkLst>
            <pc:docMk/>
            <pc:sldMk cId="3743061103" sldId="301"/>
            <ac:picMk id="6" creationId="{9B2030F0-2E54-40FD-BC1D-B4504385876D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03.201" v="515" actId="108"/>
        <pc:sldMkLst>
          <pc:docMk/>
          <pc:sldMk cId="2048505435" sldId="302"/>
        </pc:sldMkLst>
        <pc:spChg chg="mod">
          <ac:chgData name="Tegischer Lukas" userId="f78daebb-0565-485c-bd0e-1cd035e796ff" providerId="ADAL" clId="{11EA94BB-25D9-43B9-859A-EF604BC17037}" dt="2021-02-23T20:02:43.647" v="433" actId="20577"/>
          <ac:spMkLst>
            <pc:docMk/>
            <pc:sldMk cId="2048505435" sldId="30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3:08.348" v="440" actId="1076"/>
          <ac:spMkLst>
            <pc:docMk/>
            <pc:sldMk cId="2048505435" sldId="302"/>
            <ac:spMk id="3" creationId="{4542AA1F-043A-4D2D-837C-6F408F856562}"/>
          </ac:spMkLst>
        </pc:spChg>
        <pc:spChg chg="del">
          <ac:chgData name="Tegischer Lukas" userId="f78daebb-0565-485c-bd0e-1cd035e796ff" providerId="ADAL" clId="{11EA94BB-25D9-43B9-859A-EF604BC17037}" dt="2021-02-23T20:02:35.823" v="416" actId="478"/>
          <ac:spMkLst>
            <pc:docMk/>
            <pc:sldMk cId="2048505435" sldId="302"/>
            <ac:spMk id="4" creationId="{83091791-D9C1-4EE5-B25B-569C14E46796}"/>
          </ac:spMkLst>
        </pc:spChg>
        <pc:spChg chg="add mod">
          <ac:chgData name="Tegischer Lukas" userId="f78daebb-0565-485c-bd0e-1cd035e796ff" providerId="ADAL" clId="{11EA94BB-25D9-43B9-859A-EF604BC17037}" dt="2021-02-23T20:07:03.201" v="515" actId="108"/>
          <ac:spMkLst>
            <pc:docMk/>
            <pc:sldMk cId="2048505435" sldId="302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2:31.245" v="415" actId="478"/>
          <ac:picMkLst>
            <pc:docMk/>
            <pc:sldMk cId="2048505435" sldId="302"/>
            <ac:picMk id="6" creationId="{9B2030F0-2E54-40FD-BC1D-B4504385876D}"/>
          </ac:picMkLst>
        </pc:picChg>
        <pc:picChg chg="add mod">
          <ac:chgData name="Tegischer Lukas" userId="f78daebb-0565-485c-bd0e-1cd035e796ff" providerId="ADAL" clId="{11EA94BB-25D9-43B9-859A-EF604BC17037}" dt="2021-02-23T20:04:56.196" v="452" actId="14100"/>
          <ac:picMkLst>
            <pc:docMk/>
            <pc:sldMk cId="2048505435" sldId="302"/>
            <ac:picMk id="7" creationId="{1191BD69-9BDF-49BA-A1B7-C1BCA93484D8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07:23.192" v="521" actId="113"/>
        <pc:sldMkLst>
          <pc:docMk/>
          <pc:sldMk cId="1621704180" sldId="303"/>
        </pc:sldMkLst>
        <pc:spChg chg="mod">
          <ac:chgData name="Tegischer Lukas" userId="f78daebb-0565-485c-bd0e-1cd035e796ff" providerId="ADAL" clId="{11EA94BB-25D9-43B9-859A-EF604BC17037}" dt="2021-02-23T20:05:29.135" v="471" actId="20577"/>
          <ac:spMkLst>
            <pc:docMk/>
            <pc:sldMk cId="1621704180" sldId="303"/>
            <ac:spMk id="2" creationId="{00000000-0000-0000-0000-000000000000}"/>
          </ac:spMkLst>
        </pc:spChg>
        <pc:spChg chg="del">
          <ac:chgData name="Tegischer Lukas" userId="f78daebb-0565-485c-bd0e-1cd035e796ff" providerId="ADAL" clId="{11EA94BB-25D9-43B9-859A-EF604BC17037}" dt="2021-02-23T20:05:31.582" v="472" actId="478"/>
          <ac:spMkLst>
            <pc:docMk/>
            <pc:sldMk cId="1621704180" sldId="303"/>
            <ac:spMk id="3" creationId="{4542AA1F-043A-4D2D-837C-6F408F856562}"/>
          </ac:spMkLst>
        </pc:spChg>
        <pc:spChg chg="add mod">
          <ac:chgData name="Tegischer Lukas" userId="f78daebb-0565-485c-bd0e-1cd035e796ff" providerId="ADAL" clId="{11EA94BB-25D9-43B9-859A-EF604BC17037}" dt="2021-02-23T20:07:23.192" v="521" actId="113"/>
          <ac:spMkLst>
            <pc:docMk/>
            <pc:sldMk cId="1621704180" sldId="303"/>
            <ac:spMk id="4" creationId="{FDCA2ADA-B5D4-4B2E-9015-92E6C02139E6}"/>
          </ac:spMkLst>
        </pc:spChg>
        <pc:spChg chg="del">
          <ac:chgData name="Tegischer Lukas" userId="f78daebb-0565-485c-bd0e-1cd035e796ff" providerId="ADAL" clId="{11EA94BB-25D9-43B9-859A-EF604BC17037}" dt="2021-02-23T20:05:34.070" v="474" actId="478"/>
          <ac:spMkLst>
            <pc:docMk/>
            <pc:sldMk cId="1621704180" sldId="303"/>
            <ac:spMk id="5" creationId="{65EEA4CF-1B73-4EC0-9E5C-9228ADEDE416}"/>
          </ac:spMkLst>
        </pc:spChg>
        <pc:picChg chg="del">
          <ac:chgData name="Tegischer Lukas" userId="f78daebb-0565-485c-bd0e-1cd035e796ff" providerId="ADAL" clId="{11EA94BB-25D9-43B9-859A-EF604BC17037}" dt="2021-02-23T20:05:32.264" v="473" actId="478"/>
          <ac:picMkLst>
            <pc:docMk/>
            <pc:sldMk cId="1621704180" sldId="303"/>
            <ac:picMk id="7" creationId="{1191BD69-9BDF-49BA-A1B7-C1BCA93484D8}"/>
          </ac:picMkLst>
        </pc:picChg>
        <pc:picChg chg="add mod">
          <ac:chgData name="Tegischer Lukas" userId="f78daebb-0565-485c-bd0e-1cd035e796ff" providerId="ADAL" clId="{11EA94BB-25D9-43B9-859A-EF604BC17037}" dt="2021-02-23T20:05:57.780" v="480" actId="1582"/>
          <ac:picMkLst>
            <pc:docMk/>
            <pc:sldMk cId="1621704180" sldId="303"/>
            <ac:picMk id="8" creationId="{67164C17-D6D1-40BA-8A47-48CDFDF22E55}"/>
          </ac:picMkLst>
        </pc:picChg>
      </pc:sldChg>
      <pc:sldChg chg="addSp delSp modSp add mod delAnim modAnim">
        <pc:chgData name="Tegischer Lukas" userId="f78daebb-0565-485c-bd0e-1cd035e796ff" providerId="ADAL" clId="{11EA94BB-25D9-43B9-859A-EF604BC17037}" dt="2021-02-23T20:11:32.562" v="589"/>
        <pc:sldMkLst>
          <pc:docMk/>
          <pc:sldMk cId="398536904" sldId="304"/>
        </pc:sldMkLst>
        <pc:spChg chg="mod">
          <ac:chgData name="Tegischer Lukas" userId="f78daebb-0565-485c-bd0e-1cd035e796ff" providerId="ADAL" clId="{11EA94BB-25D9-43B9-859A-EF604BC17037}" dt="2021-02-23T20:08:34.449" v="556" actId="1076"/>
          <ac:spMkLst>
            <pc:docMk/>
            <pc:sldMk cId="398536904" sldId="304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1EA94BB-25D9-43B9-859A-EF604BC17037}" dt="2021-02-23T20:09:36.373" v="562" actId="1076"/>
          <ac:spMkLst>
            <pc:docMk/>
            <pc:sldMk cId="398536904" sldId="304"/>
            <ac:spMk id="3" creationId="{FEA0F627-07BB-4F11-B60A-8C2E1B679DE6}"/>
          </ac:spMkLst>
        </pc:spChg>
        <pc:spChg chg="del">
          <ac:chgData name="Tegischer Lukas" userId="f78daebb-0565-485c-bd0e-1cd035e796ff" providerId="ADAL" clId="{11EA94BB-25D9-43B9-859A-EF604BC17037}" dt="2021-02-23T20:09:06.853" v="558" actId="478"/>
          <ac:spMkLst>
            <pc:docMk/>
            <pc:sldMk cId="398536904" sldId="304"/>
            <ac:spMk id="4" creationId="{FDCA2ADA-B5D4-4B2E-9015-92E6C02139E6}"/>
          </ac:spMkLst>
        </pc:spChg>
        <pc:spChg chg="add mod">
          <ac:chgData name="Tegischer Lukas" userId="f78daebb-0565-485c-bd0e-1cd035e796ff" providerId="ADAL" clId="{11EA94BB-25D9-43B9-859A-EF604BC17037}" dt="2021-02-23T20:11:22.341" v="587" actId="255"/>
          <ac:spMkLst>
            <pc:docMk/>
            <pc:sldMk cId="398536904" sldId="304"/>
            <ac:spMk id="5" creationId="{443B6E9E-E40F-4CCD-9C78-9ED44D4C0D83}"/>
          </ac:spMkLst>
        </pc:spChg>
        <pc:spChg chg="add mod">
          <ac:chgData name="Tegischer Lukas" userId="f78daebb-0565-485c-bd0e-1cd035e796ff" providerId="ADAL" clId="{11EA94BB-25D9-43B9-859A-EF604BC17037}" dt="2021-02-23T20:10:46.694" v="581" actId="1076"/>
          <ac:spMkLst>
            <pc:docMk/>
            <pc:sldMk cId="398536904" sldId="304"/>
            <ac:spMk id="9" creationId="{4AE1A34B-574E-488C-8C29-85E631BDB48C}"/>
          </ac:spMkLst>
        </pc:spChg>
        <pc:spChg chg="add mod">
          <ac:chgData name="Tegischer Lukas" userId="f78daebb-0565-485c-bd0e-1cd035e796ff" providerId="ADAL" clId="{11EA94BB-25D9-43B9-859A-EF604BC17037}" dt="2021-02-23T20:10:48.844" v="582" actId="1076"/>
          <ac:spMkLst>
            <pc:docMk/>
            <pc:sldMk cId="398536904" sldId="304"/>
            <ac:spMk id="10" creationId="{C7288A15-EB1B-4C46-AD63-9CFD0317C3E0}"/>
          </ac:spMkLst>
        </pc:spChg>
        <pc:spChg chg="add mod">
          <ac:chgData name="Tegischer Lukas" userId="f78daebb-0565-485c-bd0e-1cd035e796ff" providerId="ADAL" clId="{11EA94BB-25D9-43B9-859A-EF604BC17037}" dt="2021-02-23T20:10:51.844" v="583" actId="1076"/>
          <ac:spMkLst>
            <pc:docMk/>
            <pc:sldMk cId="398536904" sldId="304"/>
            <ac:spMk id="11" creationId="{3E58E44B-99C7-4B96-B549-3EC23F5C334E}"/>
          </ac:spMkLst>
        </pc:spChg>
        <pc:picChg chg="add mod">
          <ac:chgData name="Tegischer Lukas" userId="f78daebb-0565-485c-bd0e-1cd035e796ff" providerId="ADAL" clId="{11EA94BB-25D9-43B9-859A-EF604BC17037}" dt="2021-02-23T20:10:12.981" v="571" actId="14100"/>
          <ac:picMkLst>
            <pc:docMk/>
            <pc:sldMk cId="398536904" sldId="304"/>
            <ac:picMk id="7" creationId="{0587BD8B-C7CA-4AE3-B35D-E5C26005BBB0}"/>
          </ac:picMkLst>
        </pc:picChg>
        <pc:picChg chg="del">
          <ac:chgData name="Tegischer Lukas" userId="f78daebb-0565-485c-bd0e-1cd035e796ff" providerId="ADAL" clId="{11EA94BB-25D9-43B9-859A-EF604BC17037}" dt="2021-02-23T20:08:35.382" v="557" actId="478"/>
          <ac:picMkLst>
            <pc:docMk/>
            <pc:sldMk cId="398536904" sldId="304"/>
            <ac:picMk id="8" creationId="{67164C17-D6D1-40BA-8A47-48CDFDF22E55}"/>
          </ac:picMkLst>
        </pc:picChg>
      </pc:sldChg>
    </pc:docChg>
  </pc:docChgLst>
  <pc:docChgLst>
    <pc:chgData name="Tegischer Lukas" userId="f78daebb-0565-485c-bd0e-1cd035e796ff" providerId="ADAL" clId="{B64AAB33-3928-4A53-94D7-0F498D83A58D}"/>
    <pc:docChg chg="custSel addSld delSld modSld">
      <pc:chgData name="Tegischer Lukas" userId="f78daebb-0565-485c-bd0e-1cd035e796ff" providerId="ADAL" clId="{B64AAB33-3928-4A53-94D7-0F498D83A58D}" dt="2022-04-09T19:04:38.891" v="164" actId="20577"/>
      <pc:docMkLst>
        <pc:docMk/>
      </pc:docMkLst>
      <pc:sldChg chg="modSp mod">
        <pc:chgData name="Tegischer Lukas" userId="f78daebb-0565-485c-bd0e-1cd035e796ff" providerId="ADAL" clId="{B64AAB33-3928-4A53-94D7-0F498D83A58D}" dt="2022-04-09T19:00:18.983" v="1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64AAB33-3928-4A53-94D7-0F498D83A58D}" dt="2022-04-09T19:00:18.983" v="1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64AAB33-3928-4A53-94D7-0F498D83A58D}" dt="2022-04-09T19:02:08.804" v="93"/>
        <pc:sldMkLst>
          <pc:docMk/>
          <pc:sldMk cId="3423285669" sldId="334"/>
        </pc:sldMkLst>
        <pc:spChg chg="add del">
          <ac:chgData name="Tegischer Lukas" userId="f78daebb-0565-485c-bd0e-1cd035e796ff" providerId="ADAL" clId="{B64AAB33-3928-4A53-94D7-0F498D83A58D}" dt="2022-04-09T19:00:43.871" v="55"/>
          <ac:spMkLst>
            <pc:docMk/>
            <pc:sldMk cId="3423285669" sldId="334"/>
            <ac:spMk id="2" creationId="{D73A1ABD-52D3-4EEF-B5F2-B03742E1676F}"/>
          </ac:spMkLst>
        </pc:spChg>
        <pc:spChg chg="mod">
          <ac:chgData name="Tegischer Lukas" userId="f78daebb-0565-485c-bd0e-1cd035e796ff" providerId="ADAL" clId="{B64AAB33-3928-4A53-94D7-0F498D83A58D}" dt="2022-04-09T19:00:33.783" v="53" actId="1076"/>
          <ac:spMkLst>
            <pc:docMk/>
            <pc:sldMk cId="3423285669" sldId="33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B64AAB33-3928-4A53-94D7-0F498D83A58D}" dt="2022-04-09T19:00:30.167" v="50" actId="478"/>
          <ac:spMkLst>
            <pc:docMk/>
            <pc:sldMk cId="3423285669" sldId="334"/>
            <ac:spMk id="7" creationId="{AD05B17F-0356-4936-A8F1-B9AC841E3813}"/>
          </ac:spMkLst>
        </pc:spChg>
        <pc:picChg chg="del">
          <ac:chgData name="Tegischer Lukas" userId="f78daebb-0565-485c-bd0e-1cd035e796ff" providerId="ADAL" clId="{B64AAB33-3928-4A53-94D7-0F498D83A58D}" dt="2022-04-09T19:00:30.585" v="51" actId="478"/>
          <ac:picMkLst>
            <pc:docMk/>
            <pc:sldMk cId="3423285669" sldId="334"/>
            <ac:picMk id="5" creationId="{4623CB6A-A90F-42D9-ACA7-08035B510C34}"/>
          </ac:picMkLst>
        </pc:picChg>
        <pc:picChg chg="del">
          <ac:chgData name="Tegischer Lukas" userId="f78daebb-0565-485c-bd0e-1cd035e796ff" providerId="ADAL" clId="{B64AAB33-3928-4A53-94D7-0F498D83A58D}" dt="2022-04-09T19:00:30.910" v="52" actId="478"/>
          <ac:picMkLst>
            <pc:docMk/>
            <pc:sldMk cId="3423285669" sldId="334"/>
            <ac:picMk id="9" creationId="{99745989-80B4-46D5-B0AC-876EDD50F85F}"/>
          </ac:picMkLst>
        </pc:picChg>
        <pc:picChg chg="add mod">
          <ac:chgData name="Tegischer Lukas" userId="f78daebb-0565-485c-bd0e-1cd035e796ff" providerId="ADAL" clId="{B64AAB33-3928-4A53-94D7-0F498D83A58D}" dt="2022-04-09T19:01:33.590" v="81" actId="1076"/>
          <ac:picMkLst>
            <pc:docMk/>
            <pc:sldMk cId="3423285669" sldId="334"/>
            <ac:picMk id="10" creationId="{1A6061C4-5072-4C70-9217-3105D8EF6C72}"/>
          </ac:picMkLst>
        </pc:picChg>
        <pc:picChg chg="add mod">
          <ac:chgData name="Tegischer Lukas" userId="f78daebb-0565-485c-bd0e-1cd035e796ff" providerId="ADAL" clId="{B64AAB33-3928-4A53-94D7-0F498D83A58D}" dt="2022-04-09T19:01:26.695" v="76" actId="1076"/>
          <ac:picMkLst>
            <pc:docMk/>
            <pc:sldMk cId="3423285669" sldId="334"/>
            <ac:picMk id="11" creationId="{5444648B-821F-4112-9BA3-BE6C187E9DEE}"/>
          </ac:picMkLst>
        </pc:picChg>
        <pc:picChg chg="add mod ord">
          <ac:chgData name="Tegischer Lukas" userId="f78daebb-0565-485c-bd0e-1cd035e796ff" providerId="ADAL" clId="{B64AAB33-3928-4A53-94D7-0F498D83A58D}" dt="2022-04-09T19:01:49.887" v="87" actId="1076"/>
          <ac:picMkLst>
            <pc:docMk/>
            <pc:sldMk cId="3423285669" sldId="334"/>
            <ac:picMk id="12" creationId="{EA243D79-107E-41B4-B0F0-A8B63FB91D44}"/>
          </ac:picMkLst>
        </pc:picChg>
        <pc:picChg chg="add mod">
          <ac:chgData name="Tegischer Lukas" userId="f78daebb-0565-485c-bd0e-1cd035e796ff" providerId="ADAL" clId="{B64AAB33-3928-4A53-94D7-0F498D83A58D}" dt="2022-04-09T19:01:24.119" v="74" actId="1076"/>
          <ac:picMkLst>
            <pc:docMk/>
            <pc:sldMk cId="3423285669" sldId="334"/>
            <ac:picMk id="13" creationId="{A6A66BC9-56B8-4EB6-9FC1-606354F8885A}"/>
          </ac:picMkLst>
        </pc:picChg>
        <pc:picChg chg="add mod ord">
          <ac:chgData name="Tegischer Lukas" userId="f78daebb-0565-485c-bd0e-1cd035e796ff" providerId="ADAL" clId="{B64AAB33-3928-4A53-94D7-0F498D83A58D}" dt="2022-04-09T19:02:05.526" v="91" actId="1076"/>
          <ac:picMkLst>
            <pc:docMk/>
            <pc:sldMk cId="3423285669" sldId="334"/>
            <ac:picMk id="15" creationId="{6AF1F2BC-F639-4632-8FFF-120054BDF6C9}"/>
          </ac:picMkLst>
        </pc:picChg>
        <pc:picChg chg="add del">
          <ac:chgData name="Tegischer Lukas" userId="f78daebb-0565-485c-bd0e-1cd035e796ff" providerId="ADAL" clId="{B64AAB33-3928-4A53-94D7-0F498D83A58D}" dt="2022-04-09T19:00:43.871" v="55"/>
          <ac:picMkLst>
            <pc:docMk/>
            <pc:sldMk cId="3423285669" sldId="334"/>
            <ac:picMk id="1025" creationId="{D3920A39-D4F5-492D-ADD5-3A3D3C5D450E}"/>
          </ac:picMkLst>
        </pc:picChg>
      </pc:sldChg>
      <pc:sldChg chg="addSp delSp modSp mod">
        <pc:chgData name="Tegischer Lukas" userId="f78daebb-0565-485c-bd0e-1cd035e796ff" providerId="ADAL" clId="{B64AAB33-3928-4A53-94D7-0F498D83A58D}" dt="2022-04-09T19:02:50.270" v="108"/>
        <pc:sldMkLst>
          <pc:docMk/>
          <pc:sldMk cId="4044127609" sldId="339"/>
        </pc:sldMkLst>
        <pc:spChg chg="add mod">
          <ac:chgData name="Tegischer Lukas" userId="f78daebb-0565-485c-bd0e-1cd035e796ff" providerId="ADAL" clId="{B64AAB33-3928-4A53-94D7-0F498D83A58D}" dt="2022-04-09T19:02:27.715" v="99" actId="14100"/>
          <ac:spMkLst>
            <pc:docMk/>
            <pc:sldMk cId="4044127609" sldId="339"/>
            <ac:spMk id="5" creationId="{D0129BE4-69A1-4BA3-831A-697B4DE3E20A}"/>
          </ac:spMkLst>
        </pc:spChg>
        <pc:spChg chg="add mod">
          <ac:chgData name="Tegischer Lukas" userId="f78daebb-0565-485c-bd0e-1cd035e796ff" providerId="ADAL" clId="{B64AAB33-3928-4A53-94D7-0F498D83A58D}" dt="2022-04-09T19:02:45.759" v="106" actId="1076"/>
          <ac:spMkLst>
            <pc:docMk/>
            <pc:sldMk cId="4044127609" sldId="339"/>
            <ac:spMk id="8" creationId="{0F38C3F0-0ACD-4659-BF40-E25609BB44EA}"/>
          </ac:spMkLst>
        </pc:spChg>
        <pc:spChg chg="add del mod">
          <ac:chgData name="Tegischer Lukas" userId="f78daebb-0565-485c-bd0e-1cd035e796ff" providerId="ADAL" clId="{B64AAB33-3928-4A53-94D7-0F498D83A58D}" dt="2022-04-09T19:02:50.270" v="108"/>
          <ac:spMkLst>
            <pc:docMk/>
            <pc:sldMk cId="4044127609" sldId="339"/>
            <ac:spMk id="9" creationId="{B0A7048F-69AA-44FC-86A4-01B3BBC923B2}"/>
          </ac:spMkLst>
        </pc:spChg>
        <pc:spChg chg="del">
          <ac:chgData name="Tegischer Lukas" userId="f78daebb-0565-485c-bd0e-1cd035e796ff" providerId="ADAL" clId="{B64AAB33-3928-4A53-94D7-0F498D83A58D}" dt="2022-04-09T19:02:13.640" v="94" actId="478"/>
          <ac:spMkLst>
            <pc:docMk/>
            <pc:sldMk cId="4044127609" sldId="339"/>
            <ac:spMk id="18" creationId="{B85A7121-3F5F-404A-BFA1-CF18F322618A}"/>
          </ac:spMkLst>
        </pc:spChg>
        <pc:picChg chg="add mod">
          <ac:chgData name="Tegischer Lukas" userId="f78daebb-0565-485c-bd0e-1cd035e796ff" providerId="ADAL" clId="{B64AAB33-3928-4A53-94D7-0F498D83A58D}" dt="2022-04-09T19:02:31.920" v="101" actId="1076"/>
          <ac:picMkLst>
            <pc:docMk/>
            <pc:sldMk cId="4044127609" sldId="339"/>
            <ac:picMk id="6" creationId="{91866F6F-94EA-4628-8D93-DCA5A59017EB}"/>
          </ac:picMkLst>
        </pc:picChg>
        <pc:picChg chg="del">
          <ac:chgData name="Tegischer Lukas" userId="f78daebb-0565-485c-bd0e-1cd035e796ff" providerId="ADAL" clId="{B64AAB33-3928-4A53-94D7-0F498D83A58D}" dt="2022-04-09T19:02:14.029" v="95" actId="478"/>
          <ac:picMkLst>
            <pc:docMk/>
            <pc:sldMk cId="4044127609" sldId="339"/>
            <ac:picMk id="10" creationId="{931A479B-4F8D-4B9B-9748-C031B82CE596}"/>
          </ac:picMkLst>
        </pc:picChg>
      </pc:sldChg>
      <pc:sldChg chg="del">
        <pc:chgData name="Tegischer Lukas" userId="f78daebb-0565-485c-bd0e-1cd035e796ff" providerId="ADAL" clId="{B64AAB33-3928-4A53-94D7-0F498D83A58D}" dt="2022-04-09T19:01:55.524" v="88" actId="47"/>
        <pc:sldMkLst>
          <pc:docMk/>
          <pc:sldMk cId="41888107" sldId="348"/>
        </pc:sldMkLst>
      </pc:sldChg>
      <pc:sldChg chg="del">
        <pc:chgData name="Tegischer Lukas" userId="f78daebb-0565-485c-bd0e-1cd035e796ff" providerId="ADAL" clId="{B64AAB33-3928-4A53-94D7-0F498D83A58D}" dt="2022-04-09T19:04:33.773" v="163" actId="47"/>
        <pc:sldMkLst>
          <pc:docMk/>
          <pc:sldMk cId="2329605005" sldId="349"/>
        </pc:sldMkLst>
      </pc:sldChg>
      <pc:sldChg chg="del">
        <pc:chgData name="Tegischer Lukas" userId="f78daebb-0565-485c-bd0e-1cd035e796ff" providerId="ADAL" clId="{B64AAB33-3928-4A53-94D7-0F498D83A58D}" dt="2022-04-09T19:04:33.773" v="163" actId="47"/>
        <pc:sldMkLst>
          <pc:docMk/>
          <pc:sldMk cId="407697604" sldId="350"/>
        </pc:sldMkLst>
      </pc:sldChg>
      <pc:sldChg chg="addSp delSp modSp add mod modAnim">
        <pc:chgData name="Tegischer Lukas" userId="f78daebb-0565-485c-bd0e-1cd035e796ff" providerId="ADAL" clId="{B64AAB33-3928-4A53-94D7-0F498D83A58D}" dt="2022-04-09T19:04:38.891" v="164" actId="20577"/>
        <pc:sldMkLst>
          <pc:docMk/>
          <pc:sldMk cId="259554018" sldId="351"/>
        </pc:sldMkLst>
        <pc:spChg chg="del">
          <ac:chgData name="Tegischer Lukas" userId="f78daebb-0565-485c-bd0e-1cd035e796ff" providerId="ADAL" clId="{B64AAB33-3928-4A53-94D7-0F498D83A58D}" dt="2022-04-09T19:03:07.653" v="110" actId="478"/>
          <ac:spMkLst>
            <pc:docMk/>
            <pc:sldMk cId="259554018" sldId="351"/>
            <ac:spMk id="5" creationId="{D0129BE4-69A1-4BA3-831A-697B4DE3E20A}"/>
          </ac:spMkLst>
        </pc:spChg>
        <pc:spChg chg="add mod">
          <ac:chgData name="Tegischer Lukas" userId="f78daebb-0565-485c-bd0e-1cd035e796ff" providerId="ADAL" clId="{B64AAB33-3928-4A53-94D7-0F498D83A58D}" dt="2022-04-09T19:04:38.891" v="164" actId="20577"/>
          <ac:spMkLst>
            <pc:docMk/>
            <pc:sldMk cId="259554018" sldId="351"/>
            <ac:spMk id="7" creationId="{8BCA63B9-185A-4EDC-AFB1-089615C279A6}"/>
          </ac:spMkLst>
        </pc:spChg>
        <pc:spChg chg="del">
          <ac:chgData name="Tegischer Lukas" userId="f78daebb-0565-485c-bd0e-1cd035e796ff" providerId="ADAL" clId="{B64AAB33-3928-4A53-94D7-0F498D83A58D}" dt="2022-04-09T19:03:08.255" v="111" actId="478"/>
          <ac:spMkLst>
            <pc:docMk/>
            <pc:sldMk cId="259554018" sldId="351"/>
            <ac:spMk id="8" creationId="{0F38C3F0-0ACD-4659-BF40-E25609BB44EA}"/>
          </ac:spMkLst>
        </pc:spChg>
        <pc:spChg chg="add mod">
          <ac:chgData name="Tegischer Lukas" userId="f78daebb-0565-485c-bd0e-1cd035e796ff" providerId="ADAL" clId="{B64AAB33-3928-4A53-94D7-0F498D83A58D}" dt="2022-04-09T19:03:38.367" v="126" actId="1076"/>
          <ac:spMkLst>
            <pc:docMk/>
            <pc:sldMk cId="259554018" sldId="351"/>
            <ac:spMk id="10" creationId="{C53A1D53-2019-49A8-B91C-3D969BEBE199}"/>
          </ac:spMkLst>
        </pc:spChg>
        <pc:picChg chg="del">
          <ac:chgData name="Tegischer Lukas" userId="f78daebb-0565-485c-bd0e-1cd035e796ff" providerId="ADAL" clId="{B64AAB33-3928-4A53-94D7-0F498D83A58D}" dt="2022-04-09T19:03:08.678" v="112" actId="478"/>
          <ac:picMkLst>
            <pc:docMk/>
            <pc:sldMk cId="259554018" sldId="351"/>
            <ac:picMk id="6" creationId="{91866F6F-94EA-4628-8D93-DCA5A59017EB}"/>
          </ac:picMkLst>
        </pc:picChg>
        <pc:picChg chg="add mod">
          <ac:chgData name="Tegischer Lukas" userId="f78daebb-0565-485c-bd0e-1cd035e796ff" providerId="ADAL" clId="{B64AAB33-3928-4A53-94D7-0F498D83A58D}" dt="2022-04-09T19:03:26.351" v="121" actId="1076"/>
          <ac:picMkLst>
            <pc:docMk/>
            <pc:sldMk cId="259554018" sldId="351"/>
            <ac:picMk id="9" creationId="{0ADE75DA-7576-4013-B939-6E7A7491F70E}"/>
          </ac:picMkLst>
        </pc:picChg>
      </pc:sldChg>
      <pc:sldChg chg="addSp delSp modSp add mod delAnim">
        <pc:chgData name="Tegischer Lukas" userId="f78daebb-0565-485c-bd0e-1cd035e796ff" providerId="ADAL" clId="{B64AAB33-3928-4A53-94D7-0F498D83A58D}" dt="2022-04-09T19:04:31.295" v="162" actId="1076"/>
        <pc:sldMkLst>
          <pc:docMk/>
          <pc:sldMk cId="3506534706" sldId="352"/>
        </pc:sldMkLst>
        <pc:spChg chg="add mod">
          <ac:chgData name="Tegischer Lukas" userId="f78daebb-0565-485c-bd0e-1cd035e796ff" providerId="ADAL" clId="{B64AAB33-3928-4A53-94D7-0F498D83A58D}" dt="2022-04-09T19:04:31.295" v="162" actId="1076"/>
          <ac:spMkLst>
            <pc:docMk/>
            <pc:sldMk cId="3506534706" sldId="352"/>
            <ac:spMk id="6" creationId="{12B0EBF6-BABE-4223-A09C-65C32A580FB1}"/>
          </ac:spMkLst>
        </pc:spChg>
        <pc:spChg chg="del">
          <ac:chgData name="Tegischer Lukas" userId="f78daebb-0565-485c-bd0e-1cd035e796ff" providerId="ADAL" clId="{B64AAB33-3928-4A53-94D7-0F498D83A58D}" dt="2022-04-09T19:03:53.755" v="129" actId="478"/>
          <ac:spMkLst>
            <pc:docMk/>
            <pc:sldMk cId="3506534706" sldId="352"/>
            <ac:spMk id="7" creationId="{8BCA63B9-185A-4EDC-AFB1-089615C279A6}"/>
          </ac:spMkLst>
        </pc:spChg>
        <pc:spChg chg="del">
          <ac:chgData name="Tegischer Lukas" userId="f78daebb-0565-485c-bd0e-1cd035e796ff" providerId="ADAL" clId="{B64AAB33-3928-4A53-94D7-0F498D83A58D}" dt="2022-04-09T19:03:53.253" v="128" actId="478"/>
          <ac:spMkLst>
            <pc:docMk/>
            <pc:sldMk cId="3506534706" sldId="352"/>
            <ac:spMk id="10" creationId="{C53A1D53-2019-49A8-B91C-3D969BEBE199}"/>
          </ac:spMkLst>
        </pc:spChg>
        <pc:picChg chg="add mod">
          <ac:chgData name="Tegischer Lukas" userId="f78daebb-0565-485c-bd0e-1cd035e796ff" providerId="ADAL" clId="{B64AAB33-3928-4A53-94D7-0F498D83A58D}" dt="2022-04-09T19:04:27.303" v="161" actId="1076"/>
          <ac:picMkLst>
            <pc:docMk/>
            <pc:sldMk cId="3506534706" sldId="352"/>
            <ac:picMk id="8" creationId="{328A6350-E768-4581-9E1B-F54AC1C838D2}"/>
          </ac:picMkLst>
        </pc:picChg>
        <pc:picChg chg="del">
          <ac:chgData name="Tegischer Lukas" userId="f78daebb-0565-485c-bd0e-1cd035e796ff" providerId="ADAL" clId="{B64AAB33-3928-4A53-94D7-0F498D83A58D}" dt="2022-04-09T19:03:54.310" v="130" actId="478"/>
          <ac:picMkLst>
            <pc:docMk/>
            <pc:sldMk cId="3506534706" sldId="352"/>
            <ac:picMk id="9" creationId="{0ADE75DA-7576-4013-B939-6E7A7491F70E}"/>
          </ac:picMkLst>
        </pc:picChg>
      </pc:sldChg>
    </pc:docChg>
  </pc:docChgLst>
  <pc:docChgLst>
    <pc:chgData name="Tegischer Lukas" userId="f78daebb-0565-485c-bd0e-1cd035e796ff" providerId="ADAL" clId="{7A3EEDB1-65D3-463A-8237-9163E05FF77C}"/>
    <pc:docChg chg="undo custSel addSld modSld">
      <pc:chgData name="Tegischer Lukas" userId="f78daebb-0565-485c-bd0e-1cd035e796ff" providerId="ADAL" clId="{7A3EEDB1-65D3-463A-8237-9163E05FF77C}" dt="2022-04-09T17:58:18.493" v="173" actId="20577"/>
      <pc:docMkLst>
        <pc:docMk/>
      </pc:docMkLst>
      <pc:sldChg chg="modSp mod">
        <pc:chgData name="Tegischer Lukas" userId="f78daebb-0565-485c-bd0e-1cd035e796ff" providerId="ADAL" clId="{7A3EEDB1-65D3-463A-8237-9163E05FF77C}" dt="2022-04-09T17:52:21.879" v="2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7A3EEDB1-65D3-463A-8237-9163E05FF77C}" dt="2022-04-09T17:52:21.879" v="2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setBg delAnim">
        <pc:chgData name="Tegischer Lukas" userId="f78daebb-0565-485c-bd0e-1cd035e796ff" providerId="ADAL" clId="{7A3EEDB1-65D3-463A-8237-9163E05FF77C}" dt="2022-04-09T17:53:14.234" v="63" actId="1076"/>
        <pc:sldMkLst>
          <pc:docMk/>
          <pc:sldMk cId="3423285669" sldId="334"/>
        </pc:sldMkLst>
        <pc:spChg chg="mod">
          <ac:chgData name="Tegischer Lukas" userId="f78daebb-0565-485c-bd0e-1cd035e796ff" providerId="ADAL" clId="{7A3EEDB1-65D3-463A-8237-9163E05FF77C}" dt="2022-04-09T17:53:03.638" v="59" actId="26606"/>
          <ac:spMkLst>
            <pc:docMk/>
            <pc:sldMk cId="3423285669" sldId="334"/>
            <ac:spMk id="4" creationId="{C427B5BC-E2AB-4596-857C-DA06F86C68EB}"/>
          </ac:spMkLst>
        </pc:spChg>
        <pc:spChg chg="del">
          <ac:chgData name="Tegischer Lukas" userId="f78daebb-0565-485c-bd0e-1cd035e796ff" providerId="ADAL" clId="{7A3EEDB1-65D3-463A-8237-9163E05FF77C}" dt="2022-04-09T17:52:42.616" v="50" actId="478"/>
          <ac:spMkLst>
            <pc:docMk/>
            <pc:sldMk cId="3423285669" sldId="334"/>
            <ac:spMk id="8" creationId="{27736305-8F18-414E-9BEB-DED4BFC4065E}"/>
          </ac:spMkLst>
        </pc:spChg>
        <pc:spChg chg="del">
          <ac:chgData name="Tegischer Lukas" userId="f78daebb-0565-485c-bd0e-1cd035e796ff" providerId="ADAL" clId="{7A3EEDB1-65D3-463A-8237-9163E05FF77C}" dt="2022-04-09T17:52:41.923" v="49" actId="478"/>
          <ac:spMkLst>
            <pc:docMk/>
            <pc:sldMk cId="3423285669" sldId="334"/>
            <ac:spMk id="9" creationId="{0250A75C-5591-48DE-957C-683C46EC04B1}"/>
          </ac:spMkLst>
        </pc:spChg>
        <pc:spChg chg="add mod">
          <ac:chgData name="Tegischer Lukas" userId="f78daebb-0565-485c-bd0e-1cd035e796ff" providerId="ADAL" clId="{7A3EEDB1-65D3-463A-8237-9163E05FF77C}" dt="2022-04-09T17:53:14.234" v="63" actId="1076"/>
          <ac:spMkLst>
            <pc:docMk/>
            <pc:sldMk cId="3423285669" sldId="334"/>
            <ac:spMk id="10" creationId="{484AD774-74D5-4C29-AB3B-837607BF6928}"/>
          </ac:spMkLst>
        </pc:spChg>
        <pc:spChg chg="add del">
          <ac:chgData name="Tegischer Lukas" userId="f78daebb-0565-485c-bd0e-1cd035e796ff" providerId="ADAL" clId="{7A3EEDB1-65D3-463A-8237-9163E05FF77C}" dt="2022-04-09T17:53:03.638" v="59" actId="26606"/>
          <ac:spMkLst>
            <pc:docMk/>
            <pc:sldMk cId="3423285669" sldId="334"/>
            <ac:spMk id="19" creationId="{829B68D6-C6CC-4D1D-92F1-5FE2522D57AA}"/>
          </ac:spMkLst>
        </pc:spChg>
        <pc:grpChg chg="add del">
          <ac:chgData name="Tegischer Lukas" userId="f78daebb-0565-485c-bd0e-1cd035e796ff" providerId="ADAL" clId="{7A3EEDB1-65D3-463A-8237-9163E05FF77C}" dt="2022-04-09T17:53:03.638" v="59" actId="26606"/>
          <ac:grpSpMkLst>
            <pc:docMk/>
            <pc:sldMk cId="3423285669" sldId="334"/>
            <ac:grpSpMk id="21" creationId="{4732A386-7C2A-439A-BB1D-5CC2440E6519}"/>
          </ac:grpSpMkLst>
        </pc:grpChg>
        <pc:picChg chg="del">
          <ac:chgData name="Tegischer Lukas" userId="f78daebb-0565-485c-bd0e-1cd035e796ff" providerId="ADAL" clId="{7A3EEDB1-65D3-463A-8237-9163E05FF77C}" dt="2022-04-09T17:52:41.234" v="48" actId="478"/>
          <ac:picMkLst>
            <pc:docMk/>
            <pc:sldMk cId="3423285669" sldId="334"/>
            <ac:picMk id="5" creationId="{2EB289E8-8067-498B-829A-CD0B1EC6B031}"/>
          </ac:picMkLst>
        </pc:picChg>
        <pc:picChg chg="add mod">
          <ac:chgData name="Tegischer Lukas" userId="f78daebb-0565-485c-bd0e-1cd035e796ff" providerId="ADAL" clId="{7A3EEDB1-65D3-463A-8237-9163E05FF77C}" dt="2022-04-09T17:53:09.804" v="62" actId="1076"/>
          <ac:picMkLst>
            <pc:docMk/>
            <pc:sldMk cId="3423285669" sldId="334"/>
            <ac:picMk id="11" creationId="{2B2F49DF-80F1-4860-9A93-07E00DF27082}"/>
          </ac:picMkLst>
        </pc:picChg>
        <pc:picChg chg="ord">
          <ac:chgData name="Tegischer Lukas" userId="f78daebb-0565-485c-bd0e-1cd035e796ff" providerId="ADAL" clId="{7A3EEDB1-65D3-463A-8237-9163E05FF77C}" dt="2022-04-09T17:53:03.638" v="59" actId="26606"/>
          <ac:picMkLst>
            <pc:docMk/>
            <pc:sldMk cId="3423285669" sldId="334"/>
            <ac:picMk id="14" creationId="{053D7308-DE5D-4085-8981-CCF5F27D1668}"/>
          </ac:picMkLst>
        </pc:picChg>
      </pc:sldChg>
      <pc:sldChg chg="addSp delSp modSp mod">
        <pc:chgData name="Tegischer Lukas" userId="f78daebb-0565-485c-bd0e-1cd035e796ff" providerId="ADAL" clId="{7A3EEDB1-65D3-463A-8237-9163E05FF77C}" dt="2022-04-09T17:56:58.962" v="148" actId="1076"/>
        <pc:sldMkLst>
          <pc:docMk/>
          <pc:sldMk cId="3755822627" sldId="335"/>
        </pc:sldMkLst>
        <pc:spChg chg="add mod">
          <ac:chgData name="Tegischer Lukas" userId="f78daebb-0565-485c-bd0e-1cd035e796ff" providerId="ADAL" clId="{7A3EEDB1-65D3-463A-8237-9163E05FF77C}" dt="2022-04-09T17:55:55.061" v="139" actId="1076"/>
          <ac:spMkLst>
            <pc:docMk/>
            <pc:sldMk cId="3755822627" sldId="335"/>
            <ac:spMk id="6" creationId="{707CD59F-3FA9-496A-AA17-C99C2ED14A8D}"/>
          </ac:spMkLst>
        </pc:spChg>
        <pc:spChg chg="del">
          <ac:chgData name="Tegischer Lukas" userId="f78daebb-0565-485c-bd0e-1cd035e796ff" providerId="ADAL" clId="{7A3EEDB1-65D3-463A-8237-9163E05FF77C}" dt="2022-04-09T17:55:49.745" v="136" actId="478"/>
          <ac:spMkLst>
            <pc:docMk/>
            <pc:sldMk cId="3755822627" sldId="335"/>
            <ac:spMk id="10" creationId="{4CE9FD77-59DB-4332-9845-3E1000D6633F}"/>
          </ac:spMkLst>
        </pc:spChg>
        <pc:picChg chg="add mod">
          <ac:chgData name="Tegischer Lukas" userId="f78daebb-0565-485c-bd0e-1cd035e796ff" providerId="ADAL" clId="{7A3EEDB1-65D3-463A-8237-9163E05FF77C}" dt="2022-04-09T17:56:06.351" v="144" actId="14100"/>
          <ac:picMkLst>
            <pc:docMk/>
            <pc:sldMk cId="3755822627" sldId="335"/>
            <ac:picMk id="7" creationId="{C4A6894B-A225-4A34-B466-D507FF2DFCD4}"/>
          </ac:picMkLst>
        </pc:picChg>
        <pc:picChg chg="add mod">
          <ac:chgData name="Tegischer Lukas" userId="f78daebb-0565-485c-bd0e-1cd035e796ff" providerId="ADAL" clId="{7A3EEDB1-65D3-463A-8237-9163E05FF77C}" dt="2022-04-09T17:56:58.962" v="148" actId="1076"/>
          <ac:picMkLst>
            <pc:docMk/>
            <pc:sldMk cId="3755822627" sldId="335"/>
            <ac:picMk id="8" creationId="{2E324D81-E479-4EBF-8C70-29A11758B778}"/>
          </ac:picMkLst>
        </pc:picChg>
        <pc:picChg chg="del">
          <ac:chgData name="Tegischer Lukas" userId="f78daebb-0565-485c-bd0e-1cd035e796ff" providerId="ADAL" clId="{7A3EEDB1-65D3-463A-8237-9163E05FF77C}" dt="2022-04-09T17:55:56.140" v="140" actId="478"/>
          <ac:picMkLst>
            <pc:docMk/>
            <pc:sldMk cId="3755822627" sldId="335"/>
            <ac:picMk id="11" creationId="{11C99153-D9E9-49C2-B964-95A1CE9D3E5D}"/>
          </ac:picMkLst>
        </pc:picChg>
      </pc:sldChg>
      <pc:sldChg chg="addSp delSp modSp mod">
        <pc:chgData name="Tegischer Lukas" userId="f78daebb-0565-485c-bd0e-1cd035e796ff" providerId="ADAL" clId="{7A3EEDB1-65D3-463A-8237-9163E05FF77C}" dt="2022-04-09T17:58:18.493" v="173" actId="20577"/>
        <pc:sldMkLst>
          <pc:docMk/>
          <pc:sldMk cId="3457157905" sldId="336"/>
        </pc:sldMkLst>
        <pc:spChg chg="add mod">
          <ac:chgData name="Tegischer Lukas" userId="f78daebb-0565-485c-bd0e-1cd035e796ff" providerId="ADAL" clId="{7A3EEDB1-65D3-463A-8237-9163E05FF77C}" dt="2022-04-09T17:58:18.493" v="173" actId="20577"/>
          <ac:spMkLst>
            <pc:docMk/>
            <pc:sldMk cId="3457157905" sldId="336"/>
            <ac:spMk id="7" creationId="{9AA82489-C260-459B-81FD-7A05CC40EBCF}"/>
          </ac:spMkLst>
        </pc:spChg>
        <pc:spChg chg="add mod">
          <ac:chgData name="Tegischer Lukas" userId="f78daebb-0565-485c-bd0e-1cd035e796ff" providerId="ADAL" clId="{7A3EEDB1-65D3-463A-8237-9163E05FF77C}" dt="2022-04-09T17:57:32.405" v="157" actId="1076"/>
          <ac:spMkLst>
            <pc:docMk/>
            <pc:sldMk cId="3457157905" sldId="336"/>
            <ac:spMk id="8" creationId="{CC322921-EE88-401C-A173-8DEFFF619C9B}"/>
          </ac:spMkLst>
        </pc:spChg>
        <pc:spChg chg="del">
          <ac:chgData name="Tegischer Lukas" userId="f78daebb-0565-485c-bd0e-1cd035e796ff" providerId="ADAL" clId="{7A3EEDB1-65D3-463A-8237-9163E05FF77C}" dt="2022-04-09T17:57:15.635" v="150" actId="478"/>
          <ac:spMkLst>
            <pc:docMk/>
            <pc:sldMk cId="3457157905" sldId="336"/>
            <ac:spMk id="10" creationId="{4CE9FD77-59DB-4332-9845-3E1000D6633F}"/>
          </ac:spMkLst>
        </pc:spChg>
        <pc:spChg chg="add del mod">
          <ac:chgData name="Tegischer Lukas" userId="f78daebb-0565-485c-bd0e-1cd035e796ff" providerId="ADAL" clId="{7A3EEDB1-65D3-463A-8237-9163E05FF77C}" dt="2022-04-09T17:57:43.333" v="160" actId="478"/>
          <ac:spMkLst>
            <pc:docMk/>
            <pc:sldMk cId="3457157905" sldId="336"/>
            <ac:spMk id="11" creationId="{DE101293-E987-4F3C-A812-884CFD187333}"/>
          </ac:spMkLst>
        </pc:spChg>
        <pc:spChg chg="add mod">
          <ac:chgData name="Tegischer Lukas" userId="f78daebb-0565-485c-bd0e-1cd035e796ff" providerId="ADAL" clId="{7A3EEDB1-65D3-463A-8237-9163E05FF77C}" dt="2022-04-09T17:57:55.638" v="164" actId="1076"/>
          <ac:spMkLst>
            <pc:docMk/>
            <pc:sldMk cId="3457157905" sldId="336"/>
            <ac:spMk id="12" creationId="{54D86B9A-5774-48BE-8ABD-8A60F4379643}"/>
          </ac:spMkLst>
        </pc:spChg>
        <pc:picChg chg="del">
          <ac:chgData name="Tegischer Lukas" userId="f78daebb-0565-485c-bd0e-1cd035e796ff" providerId="ADAL" clId="{7A3EEDB1-65D3-463A-8237-9163E05FF77C}" dt="2022-04-09T17:57:14.985" v="149" actId="478"/>
          <ac:picMkLst>
            <pc:docMk/>
            <pc:sldMk cId="3457157905" sldId="336"/>
            <ac:picMk id="6" creationId="{5C6B57E8-DC6C-4F40-9676-51B3B803F8BE}"/>
          </ac:picMkLst>
        </pc:picChg>
      </pc:sldChg>
      <pc:sldChg chg="addSp delSp modSp add mod modAnim">
        <pc:chgData name="Tegischer Lukas" userId="f78daebb-0565-485c-bd0e-1cd035e796ff" providerId="ADAL" clId="{7A3EEDB1-65D3-463A-8237-9163E05FF77C}" dt="2022-04-09T17:54:14.342" v="87"/>
        <pc:sldMkLst>
          <pc:docMk/>
          <pc:sldMk cId="405609374" sldId="337"/>
        </pc:sldMkLst>
        <pc:spChg chg="add mod">
          <ac:chgData name="Tegischer Lukas" userId="f78daebb-0565-485c-bd0e-1cd035e796ff" providerId="ADAL" clId="{7A3EEDB1-65D3-463A-8237-9163E05FF77C}" dt="2022-04-09T17:53:37.364" v="70" actId="1076"/>
          <ac:spMkLst>
            <pc:docMk/>
            <pc:sldMk cId="405609374" sldId="337"/>
            <ac:spMk id="7" creationId="{92A06F09-4588-4A6D-B793-6ABE55435EB8}"/>
          </ac:spMkLst>
        </pc:spChg>
        <pc:spChg chg="del">
          <ac:chgData name="Tegischer Lukas" userId="f78daebb-0565-485c-bd0e-1cd035e796ff" providerId="ADAL" clId="{7A3EEDB1-65D3-463A-8237-9163E05FF77C}" dt="2022-04-09T17:53:30.292" v="65" actId="478"/>
          <ac:spMkLst>
            <pc:docMk/>
            <pc:sldMk cId="405609374" sldId="337"/>
            <ac:spMk id="10" creationId="{484AD774-74D5-4C29-AB3B-837607BF6928}"/>
          </ac:spMkLst>
        </pc:spChg>
        <pc:picChg chg="add mod">
          <ac:chgData name="Tegischer Lukas" userId="f78daebb-0565-485c-bd0e-1cd035e796ff" providerId="ADAL" clId="{7A3EEDB1-65D3-463A-8237-9163E05FF77C}" dt="2022-04-09T17:54:10.812" v="86" actId="1076"/>
          <ac:picMkLst>
            <pc:docMk/>
            <pc:sldMk cId="405609374" sldId="337"/>
            <ac:picMk id="8" creationId="{775E51F0-10D2-4A17-90F0-49FDB9FA3F39}"/>
          </ac:picMkLst>
        </pc:picChg>
        <pc:picChg chg="add mod">
          <ac:chgData name="Tegischer Lukas" userId="f78daebb-0565-485c-bd0e-1cd035e796ff" providerId="ADAL" clId="{7A3EEDB1-65D3-463A-8237-9163E05FF77C}" dt="2022-04-09T17:54:09.020" v="85" actId="1076"/>
          <ac:picMkLst>
            <pc:docMk/>
            <pc:sldMk cId="405609374" sldId="337"/>
            <ac:picMk id="9" creationId="{B75006E8-223D-4F9B-A3E9-47E3B27C39D7}"/>
          </ac:picMkLst>
        </pc:picChg>
        <pc:picChg chg="del">
          <ac:chgData name="Tegischer Lukas" userId="f78daebb-0565-485c-bd0e-1cd035e796ff" providerId="ADAL" clId="{7A3EEDB1-65D3-463A-8237-9163E05FF77C}" dt="2022-04-09T17:53:30.928" v="66" actId="478"/>
          <ac:picMkLst>
            <pc:docMk/>
            <pc:sldMk cId="405609374" sldId="337"/>
            <ac:picMk id="11" creationId="{2B2F49DF-80F1-4860-9A93-07E00DF27082}"/>
          </ac:picMkLst>
        </pc:picChg>
      </pc:sldChg>
      <pc:sldChg chg="addSp delSp modSp add mod delAnim modAnim">
        <pc:chgData name="Tegischer Lukas" userId="f78daebb-0565-485c-bd0e-1cd035e796ff" providerId="ADAL" clId="{7A3EEDB1-65D3-463A-8237-9163E05FF77C}" dt="2022-04-09T17:55:27.622" v="135"/>
        <pc:sldMkLst>
          <pc:docMk/>
          <pc:sldMk cId="625331851" sldId="338"/>
        </pc:sldMkLst>
        <pc:spChg chg="add del">
          <ac:chgData name="Tegischer Lukas" userId="f78daebb-0565-485c-bd0e-1cd035e796ff" providerId="ADAL" clId="{7A3EEDB1-65D3-463A-8237-9163E05FF77C}" dt="2022-04-09T17:54:44.072" v="93"/>
          <ac:spMkLst>
            <pc:docMk/>
            <pc:sldMk cId="625331851" sldId="338"/>
            <ac:spMk id="2" creationId="{18108428-A0BC-47FE-BD91-655B96E1C5BB}"/>
          </ac:spMkLst>
        </pc:spChg>
        <pc:spChg chg="add del">
          <ac:chgData name="Tegischer Lukas" userId="f78daebb-0565-485c-bd0e-1cd035e796ff" providerId="ADAL" clId="{7A3EEDB1-65D3-463A-8237-9163E05FF77C}" dt="2022-04-09T17:54:44.072" v="93"/>
          <ac:spMkLst>
            <pc:docMk/>
            <pc:sldMk cId="625331851" sldId="338"/>
            <ac:spMk id="3" creationId="{BD858FB4-3527-42CD-BCE4-C48C0F6E44B4}"/>
          </ac:spMkLst>
        </pc:spChg>
        <pc:spChg chg="mod">
          <ac:chgData name="Tegischer Lukas" userId="f78daebb-0565-485c-bd0e-1cd035e796ff" providerId="ADAL" clId="{7A3EEDB1-65D3-463A-8237-9163E05FF77C}" dt="2022-04-09T17:55:01.874" v="126" actId="20577"/>
          <ac:spMkLst>
            <pc:docMk/>
            <pc:sldMk cId="625331851" sldId="338"/>
            <ac:spMk id="4" creationId="{C427B5BC-E2AB-4596-857C-DA06F86C68EB}"/>
          </ac:spMkLst>
        </pc:spChg>
        <pc:spChg chg="del">
          <ac:chgData name="Tegischer Lukas" userId="f78daebb-0565-485c-bd0e-1cd035e796ff" providerId="ADAL" clId="{7A3EEDB1-65D3-463A-8237-9163E05FF77C}" dt="2022-04-09T17:54:22.303" v="91" actId="478"/>
          <ac:spMkLst>
            <pc:docMk/>
            <pc:sldMk cId="625331851" sldId="338"/>
            <ac:spMk id="7" creationId="{92A06F09-4588-4A6D-B793-6ABE55435EB8}"/>
          </ac:spMkLst>
        </pc:spChg>
        <pc:spChg chg="add mod">
          <ac:chgData name="Tegischer Lukas" userId="f78daebb-0565-485c-bd0e-1cd035e796ff" providerId="ADAL" clId="{7A3EEDB1-65D3-463A-8237-9163E05FF77C}" dt="2022-04-09T17:54:52.962" v="95" actId="1076"/>
          <ac:spMkLst>
            <pc:docMk/>
            <pc:sldMk cId="625331851" sldId="338"/>
            <ac:spMk id="11" creationId="{E16CC137-A1F1-416C-B059-FF16FDBA56FF}"/>
          </ac:spMkLst>
        </pc:spChg>
        <pc:picChg chg="del">
          <ac:chgData name="Tegischer Lukas" userId="f78daebb-0565-485c-bd0e-1cd035e796ff" providerId="ADAL" clId="{7A3EEDB1-65D3-463A-8237-9163E05FF77C}" dt="2022-04-09T17:54:21.404" v="89" actId="478"/>
          <ac:picMkLst>
            <pc:docMk/>
            <pc:sldMk cId="625331851" sldId="338"/>
            <ac:picMk id="8" creationId="{775E51F0-10D2-4A17-90F0-49FDB9FA3F39}"/>
          </ac:picMkLst>
        </pc:picChg>
        <pc:picChg chg="del">
          <ac:chgData name="Tegischer Lukas" userId="f78daebb-0565-485c-bd0e-1cd035e796ff" providerId="ADAL" clId="{7A3EEDB1-65D3-463A-8237-9163E05FF77C}" dt="2022-04-09T17:54:21.773" v="90" actId="478"/>
          <ac:picMkLst>
            <pc:docMk/>
            <pc:sldMk cId="625331851" sldId="338"/>
            <ac:picMk id="9" creationId="{B75006E8-223D-4F9B-A3E9-47E3B27C39D7}"/>
          </ac:picMkLst>
        </pc:picChg>
        <pc:picChg chg="add mod">
          <ac:chgData name="Tegischer Lukas" userId="f78daebb-0565-485c-bd0e-1cd035e796ff" providerId="ADAL" clId="{7A3EEDB1-65D3-463A-8237-9163E05FF77C}" dt="2022-04-09T17:55:08.570" v="129" actId="1076"/>
          <ac:picMkLst>
            <pc:docMk/>
            <pc:sldMk cId="625331851" sldId="338"/>
            <ac:picMk id="12" creationId="{9F7822D9-36B4-43C1-8567-98D9F428B9CA}"/>
          </ac:picMkLst>
        </pc:picChg>
        <pc:picChg chg="add del">
          <ac:chgData name="Tegischer Lukas" userId="f78daebb-0565-485c-bd0e-1cd035e796ff" providerId="ADAL" clId="{7A3EEDB1-65D3-463A-8237-9163E05FF77C}" dt="2022-04-09T17:54:44.072" v="93"/>
          <ac:picMkLst>
            <pc:docMk/>
            <pc:sldMk cId="625331851" sldId="338"/>
            <ac:picMk id="2049" creationId="{DF711700-782A-4EE8-A9BF-29EACF99605C}"/>
          </ac:picMkLst>
        </pc:picChg>
      </pc:sldChg>
    </pc:docChg>
  </pc:docChgLst>
  <pc:docChgLst>
    <pc:chgData name="Tegischer Lukas" userId="f78daebb-0565-485c-bd0e-1cd035e796ff" providerId="ADAL" clId="{6F791AC6-220C-4560-BCFA-BFEB3339211E}"/>
    <pc:docChg chg="modSld">
      <pc:chgData name="Tegischer Lukas" userId="f78daebb-0565-485c-bd0e-1cd035e796ff" providerId="ADAL" clId="{6F791AC6-220C-4560-BCFA-BFEB3339211E}" dt="2021-01-28T10:16:51.962" v="27" actId="20577"/>
      <pc:docMkLst>
        <pc:docMk/>
      </pc:docMkLst>
      <pc:sldChg chg="modSp">
        <pc:chgData name="Tegischer Lukas" userId="f78daebb-0565-485c-bd0e-1cd035e796ff" providerId="ADAL" clId="{6F791AC6-220C-4560-BCFA-BFEB3339211E}" dt="2021-01-28T10:16:51.962" v="2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F791AC6-220C-4560-BCFA-BFEB3339211E}" dt="2021-01-28T10:16:51.962" v="27" actId="20577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52EC607D-82FE-4D3A-9910-F359F24B6426}"/>
    <pc:docChg chg="undo custSel addSld delSld modSld sldOrd">
      <pc:chgData name="Tegischer Lukas" userId="f78daebb-0565-485c-bd0e-1cd035e796ff" providerId="ADAL" clId="{52EC607D-82FE-4D3A-9910-F359F24B6426}" dt="2021-04-13T14:12:20.146" v="365" actId="1076"/>
      <pc:docMkLst>
        <pc:docMk/>
      </pc:docMkLst>
      <pc:sldChg chg="addSp delSp modSp mod addCm delCm">
        <pc:chgData name="Tegischer Lukas" userId="f78daebb-0565-485c-bd0e-1cd035e796ff" providerId="ADAL" clId="{52EC607D-82FE-4D3A-9910-F359F24B6426}" dt="2021-04-13T14:12:20.146" v="365" actId="1076"/>
        <pc:sldMkLst>
          <pc:docMk/>
          <pc:sldMk cId="3932101437" sldId="291"/>
        </pc:sldMkLst>
        <pc:spChg chg="add mod">
          <ac:chgData name="Tegischer Lukas" userId="f78daebb-0565-485c-bd0e-1cd035e796ff" providerId="ADAL" clId="{52EC607D-82FE-4D3A-9910-F359F24B6426}" dt="2021-04-13T14:12:20.146" v="365" actId="1076"/>
          <ac:spMkLst>
            <pc:docMk/>
            <pc:sldMk cId="3932101437" sldId="291"/>
            <ac:spMk id="4" creationId="{9345B8F8-CDBB-4CCC-8249-4FAD14C11D14}"/>
          </ac:spMkLst>
        </pc:spChg>
        <pc:spChg chg="add mod">
          <ac:chgData name="Tegischer Lukas" userId="f78daebb-0565-485c-bd0e-1cd035e796ff" providerId="ADAL" clId="{52EC607D-82FE-4D3A-9910-F359F24B6426}" dt="2021-04-13T14:12:15.859" v="364" actId="1076"/>
          <ac:spMkLst>
            <pc:docMk/>
            <pc:sldMk cId="3932101437" sldId="291"/>
            <ac:spMk id="5" creationId="{B3B4CE89-1229-4B66-B3D4-B1C1DDA8FCEA}"/>
          </ac:spMkLst>
        </pc:spChg>
        <pc:spChg chg="add mod">
          <ac:chgData name="Tegischer Lukas" userId="f78daebb-0565-485c-bd0e-1cd035e796ff" providerId="ADAL" clId="{52EC607D-82FE-4D3A-9910-F359F24B6426}" dt="2021-04-13T14:12:13.755" v="363" actId="1076"/>
          <ac:spMkLst>
            <pc:docMk/>
            <pc:sldMk cId="3932101437" sldId="291"/>
            <ac:spMk id="6" creationId="{94E0EE5C-E164-4D22-9741-486714283553}"/>
          </ac:spMkLst>
        </pc:spChg>
        <pc:picChg chg="del">
          <ac:chgData name="Tegischer Lukas" userId="f78daebb-0565-485c-bd0e-1cd035e796ff" providerId="ADAL" clId="{52EC607D-82FE-4D3A-9910-F359F24B6426}" dt="2021-04-13T14:05:27.443" v="2" actId="478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52EC607D-82FE-4D3A-9910-F359F24B6426}" dt="2021-04-13T14:10:45.994" v="347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add del mod ord addAnim delAnim">
        <pc:chgData name="Tegischer Lukas" userId="f78daebb-0565-485c-bd0e-1cd035e796ff" providerId="ADAL" clId="{52EC607D-82FE-4D3A-9910-F359F24B6426}" dt="2021-04-13T14:06:21.720" v="29"/>
        <pc:sldMkLst>
          <pc:docMk/>
          <pc:sldMk cId="155942452" sldId="335"/>
        </pc:sldMkLst>
        <pc:spChg chg="mod">
          <ac:chgData name="Tegischer Lukas" userId="f78daebb-0565-485c-bd0e-1cd035e796ff" providerId="ADAL" clId="{52EC607D-82FE-4D3A-9910-F359F24B6426}" dt="2021-04-13T14:06:20.250" v="27" actId="20577"/>
          <ac:spMkLst>
            <pc:docMk/>
            <pc:sldMk cId="155942452" sldId="335"/>
            <ac:spMk id="2" creationId="{00000000-0000-0000-0000-000000000000}"/>
          </ac:spMkLst>
        </pc:spChg>
        <pc:spChg chg="add del">
          <ac:chgData name="Tegischer Lukas" userId="f78daebb-0565-485c-bd0e-1cd035e796ff" providerId="ADAL" clId="{52EC607D-82FE-4D3A-9910-F359F24B6426}" dt="2021-04-13T14:06:19.416" v="24" actId="478"/>
          <ac:spMkLst>
            <pc:docMk/>
            <pc:sldMk cId="155942452" sldId="335"/>
            <ac:spMk id="3" creationId="{089A42E4-DE60-4F9C-B9DF-FC3D39B95BBE}"/>
          </ac:spMkLst>
        </pc:spChg>
        <pc:spChg chg="add del">
          <ac:chgData name="Tegischer Lukas" userId="f78daebb-0565-485c-bd0e-1cd035e796ff" providerId="ADAL" clId="{52EC607D-82FE-4D3A-9910-F359F24B6426}" dt="2021-04-13T14:06:19.770" v="25" actId="478"/>
          <ac:spMkLst>
            <pc:docMk/>
            <pc:sldMk cId="155942452" sldId="335"/>
            <ac:spMk id="6" creationId="{ADBD4DB5-A1D9-4760-8929-B9D0752259DC}"/>
          </ac:spMkLst>
        </pc:spChg>
        <pc:picChg chg="add del">
          <ac:chgData name="Tegischer Lukas" userId="f78daebb-0565-485c-bd0e-1cd035e796ff" providerId="ADAL" clId="{52EC607D-82FE-4D3A-9910-F359F24B6426}" dt="2021-04-13T14:06:20.037" v="26" actId="478"/>
          <ac:picMkLst>
            <pc:docMk/>
            <pc:sldMk cId="155942452" sldId="335"/>
            <ac:picMk id="5" creationId="{7FFAB52F-38F8-4C1D-B21A-01E11E608D6F}"/>
          </ac:picMkLst>
        </pc:picChg>
      </pc:sldChg>
      <pc:sldChg chg="new del">
        <pc:chgData name="Tegischer Lukas" userId="f78daebb-0565-485c-bd0e-1cd035e796ff" providerId="ADAL" clId="{52EC607D-82FE-4D3A-9910-F359F24B6426}" dt="2021-04-13T14:05:59.921" v="5" actId="680"/>
        <pc:sldMkLst>
          <pc:docMk/>
          <pc:sldMk cId="1580490185" sldId="335"/>
        </pc:sldMkLst>
      </pc:sldChg>
    </pc:docChg>
  </pc:docChgLst>
  <pc:docChgLst>
    <pc:chgData name="Tegischer Lukas" userId="f78daebb-0565-485c-bd0e-1cd035e796ff" providerId="ADAL" clId="{DDB36AAD-DAC8-4889-A1F8-27E5176C40AD}"/>
    <pc:docChg chg="undo custSel addSld delSld modSld">
      <pc:chgData name="Tegischer Lukas" userId="f78daebb-0565-485c-bd0e-1cd035e796ff" providerId="ADAL" clId="{DDB36AAD-DAC8-4889-A1F8-27E5176C40AD}" dt="2022-04-09T17:51:14.459" v="197" actId="47"/>
      <pc:docMkLst>
        <pc:docMk/>
      </pc:docMkLst>
      <pc:sldChg chg="modSp mod">
        <pc:chgData name="Tegischer Lukas" userId="f78daebb-0565-485c-bd0e-1cd035e796ff" providerId="ADAL" clId="{DDB36AAD-DAC8-4889-A1F8-27E5176C40AD}" dt="2022-04-09T17:47:51.032" v="4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DB36AAD-DAC8-4889-A1F8-27E5176C40AD}" dt="2022-04-09T17:47:51.032" v="4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mod modAnim">
        <pc:chgData name="Tegischer Lukas" userId="f78daebb-0565-485c-bd0e-1cd035e796ff" providerId="ADAL" clId="{DDB36AAD-DAC8-4889-A1F8-27E5176C40AD}" dt="2022-04-09T17:49:20.302" v="91"/>
        <pc:sldMkLst>
          <pc:docMk/>
          <pc:sldMk cId="2738696002" sldId="324"/>
        </pc:sldMkLst>
        <pc:spChg chg="mod">
          <ac:chgData name="Tegischer Lukas" userId="f78daebb-0565-485c-bd0e-1cd035e796ff" providerId="ADAL" clId="{DDB36AAD-DAC8-4889-A1F8-27E5176C40AD}" dt="2022-04-09T17:48:18.403" v="72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DDB36AAD-DAC8-4889-A1F8-27E5176C40AD}" dt="2022-04-09T17:49:08.981" v="89" actId="1076"/>
          <ac:spMkLst>
            <pc:docMk/>
            <pc:sldMk cId="2738696002" sldId="324"/>
            <ac:spMk id="7" creationId="{EC043ED2-A1F7-4209-A7E9-6EEBBE382B8E}"/>
          </ac:spMkLst>
        </pc:spChg>
        <pc:spChg chg="del mod">
          <ac:chgData name="Tegischer Lukas" userId="f78daebb-0565-485c-bd0e-1cd035e796ff" providerId="ADAL" clId="{DDB36AAD-DAC8-4889-A1F8-27E5176C40AD}" dt="2022-04-09T17:48:20.578" v="74" actId="478"/>
          <ac:spMkLst>
            <pc:docMk/>
            <pc:sldMk cId="2738696002" sldId="324"/>
            <ac:spMk id="9" creationId="{B01F0AB9-4675-4DBD-B7CE-7C26C272EB65}"/>
          </ac:spMkLst>
        </pc:spChg>
        <pc:picChg chg="add mod">
          <ac:chgData name="Tegischer Lukas" userId="f78daebb-0565-485c-bd0e-1cd035e796ff" providerId="ADAL" clId="{DDB36AAD-DAC8-4889-A1F8-27E5176C40AD}" dt="2022-04-09T17:48:45.454" v="78" actId="1076"/>
          <ac:picMkLst>
            <pc:docMk/>
            <pc:sldMk cId="2738696002" sldId="324"/>
            <ac:picMk id="5" creationId="{2EB289E8-8067-498B-829A-CD0B1EC6B031}"/>
          </ac:picMkLst>
        </pc:picChg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3322764098" sldId="330"/>
        </pc:sldMkLst>
      </pc:sldChg>
      <pc:sldChg chg="del">
        <pc:chgData name="Tegischer Lukas" userId="f78daebb-0565-485c-bd0e-1cd035e796ff" providerId="ADAL" clId="{DDB36AAD-DAC8-4889-A1F8-27E5176C40AD}" dt="2022-04-09T17:51:14.459" v="197" actId="47"/>
        <pc:sldMkLst>
          <pc:docMk/>
          <pc:sldMk cId="4219316335" sldId="333"/>
        </pc:sldMkLst>
      </pc:sldChg>
      <pc:sldChg chg="addSp delSp modSp add mod delAnim modAnim">
        <pc:chgData name="Tegischer Lukas" userId="f78daebb-0565-485c-bd0e-1cd035e796ff" providerId="ADAL" clId="{DDB36AAD-DAC8-4889-A1F8-27E5176C40AD}" dt="2022-04-09T17:49:48.008" v="99"/>
        <pc:sldMkLst>
          <pc:docMk/>
          <pc:sldMk cId="3423285669" sldId="334"/>
        </pc:sldMkLst>
        <pc:spChg chg="del">
          <ac:chgData name="Tegischer Lukas" userId="f78daebb-0565-485c-bd0e-1cd035e796ff" providerId="ADAL" clId="{DDB36AAD-DAC8-4889-A1F8-27E5176C40AD}" dt="2022-04-09T17:49:24.132" v="93" actId="478"/>
          <ac:spMkLst>
            <pc:docMk/>
            <pc:sldMk cId="3423285669" sldId="334"/>
            <ac:spMk id="7" creationId="{EC043ED2-A1F7-4209-A7E9-6EEBBE382B8E}"/>
          </ac:spMkLst>
        </pc:spChg>
        <pc:spChg chg="add mod">
          <ac:chgData name="Tegischer Lukas" userId="f78daebb-0565-485c-bd0e-1cd035e796ff" providerId="ADAL" clId="{DDB36AAD-DAC8-4889-A1F8-27E5176C40AD}" dt="2022-04-09T17:49:44.964" v="98" actId="1076"/>
          <ac:spMkLst>
            <pc:docMk/>
            <pc:sldMk cId="3423285669" sldId="334"/>
            <ac:spMk id="8" creationId="{27736305-8F18-414E-9BEB-DED4BFC4065E}"/>
          </ac:spMkLst>
        </pc:spChg>
        <pc:spChg chg="add mod">
          <ac:chgData name="Tegischer Lukas" userId="f78daebb-0565-485c-bd0e-1cd035e796ff" providerId="ADAL" clId="{DDB36AAD-DAC8-4889-A1F8-27E5176C40AD}" dt="2022-04-09T17:49:41.597" v="97" actId="1076"/>
          <ac:spMkLst>
            <pc:docMk/>
            <pc:sldMk cId="3423285669" sldId="334"/>
            <ac:spMk id="9" creationId="{0250A75C-5591-48DE-957C-683C46EC04B1}"/>
          </ac:spMkLst>
        </pc:spChg>
      </pc:sldChg>
      <pc:sldChg chg="addSp delSp modSp add mod delAnim">
        <pc:chgData name="Tegischer Lukas" userId="f78daebb-0565-485c-bd0e-1cd035e796ff" providerId="ADAL" clId="{DDB36AAD-DAC8-4889-A1F8-27E5176C40AD}" dt="2022-04-09T17:50:39.006" v="163" actId="1076"/>
        <pc:sldMkLst>
          <pc:docMk/>
          <pc:sldMk cId="3755822627" sldId="335"/>
        </pc:sldMkLst>
        <pc:spChg chg="del">
          <ac:chgData name="Tegischer Lukas" userId="f78daebb-0565-485c-bd0e-1cd035e796ff" providerId="ADAL" clId="{DDB36AAD-DAC8-4889-A1F8-27E5176C40AD}" dt="2022-04-09T17:50:01.276" v="104" actId="478"/>
          <ac:spMkLst>
            <pc:docMk/>
            <pc:sldMk cId="3755822627" sldId="335"/>
            <ac:spMk id="4" creationId="{C427B5BC-E2AB-4596-857C-DA06F86C68EB}"/>
          </ac:spMkLst>
        </pc:spChg>
        <pc:spChg chg="del">
          <ac:chgData name="Tegischer Lukas" userId="f78daebb-0565-485c-bd0e-1cd035e796ff" providerId="ADAL" clId="{DDB36AAD-DAC8-4889-A1F8-27E5176C40AD}" dt="2022-04-09T17:50:00.473" v="103" actId="478"/>
          <ac:spMkLst>
            <pc:docMk/>
            <pc:sldMk cId="3755822627" sldId="335"/>
            <ac:spMk id="8" creationId="{27736305-8F18-414E-9BEB-DED4BFC4065E}"/>
          </ac:spMkLst>
        </pc:spChg>
        <pc:spChg chg="del">
          <ac:chgData name="Tegischer Lukas" userId="f78daebb-0565-485c-bd0e-1cd035e796ff" providerId="ADAL" clId="{DDB36AAD-DAC8-4889-A1F8-27E5176C40AD}" dt="2022-04-09T17:49:59.461" v="102" actId="478"/>
          <ac:spMkLst>
            <pc:docMk/>
            <pc:sldMk cId="3755822627" sldId="335"/>
            <ac:spMk id="9" creationId="{0250A75C-5591-48DE-957C-683C46EC04B1}"/>
          </ac:spMkLst>
        </pc:spChg>
        <pc:spChg chg="add mod">
          <ac:chgData name="Tegischer Lukas" userId="f78daebb-0565-485c-bd0e-1cd035e796ff" providerId="ADAL" clId="{DDB36AAD-DAC8-4889-A1F8-27E5176C40AD}" dt="2022-04-09T17:50:18.907" v="159" actId="20577"/>
          <ac:spMkLst>
            <pc:docMk/>
            <pc:sldMk cId="3755822627" sldId="335"/>
            <ac:spMk id="10" creationId="{4CE9FD77-59DB-4332-9845-3E1000D6633F}"/>
          </ac:spMkLst>
        </pc:spChg>
        <pc:picChg chg="del">
          <ac:chgData name="Tegischer Lukas" userId="f78daebb-0565-485c-bd0e-1cd035e796ff" providerId="ADAL" clId="{DDB36AAD-DAC8-4889-A1F8-27E5176C40AD}" dt="2022-04-09T17:49:58.614" v="101" actId="478"/>
          <ac:picMkLst>
            <pc:docMk/>
            <pc:sldMk cId="3755822627" sldId="335"/>
            <ac:picMk id="5" creationId="{2EB289E8-8067-498B-829A-CD0B1EC6B031}"/>
          </ac:picMkLst>
        </pc:picChg>
        <pc:picChg chg="add mod">
          <ac:chgData name="Tegischer Lukas" userId="f78daebb-0565-485c-bd0e-1cd035e796ff" providerId="ADAL" clId="{DDB36AAD-DAC8-4889-A1F8-27E5176C40AD}" dt="2022-04-09T17:50:39.006" v="163" actId="1076"/>
          <ac:picMkLst>
            <pc:docMk/>
            <pc:sldMk cId="3755822627" sldId="335"/>
            <ac:picMk id="11" creationId="{11C99153-D9E9-49C2-B964-95A1CE9D3E5D}"/>
          </ac:picMkLst>
        </pc:picChg>
      </pc:sldChg>
      <pc:sldChg chg="addSp delSp modSp add mod">
        <pc:chgData name="Tegischer Lukas" userId="f78daebb-0565-485c-bd0e-1cd035e796ff" providerId="ADAL" clId="{DDB36AAD-DAC8-4889-A1F8-27E5176C40AD}" dt="2022-04-09T17:51:10.940" v="196" actId="1076"/>
        <pc:sldMkLst>
          <pc:docMk/>
          <pc:sldMk cId="3457157905" sldId="336"/>
        </pc:sldMkLst>
        <pc:spChg chg="mod">
          <ac:chgData name="Tegischer Lukas" userId="f78daebb-0565-485c-bd0e-1cd035e796ff" providerId="ADAL" clId="{DDB36AAD-DAC8-4889-A1F8-27E5176C40AD}" dt="2022-04-09T17:50:54.164" v="187" actId="20577"/>
          <ac:spMkLst>
            <pc:docMk/>
            <pc:sldMk cId="3457157905" sldId="336"/>
            <ac:spMk id="10" creationId="{4CE9FD77-59DB-4332-9845-3E1000D6633F}"/>
          </ac:spMkLst>
        </pc:spChg>
        <pc:picChg chg="add mod">
          <ac:chgData name="Tegischer Lukas" userId="f78daebb-0565-485c-bd0e-1cd035e796ff" providerId="ADAL" clId="{DDB36AAD-DAC8-4889-A1F8-27E5176C40AD}" dt="2022-04-09T17:51:01.201" v="190"/>
          <ac:picMkLst>
            <pc:docMk/>
            <pc:sldMk cId="3457157905" sldId="336"/>
            <ac:picMk id="5" creationId="{B2171B1C-4C20-4495-AEE1-965F3532FC7B}"/>
          </ac:picMkLst>
        </pc:picChg>
        <pc:picChg chg="add mod">
          <ac:chgData name="Tegischer Lukas" userId="f78daebb-0565-485c-bd0e-1cd035e796ff" providerId="ADAL" clId="{DDB36AAD-DAC8-4889-A1F8-27E5176C40AD}" dt="2022-04-09T17:51:10.940" v="196" actId="1076"/>
          <ac:picMkLst>
            <pc:docMk/>
            <pc:sldMk cId="3457157905" sldId="336"/>
            <ac:picMk id="6" creationId="{5C6B57E8-DC6C-4F40-9676-51B3B803F8BE}"/>
          </ac:picMkLst>
        </pc:picChg>
        <pc:picChg chg="del">
          <ac:chgData name="Tegischer Lukas" userId="f78daebb-0565-485c-bd0e-1cd035e796ff" providerId="ADAL" clId="{DDB36AAD-DAC8-4889-A1F8-27E5176C40AD}" dt="2022-04-09T17:50:55.074" v="188" actId="478"/>
          <ac:picMkLst>
            <pc:docMk/>
            <pc:sldMk cId="3457157905" sldId="336"/>
            <ac:picMk id="11" creationId="{11C99153-D9E9-49C2-B964-95A1CE9D3E5D}"/>
          </ac:picMkLst>
        </pc:picChg>
      </pc:sldChg>
    </pc:docChg>
  </pc:docChgLst>
  <pc:docChgLst>
    <pc:chgData name="Tegischer Lukas" userId="f78daebb-0565-485c-bd0e-1cd035e796ff" providerId="ADAL" clId="{C7CC5997-E234-4A17-A585-C861C5D50628}"/>
    <pc:docChg chg="undo custSel addSld delSld modSld sldOrd">
      <pc:chgData name="Tegischer Lukas" userId="f78daebb-0565-485c-bd0e-1cd035e796ff" providerId="ADAL" clId="{C7CC5997-E234-4A17-A585-C861C5D50628}" dt="2021-03-14T15:46:10.448" v="789" actId="1076"/>
      <pc:docMkLst>
        <pc:docMk/>
      </pc:docMkLst>
      <pc:sldChg chg="modSp mod">
        <pc:chgData name="Tegischer Lukas" userId="f78daebb-0565-485c-bd0e-1cd035e796ff" providerId="ADAL" clId="{C7CC5997-E234-4A17-A585-C861C5D50628}" dt="2021-03-14T15:11:54.548" v="28" actId="403"/>
        <pc:sldMkLst>
          <pc:docMk/>
          <pc:sldMk cId="336392357" sldId="256"/>
        </pc:sldMkLst>
        <pc:spChg chg="mod">
          <ac:chgData name="Tegischer Lukas" userId="f78daebb-0565-485c-bd0e-1cd035e796ff" providerId="ADAL" clId="{C7CC5997-E234-4A17-A585-C861C5D50628}" dt="2021-03-14T15:11:54.548" v="28" actId="40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4068653008" sldId="278"/>
        </pc:sldMkLst>
      </pc:sldChg>
      <pc:sldChg chg="modSp mod modAnim">
        <pc:chgData name="Tegischer Lukas" userId="f78daebb-0565-485c-bd0e-1cd035e796ff" providerId="ADAL" clId="{C7CC5997-E234-4A17-A585-C861C5D50628}" dt="2021-03-14T15:46:10.448" v="789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C7CC5997-E234-4A17-A585-C861C5D50628}" dt="2021-03-14T15:46:10.448" v="789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C7CC5997-E234-4A17-A585-C861C5D50628}" dt="2021-03-14T15:15:39.801" v="153"/>
        <pc:sldMkLst>
          <pc:docMk/>
          <pc:sldMk cId="442268101" sldId="295"/>
        </pc:sldMkLst>
        <pc:spChg chg="mod">
          <ac:chgData name="Tegischer Lukas" userId="f78daebb-0565-485c-bd0e-1cd035e796ff" providerId="ADAL" clId="{C7CC5997-E234-4A17-A585-C861C5D50628}" dt="2021-03-14T15:12:27.935" v="48" actId="1076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4:43.359" v="143" actId="113"/>
          <ac:spMkLst>
            <pc:docMk/>
            <pc:sldMk cId="442268101" sldId="295"/>
            <ac:spMk id="3" creationId="{089A42E4-DE60-4F9C-B9DF-FC3D39B95BBE}"/>
          </ac:spMkLst>
        </pc:spChg>
        <pc:spChg chg="del">
          <ac:chgData name="Tegischer Lukas" userId="f78daebb-0565-485c-bd0e-1cd035e796ff" providerId="ADAL" clId="{C7CC5997-E234-4A17-A585-C861C5D50628}" dt="2021-03-14T15:12:30.429" v="49" actId="478"/>
          <ac:spMkLst>
            <pc:docMk/>
            <pc:sldMk cId="442268101" sldId="295"/>
            <ac:spMk id="4" creationId="{4F7C423A-C5ED-4851-A33C-2E3154A6E777}"/>
          </ac:spMkLst>
        </pc:spChg>
        <pc:spChg chg="add mod">
          <ac:chgData name="Tegischer Lukas" userId="f78daebb-0565-485c-bd0e-1cd035e796ff" providerId="ADAL" clId="{C7CC5997-E234-4A17-A585-C861C5D50628}" dt="2021-03-14T15:15:22.145" v="150" actId="1582"/>
          <ac:spMkLst>
            <pc:docMk/>
            <pc:sldMk cId="442268101" sldId="295"/>
            <ac:spMk id="6" creationId="{ADBD4DB5-A1D9-4760-8929-B9D0752259DC}"/>
          </ac:spMkLst>
        </pc:spChg>
        <pc:picChg chg="add mod">
          <ac:chgData name="Tegischer Lukas" userId="f78daebb-0565-485c-bd0e-1cd035e796ff" providerId="ADAL" clId="{C7CC5997-E234-4A17-A585-C861C5D50628}" dt="2021-03-14T15:13:24.178" v="57" actId="1076"/>
          <ac:picMkLst>
            <pc:docMk/>
            <pc:sldMk cId="442268101" sldId="295"/>
            <ac:picMk id="5" creationId="{7FFAB52F-38F8-4C1D-B21A-01E11E608D6F}"/>
          </ac:picMkLst>
        </pc:pic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58254091" sldId="299"/>
        </pc:sldMkLst>
      </pc:sldChg>
      <pc:sldChg chg="addSp delSp modSp mod delAnim modAnim">
        <pc:chgData name="Tegischer Lukas" userId="f78daebb-0565-485c-bd0e-1cd035e796ff" providerId="ADAL" clId="{C7CC5997-E234-4A17-A585-C861C5D50628}" dt="2021-03-14T15:27:54.442" v="409" actId="207"/>
        <pc:sldMkLst>
          <pc:docMk/>
          <pc:sldMk cId="265588257" sldId="300"/>
        </pc:sldMkLst>
        <pc:spChg chg="mod">
          <ac:chgData name="Tegischer Lukas" userId="f78daebb-0565-485c-bd0e-1cd035e796ff" providerId="ADAL" clId="{C7CC5997-E234-4A17-A585-C861C5D50628}" dt="2021-03-14T15:26:14.446" v="373" actId="20577"/>
          <ac:spMkLst>
            <pc:docMk/>
            <pc:sldMk cId="265588257" sldId="300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C7CC5997-E234-4A17-A585-C861C5D50628}" dt="2021-03-14T15:26:08.551" v="348" actId="478"/>
          <ac:spMkLst>
            <pc:docMk/>
            <pc:sldMk cId="265588257" sldId="300"/>
            <ac:spMk id="3" creationId="{255A6BBB-893C-41D4-A3C7-32CE72E479A0}"/>
          </ac:spMkLst>
        </pc:spChg>
        <pc:spChg chg="add mod">
          <ac:chgData name="Tegischer Lukas" userId="f78daebb-0565-485c-bd0e-1cd035e796ff" providerId="ADAL" clId="{C7CC5997-E234-4A17-A585-C861C5D50628}" dt="2021-03-14T15:27:04.068" v="395" actId="1076"/>
          <ac:spMkLst>
            <pc:docMk/>
            <pc:sldMk cId="265588257" sldId="300"/>
            <ac:spMk id="4" creationId="{01B1F0D4-9EA8-4715-ADFF-53B7357D0A0B}"/>
          </ac:spMkLst>
        </pc:spChg>
        <pc:spChg chg="add mod">
          <ac:chgData name="Tegischer Lukas" userId="f78daebb-0565-485c-bd0e-1cd035e796ff" providerId="ADAL" clId="{C7CC5997-E234-4A17-A585-C861C5D50628}" dt="2021-03-14T15:27:54.442" v="409" actId="207"/>
          <ac:spMkLst>
            <pc:docMk/>
            <pc:sldMk cId="265588257" sldId="300"/>
            <ac:spMk id="5" creationId="{774C44CE-8800-432E-B736-7A7EBA16156D}"/>
          </ac:spMkLst>
        </pc:spChg>
        <pc:spChg chg="del">
          <ac:chgData name="Tegischer Lukas" userId="f78daebb-0565-485c-bd0e-1cd035e796ff" providerId="ADAL" clId="{C7CC5997-E234-4A17-A585-C861C5D50628}" dt="2021-03-14T15:24:58.294" v="300" actId="478"/>
          <ac:spMkLst>
            <pc:docMk/>
            <pc:sldMk cId="265588257" sldId="300"/>
            <ac:spMk id="6" creationId="{31827750-3F8B-4A2A-BCB2-CDB28AE0BF2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7" creationId="{3047EC14-D619-4CDF-895F-757F47911397}"/>
          </ac:spMkLst>
        </pc:spChg>
        <pc:spChg chg="del">
          <ac:chgData name="Tegischer Lukas" userId="f78daebb-0565-485c-bd0e-1cd035e796ff" providerId="ADAL" clId="{C7CC5997-E234-4A17-A585-C861C5D50628}" dt="2021-03-14T15:25:03.800" v="302" actId="478"/>
          <ac:spMkLst>
            <pc:docMk/>
            <pc:sldMk cId="265588257" sldId="300"/>
            <ac:spMk id="8" creationId="{C05C8E54-33D9-4552-BD86-10BBE0C70ABE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9" creationId="{468BF434-7188-4DA2-A8EC-CF4BD7EBC4F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0" creationId="{AF2F9332-9416-4C6D-BA1E-2D0888D1E62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1" creationId="{3B259861-B264-4F4C-A5DB-B80671A260B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2" creationId="{069ADEA3-5283-4E50-8200-A225C216DFCF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3" creationId="{F3D3BEDC-B3D4-4F8A-9BDD-BF17228E6583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5" creationId="{5AD212BF-F5E9-4843-9212-21D442491A1A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6" creationId="{17E2C15A-D463-4B4A-B29D-DD90CDA7DD90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7" creationId="{B6927A32-F1C1-47D3-86CA-A331F0E0589D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8" creationId="{629D7069-543B-4EC0-9634-3BE415259FF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19" creationId="{66DA3A26-0A1A-457F-97D1-244A207D8D5B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0" creationId="{18691A22-136D-4D55-9D22-386E83486641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1" creationId="{E7E0C26E-CB0D-481F-A626-BC727FFB6B18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2" creationId="{1E94C45A-588C-4D32-80DD-28C05DB9D9C6}"/>
          </ac:spMkLst>
        </pc:spChg>
        <pc:spChg chg="del">
          <ac:chgData name="Tegischer Lukas" userId="f78daebb-0565-485c-bd0e-1cd035e796ff" providerId="ADAL" clId="{C7CC5997-E234-4A17-A585-C861C5D50628}" dt="2021-03-14T15:25:01.661" v="301" actId="478"/>
          <ac:spMkLst>
            <pc:docMk/>
            <pc:sldMk cId="265588257" sldId="300"/>
            <ac:spMk id="23" creationId="{0E83C1B9-A352-4E6A-B64B-28F36B1B1862}"/>
          </ac:spMkLst>
        </pc:sp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4" creationId="{593FC5A8-B997-4930-A54C-14CA1CB241D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5" creationId="{3F39D527-3A96-4E51-97B3-4440F11A7B0B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6" creationId="{FEE201E8-C83F-4159-B216-3777FE1379EE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7" creationId="{A4840B53-07AC-4834-B2BB-C2B5E694089C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8" creationId="{5EF1E038-9EF6-4581-812E-1EFFDCD949C8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29" creationId="{FFAFDD93-B235-411B-8020-844A10D96B41}"/>
          </ac:cxnSpMkLst>
        </pc:cxnChg>
        <pc:cxnChg chg="del">
          <ac:chgData name="Tegischer Lukas" userId="f78daebb-0565-485c-bd0e-1cd035e796ff" providerId="ADAL" clId="{C7CC5997-E234-4A17-A585-C861C5D50628}" dt="2021-03-14T15:25:01.661" v="301" actId="478"/>
          <ac:cxnSpMkLst>
            <pc:docMk/>
            <pc:sldMk cId="265588257" sldId="300"/>
            <ac:cxnSpMk id="30" creationId="{DEE5C68B-8E18-4A50-B043-16824F55F309}"/>
          </ac:cxnSpMkLst>
        </pc:cxnChg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08888516" sldId="30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652962131" sldId="30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76624947" sldId="30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615926352" sldId="309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11775972" sldId="310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780486100" sldId="311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356755802" sldId="312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805044159" sldId="31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3837690106" sldId="314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983472165" sldId="315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918704891" sldId="317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1397353374" sldId="323"/>
        </pc:sldMkLst>
      </pc:sldChg>
      <pc:sldChg chg="del">
        <pc:chgData name="Tegischer Lukas" userId="f78daebb-0565-485c-bd0e-1cd035e796ff" providerId="ADAL" clId="{C7CC5997-E234-4A17-A585-C861C5D50628}" dt="2021-03-14T15:28:15.313" v="411" actId="47"/>
        <pc:sldMkLst>
          <pc:docMk/>
          <pc:sldMk cId="2479304291" sldId="324"/>
        </pc:sldMkLst>
      </pc:sldChg>
      <pc:sldChg chg="addSp delSp modSp add mod modAnim">
        <pc:chgData name="Tegischer Lukas" userId="f78daebb-0565-485c-bd0e-1cd035e796ff" providerId="ADAL" clId="{C7CC5997-E234-4A17-A585-C861C5D50628}" dt="2021-03-14T15:20:21.143" v="194" actId="20577"/>
        <pc:sldMkLst>
          <pc:docMk/>
          <pc:sldMk cId="3594661750" sldId="325"/>
        </pc:sldMkLst>
        <pc:spChg chg="mod">
          <ac:chgData name="Tegischer Lukas" userId="f78daebb-0565-485c-bd0e-1cd035e796ff" providerId="ADAL" clId="{C7CC5997-E234-4A17-A585-C861C5D50628}" dt="2021-03-14T15:20:21.143" v="194" actId="20577"/>
          <ac:spMkLst>
            <pc:docMk/>
            <pc:sldMk cId="3594661750" sldId="32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19:45.799" v="182" actId="20577"/>
          <ac:spMkLst>
            <pc:docMk/>
            <pc:sldMk cId="3594661750" sldId="325"/>
            <ac:spMk id="3" creationId="{9E43C81A-D41E-4326-936A-58AA99E4FCA6}"/>
          </ac:spMkLst>
        </pc:spChg>
        <pc:picChg chg="del">
          <ac:chgData name="Tegischer Lukas" userId="f78daebb-0565-485c-bd0e-1cd035e796ff" providerId="ADAL" clId="{C7CC5997-E234-4A17-A585-C861C5D50628}" dt="2021-03-14T15:13:14.410" v="56" actId="478"/>
          <ac:picMkLst>
            <pc:docMk/>
            <pc:sldMk cId="3594661750" sldId="325"/>
            <ac:picMk id="5" creationId="{7FFAB52F-38F8-4C1D-B21A-01E11E608D6F}"/>
          </ac:picMkLst>
        </pc:picChg>
        <pc:picChg chg="add mod">
          <ac:chgData name="Tegischer Lukas" userId="f78daebb-0565-485c-bd0e-1cd035e796ff" providerId="ADAL" clId="{C7CC5997-E234-4A17-A585-C861C5D50628}" dt="2021-03-14T15:19:53.042" v="185" actId="1076"/>
          <ac:picMkLst>
            <pc:docMk/>
            <pc:sldMk cId="3594661750" sldId="325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22:39.850" v="260" actId="1076"/>
        <pc:sldMkLst>
          <pc:docMk/>
          <pc:sldMk cId="330001075" sldId="326"/>
        </pc:sldMkLst>
        <pc:spChg chg="mod">
          <ac:chgData name="Tegischer Lukas" userId="f78daebb-0565-485c-bd0e-1cd035e796ff" providerId="ADAL" clId="{C7CC5997-E234-4A17-A585-C861C5D50628}" dt="2021-03-14T15:21:05.075" v="221" actId="20577"/>
          <ac:spMkLst>
            <pc:docMk/>
            <pc:sldMk cId="330001075" sldId="326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20:43.320" v="206" actId="478"/>
          <ac:spMkLst>
            <pc:docMk/>
            <pc:sldMk cId="330001075" sldId="326"/>
            <ac:spMk id="3" creationId="{9E43C81A-D41E-4326-936A-58AA99E4FCA6}"/>
          </ac:spMkLst>
        </pc:spChg>
        <pc:spChg chg="add mod">
          <ac:chgData name="Tegischer Lukas" userId="f78daebb-0565-485c-bd0e-1cd035e796ff" providerId="ADAL" clId="{C7CC5997-E234-4A17-A585-C861C5D50628}" dt="2021-03-14T15:22:39.850" v="260" actId="1076"/>
          <ac:spMkLst>
            <pc:docMk/>
            <pc:sldMk cId="330001075" sldId="326"/>
            <ac:spMk id="4" creationId="{7A28B3C1-53C5-41B8-8ED6-192DA2435173}"/>
          </ac:spMkLst>
        </pc:spChg>
        <pc:picChg chg="del">
          <ac:chgData name="Tegischer Lukas" userId="f78daebb-0565-485c-bd0e-1cd035e796ff" providerId="ADAL" clId="{C7CC5997-E234-4A17-A585-C861C5D50628}" dt="2021-03-14T15:20:44.156" v="207" actId="478"/>
          <ac:picMkLst>
            <pc:docMk/>
            <pc:sldMk cId="330001075" sldId="326"/>
            <ac:picMk id="6" creationId="{BD06AF3A-2A8A-4C1A-B48E-CFB8FD7D55D0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0:27.011" v="504" actId="207"/>
        <pc:sldMkLst>
          <pc:docMk/>
          <pc:sldMk cId="1731357294" sldId="327"/>
        </pc:sldMkLst>
        <pc:spChg chg="mod">
          <ac:chgData name="Tegischer Lukas" userId="f78daebb-0565-485c-bd0e-1cd035e796ff" providerId="ADAL" clId="{C7CC5997-E234-4A17-A585-C861C5D50628}" dt="2021-03-14T15:28:53.355" v="480" actId="207"/>
          <ac:spMkLst>
            <pc:docMk/>
            <pc:sldMk cId="1731357294" sldId="327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29:22.861" v="484" actId="1076"/>
          <ac:spMkLst>
            <pc:docMk/>
            <pc:sldMk cId="1731357294" sldId="327"/>
            <ac:spMk id="3" creationId="{2997AE82-43C3-4447-9348-C48CFE027677}"/>
          </ac:spMkLst>
        </pc:spChg>
        <pc:spChg chg="del">
          <ac:chgData name="Tegischer Lukas" userId="f78daebb-0565-485c-bd0e-1cd035e796ff" providerId="ADAL" clId="{C7CC5997-E234-4A17-A585-C861C5D50628}" dt="2021-03-14T15:28:57.842" v="481" actId="478"/>
          <ac:spMkLst>
            <pc:docMk/>
            <pc:sldMk cId="1731357294" sldId="327"/>
            <ac:spMk id="4" creationId="{01B1F0D4-9EA8-4715-ADFF-53B7357D0A0B}"/>
          </ac:spMkLst>
        </pc:spChg>
        <pc:spChg chg="del">
          <ac:chgData name="Tegischer Lukas" userId="f78daebb-0565-485c-bd0e-1cd035e796ff" providerId="ADAL" clId="{C7CC5997-E234-4A17-A585-C861C5D50628}" dt="2021-03-14T15:28:59.652" v="482" actId="478"/>
          <ac:spMkLst>
            <pc:docMk/>
            <pc:sldMk cId="1731357294" sldId="327"/>
            <ac:spMk id="5" creationId="{774C44CE-8800-432E-B736-7A7EBA16156D}"/>
          </ac:spMkLst>
        </pc:spChg>
        <pc:spChg chg="add mod">
          <ac:chgData name="Tegischer Lukas" userId="f78daebb-0565-485c-bd0e-1cd035e796ff" providerId="ADAL" clId="{C7CC5997-E234-4A17-A585-C861C5D50628}" dt="2021-03-14T15:29:46.063" v="493" actId="403"/>
          <ac:spMkLst>
            <pc:docMk/>
            <pc:sldMk cId="1731357294" sldId="327"/>
            <ac:spMk id="6" creationId="{BA1CAC4D-4506-48AA-B87D-43A7CB514FB8}"/>
          </ac:spMkLst>
        </pc:spChg>
        <pc:spChg chg="add mod">
          <ac:chgData name="Tegischer Lukas" userId="f78daebb-0565-485c-bd0e-1cd035e796ff" providerId="ADAL" clId="{C7CC5997-E234-4A17-A585-C861C5D50628}" dt="2021-03-14T15:30:27.011" v="504" actId="207"/>
          <ac:spMkLst>
            <pc:docMk/>
            <pc:sldMk cId="1731357294" sldId="327"/>
            <ac:spMk id="8" creationId="{6311D2EC-75B1-41DB-AA02-DDA5E98CA115}"/>
          </ac:spMkLst>
        </pc:spChg>
        <pc:picChg chg="add mod">
          <ac:chgData name="Tegischer Lukas" userId="f78daebb-0565-485c-bd0e-1cd035e796ff" providerId="ADAL" clId="{C7CC5997-E234-4A17-A585-C861C5D50628}" dt="2021-03-14T15:30:07.289" v="499" actId="1076"/>
          <ac:picMkLst>
            <pc:docMk/>
            <pc:sldMk cId="1731357294" sldId="327"/>
            <ac:picMk id="7" creationId="{09E0B3F6-6BC9-41D2-9191-D215B2CDF1AB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1:45.558" v="529"/>
        <pc:sldMkLst>
          <pc:docMk/>
          <pc:sldMk cId="2784363165" sldId="328"/>
        </pc:sldMkLst>
        <pc:spChg chg="mod">
          <ac:chgData name="Tegischer Lukas" userId="f78daebb-0565-485c-bd0e-1cd035e796ff" providerId="ADAL" clId="{C7CC5997-E234-4A17-A585-C861C5D50628}" dt="2021-03-14T15:31:37.753" v="527" actId="20577"/>
          <ac:spMkLst>
            <pc:docMk/>
            <pc:sldMk cId="2784363165" sldId="328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3" creationId="{2997AE82-43C3-4447-9348-C48CFE027677}"/>
          </ac:spMkLst>
        </pc:spChg>
        <pc:spChg chg="add mod">
          <ac:chgData name="Tegischer Lukas" userId="f78daebb-0565-485c-bd0e-1cd035e796ff" providerId="ADAL" clId="{C7CC5997-E234-4A17-A585-C861C5D50628}" dt="2021-03-14T15:31:21.497" v="522" actId="14100"/>
          <ac:spMkLst>
            <pc:docMk/>
            <pc:sldMk cId="2784363165" sldId="328"/>
            <ac:spMk id="4" creationId="{AB2C59FD-8552-464D-A173-CCFB313A87E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6" creationId="{BA1CAC4D-4506-48AA-B87D-43A7CB514FB8}"/>
          </ac:spMkLst>
        </pc:spChg>
        <pc:spChg chg="del">
          <ac:chgData name="Tegischer Lukas" userId="f78daebb-0565-485c-bd0e-1cd035e796ff" providerId="ADAL" clId="{C7CC5997-E234-4A17-A585-C861C5D50628}" dt="2021-03-14T15:30:38.125" v="512" actId="478"/>
          <ac:spMkLst>
            <pc:docMk/>
            <pc:sldMk cId="2784363165" sldId="328"/>
            <ac:spMk id="8" creationId="{6311D2EC-75B1-41DB-AA02-DDA5E98CA115}"/>
          </ac:spMkLst>
        </pc:spChg>
        <pc:picChg chg="del">
          <ac:chgData name="Tegischer Lukas" userId="f78daebb-0565-485c-bd0e-1cd035e796ff" providerId="ADAL" clId="{C7CC5997-E234-4A17-A585-C861C5D50628}" dt="2021-03-14T15:30:35.678" v="511" actId="478"/>
          <ac:picMkLst>
            <pc:docMk/>
            <pc:sldMk cId="2784363165" sldId="328"/>
            <ac:picMk id="7" creationId="{09E0B3F6-6BC9-41D2-9191-D215B2CDF1AB}"/>
          </ac:picMkLst>
        </pc:picChg>
        <pc:picChg chg="add mod">
          <ac:chgData name="Tegischer Lukas" userId="f78daebb-0565-485c-bd0e-1cd035e796ff" providerId="ADAL" clId="{C7CC5997-E234-4A17-A585-C861C5D50628}" dt="2021-03-14T15:31:28.591" v="525" actId="1076"/>
          <ac:picMkLst>
            <pc:docMk/>
            <pc:sldMk cId="2784363165" sldId="328"/>
            <ac:picMk id="9" creationId="{EAC05FC5-D295-4D23-91CD-B761E10CBBF7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36:33.274" v="588" actId="1076"/>
        <pc:sldMkLst>
          <pc:docMk/>
          <pc:sldMk cId="2529241217" sldId="329"/>
        </pc:sldMkLst>
        <pc:spChg chg="add mod">
          <ac:chgData name="Tegischer Lukas" userId="f78daebb-0565-485c-bd0e-1cd035e796ff" providerId="ADAL" clId="{C7CC5997-E234-4A17-A585-C861C5D50628}" dt="2021-03-14T15:32:55.999" v="546" actId="1076"/>
          <ac:spMkLst>
            <pc:docMk/>
            <pc:sldMk cId="2529241217" sldId="329"/>
            <ac:spMk id="3" creationId="{F9B08574-BD2B-4E48-A5AF-EEA3797DFCF4}"/>
          </ac:spMkLst>
        </pc:spChg>
        <pc:spChg chg="del">
          <ac:chgData name="Tegischer Lukas" userId="f78daebb-0565-485c-bd0e-1cd035e796ff" providerId="ADAL" clId="{C7CC5997-E234-4A17-A585-C861C5D50628}" dt="2021-03-14T15:31:51.926" v="531" actId="478"/>
          <ac:spMkLst>
            <pc:docMk/>
            <pc:sldMk cId="2529241217" sldId="329"/>
            <ac:spMk id="4" creationId="{AB2C59FD-8552-464D-A173-CCFB313A87E8}"/>
          </ac:spMkLst>
        </pc:spChg>
        <pc:spChg chg="add mod">
          <ac:chgData name="Tegischer Lukas" userId="f78daebb-0565-485c-bd0e-1cd035e796ff" providerId="ADAL" clId="{C7CC5997-E234-4A17-A585-C861C5D50628}" dt="2021-03-14T15:34:40.758" v="567" actId="20577"/>
          <ac:spMkLst>
            <pc:docMk/>
            <pc:sldMk cId="2529241217" sldId="329"/>
            <ac:spMk id="5" creationId="{1720EEB7-3E60-424F-B43E-871A295CD862}"/>
          </ac:spMkLst>
        </pc:spChg>
        <pc:spChg chg="add mod">
          <ac:chgData name="Tegischer Lukas" userId="f78daebb-0565-485c-bd0e-1cd035e796ff" providerId="ADAL" clId="{C7CC5997-E234-4A17-A585-C861C5D50628}" dt="2021-03-14T15:33:09.154" v="549" actId="207"/>
          <ac:spMkLst>
            <pc:docMk/>
            <pc:sldMk cId="2529241217" sldId="329"/>
            <ac:spMk id="6" creationId="{4EEDAAFC-73F3-4CFA-B1CA-EBDFA382D9BE}"/>
          </ac:spMkLst>
        </pc:spChg>
        <pc:picChg chg="add mod modCrop">
          <ac:chgData name="Tegischer Lukas" userId="f78daebb-0565-485c-bd0e-1cd035e796ff" providerId="ADAL" clId="{C7CC5997-E234-4A17-A585-C861C5D50628}" dt="2021-03-14T15:34:07.922" v="560" actId="1076"/>
          <ac:picMkLst>
            <pc:docMk/>
            <pc:sldMk cId="2529241217" sldId="329"/>
            <ac:picMk id="7" creationId="{C39EB0F5-5C5E-4E89-9ADB-2C981AD7769E}"/>
          </ac:picMkLst>
        </pc:picChg>
        <pc:picChg chg="del">
          <ac:chgData name="Tegischer Lukas" userId="f78daebb-0565-485c-bd0e-1cd035e796ff" providerId="ADAL" clId="{C7CC5997-E234-4A17-A585-C861C5D50628}" dt="2021-03-14T15:32:01.029" v="532" actId="478"/>
          <ac:picMkLst>
            <pc:docMk/>
            <pc:sldMk cId="2529241217" sldId="329"/>
            <ac:picMk id="9" creationId="{EAC05FC5-D295-4D23-91CD-B761E10CBBF7}"/>
          </ac:picMkLst>
        </pc:picChg>
        <pc:picChg chg="add del mod">
          <ac:chgData name="Tegischer Lukas" userId="f78daebb-0565-485c-bd0e-1cd035e796ff" providerId="ADAL" clId="{C7CC5997-E234-4A17-A585-C861C5D50628}" dt="2021-03-14T15:33:53.299" v="556" actId="478"/>
          <ac:picMkLst>
            <pc:docMk/>
            <pc:sldMk cId="2529241217" sldId="329"/>
            <ac:picMk id="10" creationId="{A2FAE0E8-6BCE-44B3-AED3-3109659801DD}"/>
          </ac:picMkLst>
        </pc:picChg>
        <pc:cxnChg chg="add mod">
          <ac:chgData name="Tegischer Lukas" userId="f78daebb-0565-485c-bd0e-1cd035e796ff" providerId="ADAL" clId="{C7CC5997-E234-4A17-A585-C861C5D50628}" dt="2021-03-14T15:35:46.726" v="578" actId="14100"/>
          <ac:cxnSpMkLst>
            <pc:docMk/>
            <pc:sldMk cId="2529241217" sldId="329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6:03.497" v="582" actId="14100"/>
          <ac:cxnSpMkLst>
            <pc:docMk/>
            <pc:sldMk cId="2529241217" sldId="329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6:12.441" v="584" actId="1076"/>
          <ac:cxnSpMkLst>
            <pc:docMk/>
            <pc:sldMk cId="2529241217" sldId="329"/>
            <ac:cxnSpMk id="24" creationId="{FC869354-C408-46B3-982A-FE99A6F12871}"/>
          </ac:cxnSpMkLst>
        </pc:cxnChg>
        <pc:cxnChg chg="add mod">
          <ac:chgData name="Tegischer Lukas" userId="f78daebb-0565-485c-bd0e-1cd035e796ff" providerId="ADAL" clId="{C7CC5997-E234-4A17-A585-C861C5D50628}" dt="2021-03-14T15:36:22.965" v="586" actId="1076"/>
          <ac:cxnSpMkLst>
            <pc:docMk/>
            <pc:sldMk cId="2529241217" sldId="329"/>
            <ac:cxnSpMk id="25" creationId="{BEDA9B4F-6D39-4FB2-9645-B9B231AF4C4A}"/>
          </ac:cxnSpMkLst>
        </pc:cxnChg>
        <pc:cxnChg chg="add mod">
          <ac:chgData name="Tegischer Lukas" userId="f78daebb-0565-485c-bd0e-1cd035e796ff" providerId="ADAL" clId="{C7CC5997-E234-4A17-A585-C861C5D50628}" dt="2021-03-14T15:36:33.274" v="588" actId="1076"/>
          <ac:cxnSpMkLst>
            <pc:docMk/>
            <pc:sldMk cId="2529241217" sldId="329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0:27.657" v="672"/>
        <pc:sldMkLst>
          <pc:docMk/>
          <pc:sldMk cId="4129289585" sldId="330"/>
        </pc:sldMkLst>
        <pc:spChg chg="del mod">
          <ac:chgData name="Tegischer Lukas" userId="f78daebb-0565-485c-bd0e-1cd035e796ff" providerId="ADAL" clId="{C7CC5997-E234-4A17-A585-C861C5D50628}" dt="2021-03-14T15:37:22.592" v="596" actId="478"/>
          <ac:spMkLst>
            <pc:docMk/>
            <pc:sldMk cId="4129289585" sldId="330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36:45.968" v="591" actId="478"/>
          <ac:spMkLst>
            <pc:docMk/>
            <pc:sldMk cId="4129289585" sldId="330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37:39.080" v="601" actId="1076"/>
          <ac:spMkLst>
            <pc:docMk/>
            <pc:sldMk cId="4129289585" sldId="330"/>
            <ac:spMk id="4" creationId="{3578E1A5-0A30-46ED-A0D4-FDB8B04C49D6}"/>
          </ac:spMkLst>
        </pc:spChg>
        <pc:spChg chg="del mod">
          <ac:chgData name="Tegischer Lukas" userId="f78daebb-0565-485c-bd0e-1cd035e796ff" providerId="ADAL" clId="{C7CC5997-E234-4A17-A585-C861C5D50628}" dt="2021-03-14T15:36:48.697" v="593" actId="478"/>
          <ac:spMkLst>
            <pc:docMk/>
            <pc:sldMk cId="4129289585" sldId="330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36:49.801" v="594" actId="478"/>
          <ac:spMkLst>
            <pc:docMk/>
            <pc:sldMk cId="4129289585" sldId="330"/>
            <ac:spMk id="6" creationId="{4EEDAAFC-73F3-4CFA-B1CA-EBDFA382D9BE}"/>
          </ac:spMkLst>
        </pc:spChg>
        <pc:spChg chg="add mod">
          <ac:chgData name="Tegischer Lukas" userId="f78daebb-0565-485c-bd0e-1cd035e796ff" providerId="ADAL" clId="{C7CC5997-E234-4A17-A585-C861C5D50628}" dt="2021-03-14T15:38:07.744" v="611" actId="1076"/>
          <ac:spMkLst>
            <pc:docMk/>
            <pc:sldMk cId="4129289585" sldId="330"/>
            <ac:spMk id="8" creationId="{5DAAEDF5-5837-4137-A416-3657778AA978}"/>
          </ac:spMkLst>
        </pc:spChg>
        <pc:spChg chg="add mod">
          <ac:chgData name="Tegischer Lukas" userId="f78daebb-0565-485c-bd0e-1cd035e796ff" providerId="ADAL" clId="{C7CC5997-E234-4A17-A585-C861C5D50628}" dt="2021-03-14T15:39:37.976" v="653" actId="207"/>
          <ac:spMkLst>
            <pc:docMk/>
            <pc:sldMk cId="4129289585" sldId="330"/>
            <ac:spMk id="13" creationId="{8B3F30FD-FD5F-40FE-95E4-490C2B3EFD66}"/>
          </ac:spMkLst>
        </pc:spChg>
        <pc:spChg chg="add mod">
          <ac:chgData name="Tegischer Lukas" userId="f78daebb-0565-485c-bd0e-1cd035e796ff" providerId="ADAL" clId="{C7CC5997-E234-4A17-A585-C861C5D50628}" dt="2021-03-14T15:39:47.299" v="654" actId="207"/>
          <ac:spMkLst>
            <pc:docMk/>
            <pc:sldMk cId="4129289585" sldId="330"/>
            <ac:spMk id="27" creationId="{9F1811D0-1EC2-480E-903E-4253FB9B88AC}"/>
          </ac:spMkLst>
        </pc:spChg>
        <pc:picChg chg="del">
          <ac:chgData name="Tegischer Lukas" userId="f78daebb-0565-485c-bd0e-1cd035e796ff" providerId="ADAL" clId="{C7CC5997-E234-4A17-A585-C861C5D50628}" dt="2021-03-14T15:36:43.985" v="590" actId="478"/>
          <ac:picMkLst>
            <pc:docMk/>
            <pc:sldMk cId="4129289585" sldId="330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38:22.200" v="615" actId="1076"/>
          <ac:picMkLst>
            <pc:docMk/>
            <pc:sldMk cId="4129289585" sldId="330"/>
            <ac:picMk id="15" creationId="{1DFA40A7-2A24-4954-A70E-B7FE213DD1B6}"/>
          </ac:picMkLst>
        </pc:pic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11" creationId="{940FE30B-A48C-4815-B782-8373556F7C5C}"/>
          </ac:cxnSpMkLst>
        </pc:cxnChg>
        <pc:cxnChg chg="add mod">
          <ac:chgData name="Tegischer Lukas" userId="f78daebb-0565-485c-bd0e-1cd035e796ff" providerId="ADAL" clId="{C7CC5997-E234-4A17-A585-C861C5D50628}" dt="2021-03-14T15:38:41.715" v="619" actId="14100"/>
          <ac:cxnSpMkLst>
            <pc:docMk/>
            <pc:sldMk cId="4129289585" sldId="330"/>
            <ac:cxnSpMk id="16" creationId="{57042DE3-356A-4A40-82E7-8075F643EEA1}"/>
          </ac:cxnSpMkLst>
        </pc:cxnChg>
        <pc:cxnChg chg="add mod">
          <ac:chgData name="Tegischer Lukas" userId="f78daebb-0565-485c-bd0e-1cd035e796ff" providerId="ADAL" clId="{C7CC5997-E234-4A17-A585-C861C5D50628}" dt="2021-03-14T15:40:01.805" v="656" actId="1582"/>
          <ac:cxnSpMkLst>
            <pc:docMk/>
            <pc:sldMk cId="4129289585" sldId="330"/>
            <ac:cxnSpMk id="18" creationId="{6A965817-51F4-4D37-A294-799B2741E5D3}"/>
          </ac:cxnSpMkLst>
        </pc:cxnChg>
        <pc:cxnChg chg="add mod">
          <ac:chgData name="Tegischer Lukas" userId="f78daebb-0565-485c-bd0e-1cd035e796ff" providerId="ADAL" clId="{C7CC5997-E234-4A17-A585-C861C5D50628}" dt="2021-03-14T15:38:48.255" v="621" actId="1076"/>
          <ac:cxnSpMkLst>
            <pc:docMk/>
            <pc:sldMk cId="4129289585" sldId="330"/>
            <ac:cxnSpMk id="20" creationId="{97D97C63-4E6B-4BCF-9307-EB91785D9A4B}"/>
          </ac:cxnSpMkLst>
        </pc:cxnChg>
        <pc:cxnChg chg="add mod">
          <ac:chgData name="Tegischer Lukas" userId="f78daebb-0565-485c-bd0e-1cd035e796ff" providerId="ADAL" clId="{C7CC5997-E234-4A17-A585-C861C5D50628}" dt="2021-03-14T15:38:54.012" v="623" actId="1076"/>
          <ac:cxnSpMkLst>
            <pc:docMk/>
            <pc:sldMk cId="4129289585" sldId="330"/>
            <ac:cxnSpMk id="21" creationId="{9A0592C4-3535-4F9F-9961-CDBFD8C46522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2" creationId="{53157D3E-6406-462A-B232-6DE60FFC9A8F}"/>
          </ac:cxnSpMkLst>
        </pc:cxnChg>
        <pc:cxnChg chg="add mod">
          <ac:chgData name="Tegischer Lukas" userId="f78daebb-0565-485c-bd0e-1cd035e796ff" providerId="ADAL" clId="{C7CC5997-E234-4A17-A585-C861C5D50628}" dt="2021-03-14T15:39:00.876" v="625" actId="1076"/>
          <ac:cxnSpMkLst>
            <pc:docMk/>
            <pc:sldMk cId="4129289585" sldId="330"/>
            <ac:cxnSpMk id="23" creationId="{938C9D09-B176-4C83-972F-197923E3C06C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37:24.688" v="597" actId="478"/>
          <ac:cxnSpMkLst>
            <pc:docMk/>
            <pc:sldMk cId="4129289585" sldId="330"/>
            <ac:cxnSpMk id="26" creationId="{BFC0AADE-8B2B-43E5-A7C6-747188FCB8BA}"/>
          </ac:cxnSpMkLst>
        </pc:cxnChg>
        <pc:cxnChg chg="add mod">
          <ac:chgData name="Tegischer Lukas" userId="f78daebb-0565-485c-bd0e-1cd035e796ff" providerId="ADAL" clId="{C7CC5997-E234-4A17-A585-C861C5D50628}" dt="2021-03-14T15:40:12.273" v="660" actId="14100"/>
          <ac:cxnSpMkLst>
            <pc:docMk/>
            <pc:sldMk cId="4129289585" sldId="330"/>
            <ac:cxnSpMk id="28" creationId="{21EBBD5D-5BC5-49D4-82EB-2FC19662188D}"/>
          </ac:cxnSpMkLst>
        </pc:cxnChg>
      </pc:sldChg>
      <pc:sldChg chg="add del">
        <pc:chgData name="Tegischer Lukas" userId="f78daebb-0565-485c-bd0e-1cd035e796ff" providerId="ADAL" clId="{C7CC5997-E234-4A17-A585-C861C5D50628}" dt="2021-03-14T15:40:51.222" v="677" actId="47"/>
        <pc:sldMkLst>
          <pc:docMk/>
          <pc:sldMk cId="4197680498" sldId="331"/>
        </pc:sldMkLst>
      </pc:sldChg>
      <pc:sldChg chg="addSp delSp modSp add mod ord delAnim modAnim">
        <pc:chgData name="Tegischer Lukas" userId="f78daebb-0565-485c-bd0e-1cd035e796ff" providerId="ADAL" clId="{C7CC5997-E234-4A17-A585-C861C5D50628}" dt="2021-03-14T15:42:24.383" v="712" actId="1076"/>
        <pc:sldMkLst>
          <pc:docMk/>
          <pc:sldMk cId="433198970" sldId="332"/>
        </pc:sldMkLst>
        <pc:spChg chg="mod">
          <ac:chgData name="Tegischer Lukas" userId="f78daebb-0565-485c-bd0e-1cd035e796ff" providerId="ADAL" clId="{C7CC5997-E234-4A17-A585-C861C5D50628}" dt="2021-03-14T15:40:56.132" v="687" actId="20577"/>
          <ac:spMkLst>
            <pc:docMk/>
            <pc:sldMk cId="433198970" sldId="332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3" creationId="{F9B08574-BD2B-4E48-A5AF-EEA3797DFCF4}"/>
          </ac:spMkLst>
        </pc:spChg>
        <pc:spChg chg="add mod">
          <ac:chgData name="Tegischer Lukas" userId="f78daebb-0565-485c-bd0e-1cd035e796ff" providerId="ADAL" clId="{C7CC5997-E234-4A17-A585-C861C5D50628}" dt="2021-03-14T15:41:31.686" v="701" actId="20577"/>
          <ac:spMkLst>
            <pc:docMk/>
            <pc:sldMk cId="433198970" sldId="332"/>
            <ac:spMk id="4" creationId="{0E8BC158-40E3-4820-AE17-CDE9FB97FB34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5" creationId="{1720EEB7-3E60-424F-B43E-871A295CD862}"/>
          </ac:spMkLst>
        </pc:spChg>
        <pc:spChg chg="del">
          <ac:chgData name="Tegischer Lukas" userId="f78daebb-0565-485c-bd0e-1cd035e796ff" providerId="ADAL" clId="{C7CC5997-E234-4A17-A585-C861C5D50628}" dt="2021-03-14T15:40:59.229" v="688" actId="478"/>
          <ac:spMkLst>
            <pc:docMk/>
            <pc:sldMk cId="433198970" sldId="332"/>
            <ac:spMk id="6" creationId="{4EEDAAFC-73F3-4CFA-B1CA-EBDFA382D9BE}"/>
          </ac:spMkLst>
        </pc:spChg>
        <pc:picChg chg="del">
          <ac:chgData name="Tegischer Lukas" userId="f78daebb-0565-485c-bd0e-1cd035e796ff" providerId="ADAL" clId="{C7CC5997-E234-4A17-A585-C861C5D50628}" dt="2021-03-14T15:40:59.229" v="688" actId="478"/>
          <ac:picMkLst>
            <pc:docMk/>
            <pc:sldMk cId="433198970" sldId="332"/>
            <ac:picMk id="7" creationId="{C39EB0F5-5C5E-4E89-9ADB-2C981AD7769E}"/>
          </ac:picMkLst>
        </pc:picChg>
        <pc:picChg chg="add mod">
          <ac:chgData name="Tegischer Lukas" userId="f78daebb-0565-485c-bd0e-1cd035e796ff" providerId="ADAL" clId="{C7CC5997-E234-4A17-A585-C861C5D50628}" dt="2021-03-14T15:42:24.383" v="712" actId="1076"/>
          <ac:picMkLst>
            <pc:docMk/>
            <pc:sldMk cId="433198970" sldId="332"/>
            <ac:picMk id="15" creationId="{E5A5C67D-170F-4EC5-A537-9C2DE07ED924}"/>
          </ac:picMkLst>
        </pc:pic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11" creationId="{940FE30B-A48C-4815-B782-8373556F7C5C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2" creationId="{53157D3E-6406-462A-B232-6DE60FFC9A8F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4" creationId="{FC869354-C408-46B3-982A-FE99A6F12871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5" creationId="{BEDA9B4F-6D39-4FB2-9645-B9B231AF4C4A}"/>
          </ac:cxnSpMkLst>
        </pc:cxnChg>
        <pc:cxnChg chg="del">
          <ac:chgData name="Tegischer Lukas" userId="f78daebb-0565-485c-bd0e-1cd035e796ff" providerId="ADAL" clId="{C7CC5997-E234-4A17-A585-C861C5D50628}" dt="2021-03-14T15:40:59.229" v="688" actId="478"/>
          <ac:cxnSpMkLst>
            <pc:docMk/>
            <pc:sldMk cId="433198970" sldId="332"/>
            <ac:cxnSpMk id="26" creationId="{BFC0AADE-8B2B-43E5-A7C6-747188FCB8BA}"/>
          </ac:cxnSpMkLst>
        </pc:cxnChg>
      </pc:sldChg>
      <pc:sldChg chg="addSp delSp modSp add mod delAnim modAnim">
        <pc:chgData name="Tegischer Lukas" userId="f78daebb-0565-485c-bd0e-1cd035e796ff" providerId="ADAL" clId="{C7CC5997-E234-4A17-A585-C861C5D50628}" dt="2021-03-14T15:44:00.610" v="768" actId="404"/>
        <pc:sldMkLst>
          <pc:docMk/>
          <pc:sldMk cId="3412643563" sldId="333"/>
        </pc:sldMkLst>
        <pc:spChg chg="mod">
          <ac:chgData name="Tegischer Lukas" userId="f78daebb-0565-485c-bd0e-1cd035e796ff" providerId="ADAL" clId="{C7CC5997-E234-4A17-A585-C861C5D50628}" dt="2021-03-14T15:42:45.059" v="739" actId="20577"/>
          <ac:spMkLst>
            <pc:docMk/>
            <pc:sldMk cId="3412643563" sldId="33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C7CC5997-E234-4A17-A585-C861C5D50628}" dt="2021-03-14T15:44:00.610" v="768" actId="404"/>
          <ac:spMkLst>
            <pc:docMk/>
            <pc:sldMk cId="3412643563" sldId="333"/>
            <ac:spMk id="3" creationId="{A1FF94BF-AEE0-4DF9-8961-64E83579432F}"/>
          </ac:spMkLst>
        </pc:spChg>
        <pc:spChg chg="del">
          <ac:chgData name="Tegischer Lukas" userId="f78daebb-0565-485c-bd0e-1cd035e796ff" providerId="ADAL" clId="{C7CC5997-E234-4A17-A585-C861C5D50628}" dt="2021-03-14T15:42:46.638" v="740" actId="478"/>
          <ac:spMkLst>
            <pc:docMk/>
            <pc:sldMk cId="3412643563" sldId="333"/>
            <ac:spMk id="4" creationId="{0E8BC158-40E3-4820-AE17-CDE9FB97FB34}"/>
          </ac:spMkLst>
        </pc:spChg>
        <pc:picChg chg="add mod">
          <ac:chgData name="Tegischer Lukas" userId="f78daebb-0565-485c-bd0e-1cd035e796ff" providerId="ADAL" clId="{C7CC5997-E234-4A17-A585-C861C5D50628}" dt="2021-03-14T15:43:47.715" v="759" actId="1076"/>
          <ac:picMkLst>
            <pc:docMk/>
            <pc:sldMk cId="3412643563" sldId="333"/>
            <ac:picMk id="7" creationId="{3F04C647-6DDF-4D8F-98A2-4C7D28CE1116}"/>
          </ac:picMkLst>
        </pc:picChg>
        <pc:picChg chg="del">
          <ac:chgData name="Tegischer Lukas" userId="f78daebb-0565-485c-bd0e-1cd035e796ff" providerId="ADAL" clId="{C7CC5997-E234-4A17-A585-C861C5D50628}" dt="2021-03-14T15:42:47.025" v="741" actId="478"/>
          <ac:picMkLst>
            <pc:docMk/>
            <pc:sldMk cId="3412643563" sldId="333"/>
            <ac:picMk id="15" creationId="{E5A5C67D-170F-4EC5-A537-9C2DE07ED924}"/>
          </ac:picMkLst>
        </pc:picChg>
      </pc:sldChg>
      <pc:sldChg chg="addSp delSp modSp add mod delAnim modAnim">
        <pc:chgData name="Tegischer Lukas" userId="f78daebb-0565-485c-bd0e-1cd035e796ff" providerId="ADAL" clId="{C7CC5997-E234-4A17-A585-C861C5D50628}" dt="2021-03-14T15:45:01.224" v="785"/>
        <pc:sldMkLst>
          <pc:docMk/>
          <pc:sldMk cId="2103733889" sldId="334"/>
        </pc:sldMkLst>
        <pc:spChg chg="del">
          <ac:chgData name="Tegischer Lukas" userId="f78daebb-0565-485c-bd0e-1cd035e796ff" providerId="ADAL" clId="{C7CC5997-E234-4A17-A585-C861C5D50628}" dt="2021-03-14T15:44:16.125" v="772" actId="478"/>
          <ac:spMkLst>
            <pc:docMk/>
            <pc:sldMk cId="2103733889" sldId="334"/>
            <ac:spMk id="2" creationId="{00000000-0000-0000-0000-000000000000}"/>
          </ac:spMkLst>
        </pc:spChg>
        <pc:spChg chg="del">
          <ac:chgData name="Tegischer Lukas" userId="f78daebb-0565-485c-bd0e-1cd035e796ff" providerId="ADAL" clId="{C7CC5997-E234-4A17-A585-C861C5D50628}" dt="2021-03-14T15:44:13.279" v="770" actId="478"/>
          <ac:spMkLst>
            <pc:docMk/>
            <pc:sldMk cId="2103733889" sldId="334"/>
            <ac:spMk id="3" creationId="{A1FF94BF-AEE0-4DF9-8961-64E83579432F}"/>
          </ac:spMkLst>
        </pc:spChg>
        <pc:spChg chg="add mod">
          <ac:chgData name="Tegischer Lukas" userId="f78daebb-0565-485c-bd0e-1cd035e796ff" providerId="ADAL" clId="{C7CC5997-E234-4A17-A585-C861C5D50628}" dt="2021-03-14T15:44:29.447" v="776" actId="1076"/>
          <ac:spMkLst>
            <pc:docMk/>
            <pc:sldMk cId="2103733889" sldId="334"/>
            <ac:spMk id="4" creationId="{A310DE90-E299-4940-9AA1-2D567DF85752}"/>
          </ac:spMkLst>
        </pc:spChg>
        <pc:spChg chg="add mod">
          <ac:chgData name="Tegischer Lukas" userId="f78daebb-0565-485c-bd0e-1cd035e796ff" providerId="ADAL" clId="{C7CC5997-E234-4A17-A585-C861C5D50628}" dt="2021-03-14T15:44:44.161" v="780" actId="207"/>
          <ac:spMkLst>
            <pc:docMk/>
            <pc:sldMk cId="2103733889" sldId="334"/>
            <ac:spMk id="5" creationId="{72B062CD-931C-4E07-9F6C-B3656D76E91C}"/>
          </ac:spMkLst>
        </pc:spChg>
        <pc:spChg chg="add mod">
          <ac:chgData name="Tegischer Lukas" userId="f78daebb-0565-485c-bd0e-1cd035e796ff" providerId="ADAL" clId="{C7CC5997-E234-4A17-A585-C861C5D50628}" dt="2021-03-14T15:44:58.869" v="784" actId="403"/>
          <ac:spMkLst>
            <pc:docMk/>
            <pc:sldMk cId="2103733889" sldId="334"/>
            <ac:spMk id="6" creationId="{1F8522B4-9C3D-48D0-95B1-19E8A858F0BD}"/>
          </ac:spMkLst>
        </pc:spChg>
        <pc:picChg chg="del">
          <ac:chgData name="Tegischer Lukas" userId="f78daebb-0565-485c-bd0e-1cd035e796ff" providerId="ADAL" clId="{C7CC5997-E234-4A17-A585-C861C5D50628}" dt="2021-03-14T15:44:14.125" v="771" actId="478"/>
          <ac:picMkLst>
            <pc:docMk/>
            <pc:sldMk cId="2103733889" sldId="334"/>
            <ac:picMk id="7" creationId="{3F04C647-6DDF-4D8F-98A2-4C7D28CE1116}"/>
          </ac:picMkLst>
        </pc:picChg>
      </pc:sldChg>
    </pc:docChg>
  </pc:docChgLst>
  <pc:docChgLst>
    <pc:chgData name="Tegischer Lukas" userId="f78daebb-0565-485c-bd0e-1cd035e796ff" providerId="ADAL" clId="{F8FB3C75-3FE4-4EE0-897C-3AFDA16A9C37}"/>
    <pc:docChg chg="custSel addSld delSld modSld">
      <pc:chgData name="Tegischer Lukas" userId="f78daebb-0565-485c-bd0e-1cd035e796ff" providerId="ADAL" clId="{F8FB3C75-3FE4-4EE0-897C-3AFDA16A9C37}" dt="2022-04-09T17:44:51.314" v="755" actId="166"/>
      <pc:docMkLst>
        <pc:docMk/>
      </pc:docMkLst>
      <pc:sldChg chg="modSp mod">
        <pc:chgData name="Tegischer Lukas" userId="f78daebb-0565-485c-bd0e-1cd035e796ff" providerId="ADAL" clId="{F8FB3C75-3FE4-4EE0-897C-3AFDA16A9C37}" dt="2022-04-09T17:40:46.642" v="616" actId="113"/>
        <pc:sldMkLst>
          <pc:docMk/>
          <pc:sldMk cId="336392357" sldId="256"/>
        </pc:sldMkLst>
        <pc:spChg chg="mod">
          <ac:chgData name="Tegischer Lukas" userId="f78daebb-0565-485c-bd0e-1cd035e796ff" providerId="ADAL" clId="{F8FB3C75-3FE4-4EE0-897C-3AFDA16A9C37}" dt="2022-04-09T17:40:46.642" v="616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setBg">
        <pc:chgData name="Tegischer Lukas" userId="f78daebb-0565-485c-bd0e-1cd035e796ff" providerId="ADAL" clId="{F8FB3C75-3FE4-4EE0-897C-3AFDA16A9C37}" dt="2022-04-09T17:44:51.314" v="755" actId="166"/>
        <pc:sldMkLst>
          <pc:docMk/>
          <pc:sldMk cId="3932101437" sldId="291"/>
        </pc:sldMkLst>
        <pc:spChg chg="add mod">
          <ac:chgData name="Tegischer Lukas" userId="f78daebb-0565-485c-bd0e-1cd035e796ff" providerId="ADAL" clId="{F8FB3C75-3FE4-4EE0-897C-3AFDA16A9C37}" dt="2022-04-09T17:44:42.945" v="754" actId="207"/>
          <ac:spMkLst>
            <pc:docMk/>
            <pc:sldMk cId="3932101437" sldId="291"/>
            <ac:spMk id="3" creationId="{B68F1173-7CEC-4D38-B361-E0FBA7A65E97}"/>
          </ac:spMkLst>
        </pc:spChg>
        <pc:spChg chg="mod ord">
          <ac:chgData name="Tegischer Lukas" userId="f78daebb-0565-485c-bd0e-1cd035e796ff" providerId="ADAL" clId="{F8FB3C75-3FE4-4EE0-897C-3AFDA16A9C37}" dt="2022-04-09T17:44:51.314" v="755" actId="166"/>
          <ac:spMkLst>
            <pc:docMk/>
            <pc:sldMk cId="3932101437" sldId="291"/>
            <ac:spMk id="6" creationId="{94E0EE5C-E164-4D22-9741-486714283553}"/>
          </ac:spMkLst>
        </pc:spChg>
      </pc:sldChg>
      <pc:sldChg chg="addSp delSp modSp del mod delAnim">
        <pc:chgData name="Tegischer Lukas" userId="f78daebb-0565-485c-bd0e-1cd035e796ff" providerId="ADAL" clId="{F8FB3C75-3FE4-4EE0-897C-3AFDA16A9C37}" dt="2022-04-09T17:40:55.231" v="617" actId="47"/>
        <pc:sldMkLst>
          <pc:docMk/>
          <pc:sldMk cId="2738696002" sldId="324"/>
        </pc:sldMkLst>
        <pc:spChg chg="mod">
          <ac:chgData name="Tegischer Lukas" userId="f78daebb-0565-485c-bd0e-1cd035e796ff" providerId="ADAL" clId="{F8FB3C75-3FE4-4EE0-897C-3AFDA16A9C37}" dt="2022-04-09T17:31:00.803" v="168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0:59.049" v="167" actId="1076"/>
          <ac:spMkLst>
            <pc:docMk/>
            <pc:sldMk cId="2738696002" sldId="324"/>
            <ac:spMk id="9" creationId="{B01F0AB9-4675-4DBD-B7CE-7C26C272EB65}"/>
          </ac:spMkLst>
        </pc:spChg>
        <pc:spChg chg="del">
          <ac:chgData name="Tegischer Lukas" userId="f78daebb-0565-485c-bd0e-1cd035e796ff" providerId="ADAL" clId="{F8FB3C75-3FE4-4EE0-897C-3AFDA16A9C37}" dt="2022-04-09T17:27:38.926" v="93" actId="478"/>
          <ac:spMkLst>
            <pc:docMk/>
            <pc:sldMk cId="2738696002" sldId="324"/>
            <ac:spMk id="12" creationId="{A99615C6-399B-4D60-8C1D-72D33F171187}"/>
          </ac:spMkLst>
        </pc:spChg>
        <pc:spChg chg="del">
          <ac:chgData name="Tegischer Lukas" userId="f78daebb-0565-485c-bd0e-1cd035e796ff" providerId="ADAL" clId="{F8FB3C75-3FE4-4EE0-897C-3AFDA16A9C37}" dt="2022-04-09T17:27:43.008" v="95" actId="478"/>
          <ac:spMkLst>
            <pc:docMk/>
            <pc:sldMk cId="2738696002" sldId="324"/>
            <ac:spMk id="15" creationId="{068DB233-6688-4D2F-BAA5-9F563E89E20B}"/>
          </ac:spMkLst>
        </pc:spChg>
        <pc:graphicFrameChg chg="add del mod">
          <ac:chgData name="Tegischer Lukas" userId="f78daebb-0565-485c-bd0e-1cd035e796ff" providerId="ADAL" clId="{F8FB3C75-3FE4-4EE0-897C-3AFDA16A9C37}" dt="2022-04-09T17:27:47.248" v="97"/>
          <ac:graphicFrameMkLst>
            <pc:docMk/>
            <pc:sldMk cId="2738696002" sldId="324"/>
            <ac:graphicFrameMk id="2" creationId="{64AB7F8F-ECB2-4B57-894B-2343CA0D0504}"/>
          </ac:graphicFrameMkLst>
        </pc:graphicFrameChg>
        <pc:picChg chg="del">
          <ac:chgData name="Tegischer Lukas" userId="f78daebb-0565-485c-bd0e-1cd035e796ff" providerId="ADAL" clId="{F8FB3C75-3FE4-4EE0-897C-3AFDA16A9C37}" dt="2022-04-09T17:27:39.546" v="94" actId="478"/>
          <ac:picMkLst>
            <pc:docMk/>
            <pc:sldMk cId="2738696002" sldId="324"/>
            <ac:picMk id="16" creationId="{0064BDE7-1F63-490E-9D74-7EC928C9D7AC}"/>
          </ac:picMkLst>
        </pc:picChg>
      </pc:sldChg>
      <pc:sldChg chg="addSp delSp modSp add del mod">
        <pc:chgData name="Tegischer Lukas" userId="f78daebb-0565-485c-bd0e-1cd035e796ff" providerId="ADAL" clId="{F8FB3C75-3FE4-4EE0-897C-3AFDA16A9C37}" dt="2022-04-09T17:40:56.286" v="618" actId="47"/>
        <pc:sldMkLst>
          <pc:docMk/>
          <pc:sldMk cId="3277744939" sldId="325"/>
        </pc:sldMkLst>
        <pc:spChg chg="mod">
          <ac:chgData name="Tegischer Lukas" userId="f78daebb-0565-485c-bd0e-1cd035e796ff" providerId="ADAL" clId="{F8FB3C75-3FE4-4EE0-897C-3AFDA16A9C37}" dt="2022-04-09T17:31:05.775" v="170" actId="1076"/>
          <ac:spMkLst>
            <pc:docMk/>
            <pc:sldMk cId="3277744939" sldId="32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8FB3C75-3FE4-4EE0-897C-3AFDA16A9C37}" dt="2022-04-09T17:31:28.877" v="183" actId="207"/>
          <ac:spMkLst>
            <pc:docMk/>
            <pc:sldMk cId="3277744939" sldId="325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3:20.807" v="237" actId="20577"/>
          <ac:spMkLst>
            <pc:docMk/>
            <pc:sldMk cId="3277744939" sldId="325"/>
            <ac:spMk id="8" creationId="{7462CCFB-48CD-4F04-8C0F-C288664C91BF}"/>
          </ac:spMkLst>
        </pc:spChg>
        <pc:spChg chg="del">
          <ac:chgData name="Tegischer Lukas" userId="f78daebb-0565-485c-bd0e-1cd035e796ff" providerId="ADAL" clId="{F8FB3C75-3FE4-4EE0-897C-3AFDA16A9C37}" dt="2022-04-09T17:31:07.193" v="171" actId="478"/>
          <ac:spMkLst>
            <pc:docMk/>
            <pc:sldMk cId="3277744939" sldId="325"/>
            <ac:spMk id="9" creationId="{B01F0AB9-4675-4DBD-B7CE-7C26C272EB65}"/>
          </ac:spMkLst>
        </pc:spChg>
        <pc:spChg chg="add mod">
          <ac:chgData name="Tegischer Lukas" userId="f78daebb-0565-485c-bd0e-1cd035e796ff" providerId="ADAL" clId="{F8FB3C75-3FE4-4EE0-897C-3AFDA16A9C37}" dt="2022-04-09T17:33:34.587" v="257" actId="2711"/>
          <ac:spMkLst>
            <pc:docMk/>
            <pc:sldMk cId="3277744939" sldId="325"/>
            <ac:spMk id="10" creationId="{55CE9C38-FA7D-425D-B762-E9A9D5023016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035" v="619" actId="47"/>
        <pc:sldMkLst>
          <pc:docMk/>
          <pc:sldMk cId="2659771693" sldId="326"/>
        </pc:sldMkLst>
        <pc:spChg chg="del">
          <ac:chgData name="Tegischer Lukas" userId="f78daebb-0565-485c-bd0e-1cd035e796ff" providerId="ADAL" clId="{F8FB3C75-3FE4-4EE0-897C-3AFDA16A9C37}" dt="2022-04-09T17:31:35.697" v="185" actId="478"/>
          <ac:spMkLst>
            <pc:docMk/>
            <pc:sldMk cId="2659771693" sldId="326"/>
            <ac:spMk id="6" creationId="{2450C747-9B0A-416D-8C51-4E4BCFDF2B5E}"/>
          </ac:spMkLst>
        </pc:spChg>
        <pc:spChg chg="add mod">
          <ac:chgData name="Tegischer Lukas" userId="f78daebb-0565-485c-bd0e-1cd035e796ff" providerId="ADAL" clId="{F8FB3C75-3FE4-4EE0-897C-3AFDA16A9C37}" dt="2022-04-09T17:31:48.904" v="193" actId="207"/>
          <ac:spMkLst>
            <pc:docMk/>
            <pc:sldMk cId="2659771693" sldId="326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3:49.310" v="268" actId="20577"/>
          <ac:spMkLst>
            <pc:docMk/>
            <pc:sldMk cId="2659771693" sldId="326"/>
            <ac:spMk id="8" creationId="{15BBF40E-7B6E-4B14-B4AE-C60B9D4F0A8C}"/>
          </ac:spMkLst>
        </pc:spChg>
        <pc:spChg chg="add mod">
          <ac:chgData name="Tegischer Lukas" userId="f78daebb-0565-485c-bd0e-1cd035e796ff" providerId="ADAL" clId="{F8FB3C75-3FE4-4EE0-897C-3AFDA16A9C37}" dt="2022-04-09T17:33:38.921" v="258"/>
          <ac:spMkLst>
            <pc:docMk/>
            <pc:sldMk cId="2659771693" sldId="326"/>
            <ac:spMk id="9" creationId="{3FBB7D44-C82A-4F8E-B7EF-B3FBB9D7662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469" v="620" actId="47"/>
        <pc:sldMkLst>
          <pc:docMk/>
          <pc:sldMk cId="3260970280" sldId="327"/>
        </pc:sldMkLst>
        <pc:spChg chg="add mod">
          <ac:chgData name="Tegischer Lukas" userId="f78daebb-0565-485c-bd0e-1cd035e796ff" providerId="ADAL" clId="{F8FB3C75-3FE4-4EE0-897C-3AFDA16A9C37}" dt="2022-04-09T17:32:10.578" v="205" actId="403"/>
          <ac:spMkLst>
            <pc:docMk/>
            <pc:sldMk cId="3260970280" sldId="327"/>
            <ac:spMk id="6" creationId="{DDC2A099-9D48-47BD-A4E4-9C03B8DBA105}"/>
          </ac:spMkLst>
        </pc:spChg>
        <pc:spChg chg="del">
          <ac:chgData name="Tegischer Lukas" userId="f78daebb-0565-485c-bd0e-1cd035e796ff" providerId="ADAL" clId="{F8FB3C75-3FE4-4EE0-897C-3AFDA16A9C37}" dt="2022-04-09T17:31:53.672" v="195" actId="478"/>
          <ac:spMkLst>
            <pc:docMk/>
            <pc:sldMk cId="3260970280" sldId="327"/>
            <ac:spMk id="7" creationId="{34230465-2D72-485C-9846-0A8E5BF70239}"/>
          </ac:spMkLst>
        </pc:spChg>
        <pc:spChg chg="add mod">
          <ac:chgData name="Tegischer Lukas" userId="f78daebb-0565-485c-bd0e-1cd035e796ff" providerId="ADAL" clId="{F8FB3C75-3FE4-4EE0-897C-3AFDA16A9C37}" dt="2022-04-09T17:34:00.966" v="276" actId="403"/>
          <ac:spMkLst>
            <pc:docMk/>
            <pc:sldMk cId="3260970280" sldId="327"/>
            <ac:spMk id="8" creationId="{A8F03A83-9CAB-43F7-9415-0C0B54651DFD}"/>
          </ac:spMkLst>
        </pc:spChg>
        <pc:spChg chg="add mod">
          <ac:chgData name="Tegischer Lukas" userId="f78daebb-0565-485c-bd0e-1cd035e796ff" providerId="ADAL" clId="{F8FB3C75-3FE4-4EE0-897C-3AFDA16A9C37}" dt="2022-04-09T17:33:39.593" v="259"/>
          <ac:spMkLst>
            <pc:docMk/>
            <pc:sldMk cId="3260970280" sldId="327"/>
            <ac:spMk id="9" creationId="{37638CA1-B485-4593-8D62-107F900C4D1E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7.814" v="621" actId="47"/>
        <pc:sldMkLst>
          <pc:docMk/>
          <pc:sldMk cId="171140579" sldId="328"/>
        </pc:sldMkLst>
        <pc:spChg chg="del">
          <ac:chgData name="Tegischer Lukas" userId="f78daebb-0565-485c-bd0e-1cd035e796ff" providerId="ADAL" clId="{F8FB3C75-3FE4-4EE0-897C-3AFDA16A9C37}" dt="2022-04-09T17:32:17.483" v="207" actId="478"/>
          <ac:spMkLst>
            <pc:docMk/>
            <pc:sldMk cId="171140579" sldId="328"/>
            <ac:spMk id="6" creationId="{DDC2A099-9D48-47BD-A4E4-9C03B8DBA105}"/>
          </ac:spMkLst>
        </pc:spChg>
        <pc:spChg chg="add mod">
          <ac:chgData name="Tegischer Lukas" userId="f78daebb-0565-485c-bd0e-1cd035e796ff" providerId="ADAL" clId="{F8FB3C75-3FE4-4EE0-897C-3AFDA16A9C37}" dt="2022-04-09T17:32:32.001" v="217" actId="1076"/>
          <ac:spMkLst>
            <pc:docMk/>
            <pc:sldMk cId="171140579" sldId="328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4:07.746" v="281" actId="20577"/>
          <ac:spMkLst>
            <pc:docMk/>
            <pc:sldMk cId="171140579" sldId="328"/>
            <ac:spMk id="8" creationId="{F73792FB-A0B4-4446-B09B-16C5EF3F998C}"/>
          </ac:spMkLst>
        </pc:spChg>
        <pc:spChg chg="add mod">
          <ac:chgData name="Tegischer Lukas" userId="f78daebb-0565-485c-bd0e-1cd035e796ff" providerId="ADAL" clId="{F8FB3C75-3FE4-4EE0-897C-3AFDA16A9C37}" dt="2022-04-09T17:33:40.123" v="260"/>
          <ac:spMkLst>
            <pc:docMk/>
            <pc:sldMk cId="171140579" sldId="328"/>
            <ac:spMk id="9" creationId="{E3897DAF-5C1B-41F1-AAB8-E385BAAD33A6}"/>
          </ac:spMkLst>
        </pc:spChg>
        <pc:spChg chg="add mod">
          <ac:chgData name="Tegischer Lukas" userId="f78daebb-0565-485c-bd0e-1cd035e796ff" providerId="ADAL" clId="{F8FB3C75-3FE4-4EE0-897C-3AFDA16A9C37}" dt="2022-04-09T17:34:50.741" v="313" actId="113"/>
          <ac:spMkLst>
            <pc:docMk/>
            <pc:sldMk cId="171140579" sldId="328"/>
            <ac:spMk id="10" creationId="{2E521672-E119-44F1-A446-496DD738FCF5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0:58.361" v="622" actId="47"/>
        <pc:sldMkLst>
          <pc:docMk/>
          <pc:sldMk cId="863299558" sldId="329"/>
        </pc:sldMkLst>
        <pc:spChg chg="add mod">
          <ac:chgData name="Tegischer Lukas" userId="f78daebb-0565-485c-bd0e-1cd035e796ff" providerId="ADAL" clId="{F8FB3C75-3FE4-4EE0-897C-3AFDA16A9C37}" dt="2022-04-09T17:32:47.713" v="229" actId="1076"/>
          <ac:spMkLst>
            <pc:docMk/>
            <pc:sldMk cId="863299558" sldId="329"/>
            <ac:spMk id="6" creationId="{AEFF5D54-DF9A-41EE-9F46-207E45FC62C4}"/>
          </ac:spMkLst>
        </pc:spChg>
        <pc:spChg chg="del">
          <ac:chgData name="Tegischer Lukas" userId="f78daebb-0565-485c-bd0e-1cd035e796ff" providerId="ADAL" clId="{F8FB3C75-3FE4-4EE0-897C-3AFDA16A9C37}" dt="2022-04-09T17:32:39.189" v="220" actId="478"/>
          <ac:spMkLst>
            <pc:docMk/>
            <pc:sldMk cId="863299558" sldId="329"/>
            <ac:spMk id="7" creationId="{AC6FFF30-DBBC-460E-A605-51E81A4FE09B}"/>
          </ac:spMkLst>
        </pc:spChg>
        <pc:spChg chg="add mod">
          <ac:chgData name="Tegischer Lukas" userId="f78daebb-0565-485c-bd0e-1cd035e796ff" providerId="ADAL" clId="{F8FB3C75-3FE4-4EE0-897C-3AFDA16A9C37}" dt="2022-04-09T17:35:11.400" v="322" actId="403"/>
          <ac:spMkLst>
            <pc:docMk/>
            <pc:sldMk cId="863299558" sldId="329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35:04.989" v="320"/>
          <ac:spMkLst>
            <pc:docMk/>
            <pc:sldMk cId="863299558" sldId="329"/>
            <ac:spMk id="9" creationId="{D5F15F6F-B2E7-4D91-AB03-7DFB30792976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27.584" v="709" actId="1076"/>
        <pc:sldMkLst>
          <pc:docMk/>
          <pc:sldMk cId="3322764098" sldId="330"/>
        </pc:sldMkLst>
        <pc:spChg chg="del mod">
          <ac:chgData name="Tegischer Lukas" userId="f78daebb-0565-485c-bd0e-1cd035e796ff" providerId="ADAL" clId="{F8FB3C75-3FE4-4EE0-897C-3AFDA16A9C37}" dt="2022-04-09T17:35:35.383" v="339" actId="478"/>
          <ac:spMkLst>
            <pc:docMk/>
            <pc:sldMk cId="3322764098" sldId="330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F8FB3C75-3FE4-4EE0-897C-3AFDA16A9C37}" dt="2022-04-09T17:36:27.660" v="405"/>
          <ac:spMkLst>
            <pc:docMk/>
            <pc:sldMk cId="3322764098" sldId="330"/>
            <ac:spMk id="5" creationId="{490ECEAB-7605-4A42-955E-58FDE682F8E6}"/>
          </ac:spMkLst>
        </pc:spChg>
        <pc:spChg chg="add mod">
          <ac:chgData name="Tegischer Lukas" userId="f78daebb-0565-485c-bd0e-1cd035e796ff" providerId="ADAL" clId="{F8FB3C75-3FE4-4EE0-897C-3AFDA16A9C37}" dt="2022-04-09T17:41:37.475" v="633" actId="1076"/>
          <ac:spMkLst>
            <pc:docMk/>
            <pc:sldMk cId="3322764098" sldId="330"/>
            <ac:spMk id="6" creationId="{A93399ED-68E1-455C-962B-B81001B6D8B2}"/>
          </ac:spMkLst>
        </pc:spChg>
        <pc:spChg chg="del">
          <ac:chgData name="Tegischer Lukas" userId="f78daebb-0565-485c-bd0e-1cd035e796ff" providerId="ADAL" clId="{F8FB3C75-3FE4-4EE0-897C-3AFDA16A9C37}" dt="2022-04-09T17:35:22.186" v="337" actId="478"/>
          <ac:spMkLst>
            <pc:docMk/>
            <pc:sldMk cId="3322764098" sldId="330"/>
            <ac:spMk id="6" creationId="{AEFF5D54-DF9A-41EE-9F46-207E45FC62C4}"/>
          </ac:spMkLst>
        </pc:spChg>
        <pc:spChg chg="add del mod">
          <ac:chgData name="Tegischer Lukas" userId="f78daebb-0565-485c-bd0e-1cd035e796ff" providerId="ADAL" clId="{F8FB3C75-3FE4-4EE0-897C-3AFDA16A9C37}" dt="2022-04-09T17:41:27.151" v="625" actId="478"/>
          <ac:spMkLst>
            <pc:docMk/>
            <pc:sldMk cId="3322764098" sldId="330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42:06.840" v="703" actId="113"/>
          <ac:spMkLst>
            <pc:docMk/>
            <pc:sldMk cId="3322764098" sldId="330"/>
            <ac:spMk id="8" creationId="{A6001A3E-1A37-4F24-B1C4-35A215C1AC93}"/>
          </ac:spMkLst>
        </pc:spChg>
        <pc:spChg chg="del">
          <ac:chgData name="Tegischer Lukas" userId="f78daebb-0565-485c-bd0e-1cd035e796ff" providerId="ADAL" clId="{F8FB3C75-3FE4-4EE0-897C-3AFDA16A9C37}" dt="2022-04-09T17:35:22.958" v="338" actId="478"/>
          <ac:spMkLst>
            <pc:docMk/>
            <pc:sldMk cId="3322764098" sldId="330"/>
            <ac:spMk id="8" creationId="{C67CDCCB-33AA-4AB0-B4D0-0DCF80A76085}"/>
          </ac:spMkLst>
        </pc:spChg>
        <pc:spChg chg="add del mod">
          <ac:chgData name="Tegischer Lukas" userId="f78daebb-0565-485c-bd0e-1cd035e796ff" providerId="ADAL" clId="{F8FB3C75-3FE4-4EE0-897C-3AFDA16A9C37}" dt="2022-04-09T17:41:06.961" v="624" actId="478"/>
          <ac:spMkLst>
            <pc:docMk/>
            <pc:sldMk cId="3322764098" sldId="330"/>
            <ac:spMk id="9" creationId="{63C6FB77-3E37-44AA-B559-F014B8575C4F}"/>
          </ac:spMkLst>
        </pc:spChg>
        <pc:spChg chg="add mod">
          <ac:chgData name="Tegischer Lukas" userId="f78daebb-0565-485c-bd0e-1cd035e796ff" providerId="ADAL" clId="{F8FB3C75-3FE4-4EE0-897C-3AFDA16A9C37}" dt="2022-04-09T17:42:27.584" v="709" actId="1076"/>
          <ac:spMkLst>
            <pc:docMk/>
            <pc:sldMk cId="3322764098" sldId="330"/>
            <ac:spMk id="10" creationId="{5AD8729D-DCD7-4636-9271-42AFD6462E7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1676026691" sldId="331"/>
        </pc:sldMkLst>
        <pc:spChg chg="add mod">
          <ac:chgData name="Tegischer Lukas" userId="f78daebb-0565-485c-bd0e-1cd035e796ff" providerId="ADAL" clId="{F8FB3C75-3FE4-4EE0-897C-3AFDA16A9C37}" dt="2022-04-09T17:37:02.292" v="414" actId="1076"/>
          <ac:spMkLst>
            <pc:docMk/>
            <pc:sldMk cId="1676026691" sldId="331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6:55.718" v="409" actId="20577"/>
          <ac:spMkLst>
            <pc:docMk/>
            <pc:sldMk cId="1676026691" sldId="331"/>
            <ac:spMk id="7" creationId="{A9399BEC-1570-45FE-B9D4-738846BC4171}"/>
          </ac:spMkLst>
        </pc:spChg>
        <pc:spChg chg="add mod">
          <ac:chgData name="Tegischer Lukas" userId="f78daebb-0565-485c-bd0e-1cd035e796ff" providerId="ADAL" clId="{F8FB3C75-3FE4-4EE0-897C-3AFDA16A9C37}" dt="2022-04-09T17:37:53.435" v="521" actId="113"/>
          <ac:spMkLst>
            <pc:docMk/>
            <pc:sldMk cId="1676026691" sldId="331"/>
            <ac:spMk id="8" creationId="{8188F556-4A9B-4EA5-9EFA-C966EB339AA4}"/>
          </ac:spMkLst>
        </pc:spChg>
        <pc:spChg chg="del">
          <ac:chgData name="Tegischer Lukas" userId="f78daebb-0565-485c-bd0e-1cd035e796ff" providerId="ADAL" clId="{F8FB3C75-3FE4-4EE0-897C-3AFDA16A9C37}" dt="2022-04-09T17:36:56.657" v="410" actId="478"/>
          <ac:spMkLst>
            <pc:docMk/>
            <pc:sldMk cId="1676026691" sldId="331"/>
            <ac:spMk id="9" creationId="{63C6FB77-3E37-44AA-B559-F014B8575C4F}"/>
          </ac:spMkLst>
        </pc:spChg>
      </pc:sldChg>
      <pc:sldChg chg="addSp delSp modSp add del mod">
        <pc:chgData name="Tegischer Lukas" userId="f78daebb-0565-485c-bd0e-1cd035e796ff" providerId="ADAL" clId="{F8FB3C75-3FE4-4EE0-897C-3AFDA16A9C37}" dt="2022-04-09T17:42:53.036" v="719" actId="47"/>
        <pc:sldMkLst>
          <pc:docMk/>
          <pc:sldMk cId="3295365679" sldId="332"/>
        </pc:sldMkLst>
        <pc:spChg chg="del">
          <ac:chgData name="Tegischer Lukas" userId="f78daebb-0565-485c-bd0e-1cd035e796ff" providerId="ADAL" clId="{F8FB3C75-3FE4-4EE0-897C-3AFDA16A9C37}" dt="2022-04-09T17:38:10.748" v="524" actId="478"/>
          <ac:spMkLst>
            <pc:docMk/>
            <pc:sldMk cId="3295365679" sldId="332"/>
            <ac:spMk id="6" creationId="{45AAC932-FA1E-4AD5-9218-1324BE1ED1BF}"/>
          </ac:spMkLst>
        </pc:spChg>
        <pc:spChg chg="mod">
          <ac:chgData name="Tegischer Lukas" userId="f78daebb-0565-485c-bd0e-1cd035e796ff" providerId="ADAL" clId="{F8FB3C75-3FE4-4EE0-897C-3AFDA16A9C37}" dt="2022-04-09T17:38:09.518" v="523" actId="20577"/>
          <ac:spMkLst>
            <pc:docMk/>
            <pc:sldMk cId="3295365679" sldId="332"/>
            <ac:spMk id="7" creationId="{A9399BEC-1570-45FE-B9D4-738846BC4171}"/>
          </ac:spMkLst>
        </pc:spChg>
        <pc:spChg chg="del">
          <ac:chgData name="Tegischer Lukas" userId="f78daebb-0565-485c-bd0e-1cd035e796ff" providerId="ADAL" clId="{F8FB3C75-3FE4-4EE0-897C-3AFDA16A9C37}" dt="2022-04-09T17:38:12.737" v="526" actId="478"/>
          <ac:spMkLst>
            <pc:docMk/>
            <pc:sldMk cId="3295365679" sldId="332"/>
            <ac:spMk id="8" creationId="{8188F556-4A9B-4EA5-9EFA-C966EB339AA4}"/>
          </ac:spMkLst>
        </pc:spChg>
        <pc:spChg chg="add mod">
          <ac:chgData name="Tegischer Lukas" userId="f78daebb-0565-485c-bd0e-1cd035e796ff" providerId="ADAL" clId="{F8FB3C75-3FE4-4EE0-897C-3AFDA16A9C37}" dt="2022-04-09T17:38:23.276" v="529" actId="403"/>
          <ac:spMkLst>
            <pc:docMk/>
            <pc:sldMk cId="3295365679" sldId="332"/>
            <ac:spMk id="9" creationId="{5486F31A-089E-48C4-9951-9097D03BB25C}"/>
          </ac:spMkLst>
        </pc:spChg>
        <pc:spChg chg="add mod">
          <ac:chgData name="Tegischer Lukas" userId="f78daebb-0565-485c-bd0e-1cd035e796ff" providerId="ADAL" clId="{F8FB3C75-3FE4-4EE0-897C-3AFDA16A9C37}" dt="2022-04-09T17:38:34.757" v="555" actId="1076"/>
          <ac:spMkLst>
            <pc:docMk/>
            <pc:sldMk cId="3295365679" sldId="332"/>
            <ac:spMk id="10" creationId="{A3FE11E2-0E75-404F-8649-743D339CBC87}"/>
          </ac:spMkLst>
        </pc:spChg>
      </pc:sldChg>
      <pc:sldChg chg="addSp delSp modSp add mod">
        <pc:chgData name="Tegischer Lukas" userId="f78daebb-0565-485c-bd0e-1cd035e796ff" providerId="ADAL" clId="{F8FB3C75-3FE4-4EE0-897C-3AFDA16A9C37}" dt="2022-04-09T17:42:49.993" v="718" actId="1076"/>
        <pc:sldMkLst>
          <pc:docMk/>
          <pc:sldMk cId="4219316335" sldId="333"/>
        </pc:sldMkLst>
        <pc:spChg chg="mod">
          <ac:chgData name="Tegischer Lukas" userId="f78daebb-0565-485c-bd0e-1cd035e796ff" providerId="ADAL" clId="{F8FB3C75-3FE4-4EE0-897C-3AFDA16A9C37}" dt="2022-04-09T17:42:33.115" v="711" actId="20577"/>
          <ac:spMkLst>
            <pc:docMk/>
            <pc:sldMk cId="4219316335" sldId="333"/>
            <ac:spMk id="6" creationId="{A93399ED-68E1-455C-962B-B81001B6D8B2}"/>
          </ac:spMkLst>
        </pc:spChg>
        <pc:spChg chg="add mod">
          <ac:chgData name="Tegischer Lukas" userId="f78daebb-0565-485c-bd0e-1cd035e796ff" providerId="ADAL" clId="{F8FB3C75-3FE4-4EE0-897C-3AFDA16A9C37}" dt="2022-04-09T17:42:49.993" v="718" actId="1076"/>
          <ac:spMkLst>
            <pc:docMk/>
            <pc:sldMk cId="4219316335" sldId="333"/>
            <ac:spMk id="7" creationId="{F0D5B9AA-701F-4FE0-89EB-09F064ECCFBF}"/>
          </ac:spMkLst>
        </pc:spChg>
        <pc:spChg chg="del">
          <ac:chgData name="Tegischer Lukas" userId="f78daebb-0565-485c-bd0e-1cd035e796ff" providerId="ADAL" clId="{F8FB3C75-3FE4-4EE0-897C-3AFDA16A9C37}" dt="2022-04-09T17:42:42.450" v="712" actId="478"/>
          <ac:spMkLst>
            <pc:docMk/>
            <pc:sldMk cId="4219316335" sldId="333"/>
            <ac:spMk id="10" creationId="{5AD8729D-DCD7-4636-9271-42AFD6462E7F}"/>
          </ac:spMkLst>
        </pc:spChg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2819158892" sldId="35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820501182" sldId="360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102963811" sldId="361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550938981" sldId="362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176239428" sldId="363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729735534" sldId="364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19543409" sldId="365"/>
        </pc:sldMkLst>
      </pc:sldChg>
      <pc:sldChg chg="del">
        <pc:chgData name="Tegischer Lukas" userId="f78daebb-0565-485c-bd0e-1cd035e796ff" providerId="ADAL" clId="{F8FB3C75-3FE4-4EE0-897C-3AFDA16A9C37}" dt="2022-04-09T17:26:56.685" v="0" actId="47"/>
        <pc:sldMkLst>
          <pc:docMk/>
          <pc:sldMk cId="4235412651" sldId="366"/>
        </pc:sldMkLst>
      </pc:sldChg>
    </pc:docChg>
  </pc:docChgLst>
  <pc:docChgLst>
    <pc:chgData name="Tegischer Lukas" userId="f78daebb-0565-485c-bd0e-1cd035e796ff" providerId="ADAL" clId="{356DFCCA-29C5-4635-9F40-7C5C73BAC70B}"/>
    <pc:docChg chg="custSel delSld modSld">
      <pc:chgData name="Tegischer Lukas" userId="f78daebb-0565-485c-bd0e-1cd035e796ff" providerId="ADAL" clId="{356DFCCA-29C5-4635-9F40-7C5C73BAC70B}" dt="2022-11-04T15:38:55.333" v="6" actId="47"/>
      <pc:docMkLst>
        <pc:docMk/>
      </pc:docMkLst>
      <pc:sldChg chg="delSp mod delAnim">
        <pc:chgData name="Tegischer Lukas" userId="f78daebb-0565-485c-bd0e-1cd035e796ff" providerId="ADAL" clId="{356DFCCA-29C5-4635-9F40-7C5C73BAC70B}" dt="2022-11-04T15:38:46.762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356DFCCA-29C5-4635-9F40-7C5C73BAC70B}" dt="2022-11-04T15:38:46.762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356DFCCA-29C5-4635-9F40-7C5C73BAC70B}" dt="2022-11-04T15:38:46.108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356DFCCA-29C5-4635-9F40-7C5C73BAC70B}" dt="2022-11-04T15:38:55.333" v="6" actId="47"/>
        <pc:sldMkLst>
          <pc:docMk/>
          <pc:sldMk cId="3932101437" sldId="291"/>
        </pc:sldMkLst>
      </pc:sldChg>
      <pc:sldChg chg="delSp mod">
        <pc:chgData name="Tegischer Lukas" userId="f78daebb-0565-485c-bd0e-1cd035e796ff" providerId="ADAL" clId="{356DFCCA-29C5-4635-9F40-7C5C73BAC70B}" dt="2022-11-04T15:38:49.090" v="2" actId="478"/>
        <pc:sldMkLst>
          <pc:docMk/>
          <pc:sldMk cId="3423285669" sldId="334"/>
        </pc:sldMkLst>
        <pc:picChg chg="del">
          <ac:chgData name="Tegischer Lukas" userId="f78daebb-0565-485c-bd0e-1cd035e796ff" providerId="ADAL" clId="{356DFCCA-29C5-4635-9F40-7C5C73BAC70B}" dt="2022-11-04T15:38:49.090" v="2" actId="478"/>
          <ac:picMkLst>
            <pc:docMk/>
            <pc:sldMk cId="3423285669" sldId="334"/>
            <ac:picMk id="14" creationId="{053D7308-DE5D-4085-8981-CCF5F27D1668}"/>
          </ac:picMkLst>
        </pc:picChg>
      </pc:sldChg>
      <pc:sldChg chg="delSp mod">
        <pc:chgData name="Tegischer Lukas" userId="f78daebb-0565-485c-bd0e-1cd035e796ff" providerId="ADAL" clId="{356DFCCA-29C5-4635-9F40-7C5C73BAC70B}" dt="2022-11-04T15:38:50.333" v="3" actId="478"/>
        <pc:sldMkLst>
          <pc:docMk/>
          <pc:sldMk cId="4044127609" sldId="339"/>
        </pc:sldMkLst>
        <pc:inkChg chg="del">
          <ac:chgData name="Tegischer Lukas" userId="f78daebb-0565-485c-bd0e-1cd035e796ff" providerId="ADAL" clId="{356DFCCA-29C5-4635-9F40-7C5C73BAC70B}" dt="2022-11-04T15:38:50.333" v="3" actId="478"/>
          <ac:inkMkLst>
            <pc:docMk/>
            <pc:sldMk cId="4044127609" sldId="339"/>
            <ac:inkMk id="2" creationId="{F1067487-37C3-4682-8CCA-AB54FE2054C6}"/>
          </ac:inkMkLst>
        </pc:inkChg>
      </pc:sldChg>
      <pc:sldChg chg="delSp mod">
        <pc:chgData name="Tegischer Lukas" userId="f78daebb-0565-485c-bd0e-1cd035e796ff" providerId="ADAL" clId="{356DFCCA-29C5-4635-9F40-7C5C73BAC70B}" dt="2022-11-04T15:38:51.860" v="4" actId="478"/>
        <pc:sldMkLst>
          <pc:docMk/>
          <pc:sldMk cId="259554018" sldId="351"/>
        </pc:sldMkLst>
        <pc:inkChg chg="del">
          <ac:chgData name="Tegischer Lukas" userId="f78daebb-0565-485c-bd0e-1cd035e796ff" providerId="ADAL" clId="{356DFCCA-29C5-4635-9F40-7C5C73BAC70B}" dt="2022-11-04T15:38:51.860" v="4" actId="478"/>
          <ac:inkMkLst>
            <pc:docMk/>
            <pc:sldMk cId="259554018" sldId="351"/>
            <ac:inkMk id="2" creationId="{A1223831-B128-4593-B777-B5656E18A04B}"/>
          </ac:inkMkLst>
        </pc:inkChg>
      </pc:sldChg>
      <pc:sldChg chg="delSp mod">
        <pc:chgData name="Tegischer Lukas" userId="f78daebb-0565-485c-bd0e-1cd035e796ff" providerId="ADAL" clId="{356DFCCA-29C5-4635-9F40-7C5C73BAC70B}" dt="2022-11-04T15:38:53.535" v="5" actId="478"/>
        <pc:sldMkLst>
          <pc:docMk/>
          <pc:sldMk cId="3506534706" sldId="352"/>
        </pc:sldMkLst>
        <pc:inkChg chg="del">
          <ac:chgData name="Tegischer Lukas" userId="f78daebb-0565-485c-bd0e-1cd035e796ff" providerId="ADAL" clId="{356DFCCA-29C5-4635-9F40-7C5C73BAC70B}" dt="2022-11-04T15:38:53.535" v="5" actId="478"/>
          <ac:inkMkLst>
            <pc:docMk/>
            <pc:sldMk cId="3506534706" sldId="352"/>
            <ac:inkMk id="2" creationId="{DF3EA2FF-8F3A-4FCC-9962-E20D8A19BB1B}"/>
          </ac:inkMkLst>
        </pc:inkChg>
      </pc:sldChg>
    </pc:docChg>
  </pc:docChgLst>
  <pc:docChgLst>
    <pc:chgData name="Tegischer Lukas" userId="f78daebb-0565-485c-bd0e-1cd035e796ff" providerId="ADAL" clId="{63A916A5-0FF3-4D91-8D86-6EBFB6714435}"/>
    <pc:docChg chg="undo custSel addSld delSld modSld">
      <pc:chgData name="Tegischer Lukas" userId="f78daebb-0565-485c-bd0e-1cd035e796ff" providerId="ADAL" clId="{63A916A5-0FF3-4D91-8D86-6EBFB6714435}" dt="2020-06-07T09:58:47.515" v="388"/>
      <pc:docMkLst>
        <pc:docMk/>
      </pc:docMkLst>
      <pc:sldChg chg="modSp">
        <pc:chgData name="Tegischer Lukas" userId="f78daebb-0565-485c-bd0e-1cd035e796ff" providerId="ADAL" clId="{63A916A5-0FF3-4D91-8D86-6EBFB6714435}" dt="2020-06-07T09:46:10.362" v="10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3A916A5-0FF3-4D91-8D86-6EBFB6714435}" dt="2020-06-07T09:46:10.362" v="10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3A916A5-0FF3-4D91-8D86-6EBFB6714435}" dt="2020-06-07T09:53:40.574" v="347"/>
        <pc:sldMkLst>
          <pc:docMk/>
          <pc:sldMk cId="4068653008" sldId="278"/>
        </pc:sldMkLst>
        <pc:spChg chg="mod">
          <ac:chgData name="Tegischer Lukas" userId="f78daebb-0565-485c-bd0e-1cd035e796ff" providerId="ADAL" clId="{63A916A5-0FF3-4D91-8D86-6EBFB6714435}" dt="2020-06-07T09:46:35.434" v="153" actId="20577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47:04.909" v="163" actId="1076"/>
          <ac:spMkLst>
            <pc:docMk/>
            <pc:sldMk cId="4068653008" sldId="278"/>
            <ac:spMk id="3" creationId="{C6E72528-3E1A-4D37-ABE1-288918219A59}"/>
          </ac:spMkLst>
        </pc:spChg>
        <pc:spChg chg="del">
          <ac:chgData name="Tegischer Lukas" userId="f78daebb-0565-485c-bd0e-1cd035e796ff" providerId="ADAL" clId="{63A916A5-0FF3-4D91-8D86-6EBFB6714435}" dt="2020-06-07T09:46:38.871" v="154" actId="478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3A916A5-0FF3-4D91-8D86-6EBFB6714435}" dt="2020-06-07T09:46:24.555" v="109" actId="478"/>
          <ac:spMkLst>
            <pc:docMk/>
            <pc:sldMk cId="4068653008" sldId="278"/>
            <ac:spMk id="6" creationId="{D0B9EB14-38CF-41AE-BFB4-2C549F5A4A18}"/>
          </ac:spMkLst>
        </pc:spChg>
        <pc:spChg chg="del">
          <ac:chgData name="Tegischer Lukas" userId="f78daebb-0565-485c-bd0e-1cd035e796ff" providerId="ADAL" clId="{63A916A5-0FF3-4D91-8D86-6EBFB6714435}" dt="2020-06-07T09:46:23.536" v="108" actId="478"/>
          <ac:spMkLst>
            <pc:docMk/>
            <pc:sldMk cId="4068653008" sldId="278"/>
            <ac:spMk id="11" creationId="{EB8611C7-EDBE-4D99-A00D-C2DB59BDBFC3}"/>
          </ac:spMkLst>
        </pc:spChg>
        <pc:spChg chg="del">
          <ac:chgData name="Tegischer Lukas" userId="f78daebb-0565-485c-bd0e-1cd035e796ff" providerId="ADAL" clId="{63A916A5-0FF3-4D91-8D86-6EBFB6714435}" dt="2020-06-07T09:46:25.546" v="110" actId="478"/>
          <ac:spMkLst>
            <pc:docMk/>
            <pc:sldMk cId="4068653008" sldId="278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3A916A5-0FF3-4D91-8D86-6EBFB6714435}" dt="2020-06-07T09:47:29.900" v="174" actId="1076"/>
          <ac:picMkLst>
            <pc:docMk/>
            <pc:sldMk cId="4068653008" sldId="278"/>
            <ac:picMk id="9" creationId="{07812DD2-789C-48BB-A443-DF58B781869D}"/>
          </ac:picMkLst>
        </pc:picChg>
        <pc:picChg chg="add mod">
          <ac:chgData name="Tegischer Lukas" userId="f78daebb-0565-485c-bd0e-1cd035e796ff" providerId="ADAL" clId="{63A916A5-0FF3-4D91-8D86-6EBFB6714435}" dt="2020-06-07T09:47:26.205" v="173" actId="1076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63A916A5-0FF3-4D91-8D86-6EBFB6714435}" dt="2020-06-07T09:57:20.256" v="38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3A916A5-0FF3-4D91-8D86-6EBFB6714435}" dt="2020-06-07T09:57:20.256" v="38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63A916A5-0FF3-4D91-8D86-6EBFB6714435}" dt="2020-06-07T09:47:41.615" v="180" actId="2696"/>
        <pc:sldMkLst>
          <pc:docMk/>
          <pc:sldMk cId="3291215939" sldId="293"/>
        </pc:sldMkLst>
      </pc:sldChg>
      <pc:sldChg chg="del">
        <pc:chgData name="Tegischer Lukas" userId="f78daebb-0565-485c-bd0e-1cd035e796ff" providerId="ADAL" clId="{63A916A5-0FF3-4D91-8D86-6EBFB6714435}" dt="2020-06-07T09:47:41.279" v="176" actId="2696"/>
        <pc:sldMkLst>
          <pc:docMk/>
          <pc:sldMk cId="3281699856" sldId="294"/>
        </pc:sldMkLst>
      </pc:sldChg>
      <pc:sldChg chg="del">
        <pc:chgData name="Tegischer Lukas" userId="f78daebb-0565-485c-bd0e-1cd035e796ff" providerId="ADAL" clId="{63A916A5-0FF3-4D91-8D86-6EBFB6714435}" dt="2020-06-07T09:47:41.421" v="177" actId="2696"/>
        <pc:sldMkLst>
          <pc:docMk/>
          <pc:sldMk cId="1380146374" sldId="295"/>
        </pc:sldMkLst>
      </pc:sldChg>
      <pc:sldChg chg="del">
        <pc:chgData name="Tegischer Lukas" userId="f78daebb-0565-485c-bd0e-1cd035e796ff" providerId="ADAL" clId="{63A916A5-0FF3-4D91-8D86-6EBFB6714435}" dt="2020-06-07T09:47:41.540" v="178" actId="2696"/>
        <pc:sldMkLst>
          <pc:docMk/>
          <pc:sldMk cId="2356922128" sldId="303"/>
        </pc:sldMkLst>
      </pc:sldChg>
      <pc:sldChg chg="del">
        <pc:chgData name="Tegischer Lukas" userId="f78daebb-0565-485c-bd0e-1cd035e796ff" providerId="ADAL" clId="{63A916A5-0FF3-4D91-8D86-6EBFB6714435}" dt="2020-06-07T09:47:41.607" v="179" actId="2696"/>
        <pc:sldMkLst>
          <pc:docMk/>
          <pc:sldMk cId="3943016609" sldId="304"/>
        </pc:sldMkLst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082886583" sldId="305"/>
        </pc:sldMkLst>
        <pc:spChg chg="del">
          <ac:chgData name="Tegischer Lukas" userId="f78daebb-0565-485c-bd0e-1cd035e796ff" providerId="ADAL" clId="{63A916A5-0FF3-4D91-8D86-6EBFB6714435}" dt="2020-06-07T09:47:49.970" v="181" actId="478"/>
          <ac:spMkLst>
            <pc:docMk/>
            <pc:sldMk cId="3082886583" sldId="305"/>
            <ac:spMk id="3" creationId="{C6E72528-3E1A-4D37-ABE1-288918219A59}"/>
          </ac:spMkLst>
        </pc:spChg>
        <pc:spChg chg="add mod">
          <ac:chgData name="Tegischer Lukas" userId="f78daebb-0565-485c-bd0e-1cd035e796ff" providerId="ADAL" clId="{63A916A5-0FF3-4D91-8D86-6EBFB6714435}" dt="2020-06-07T09:48:41.834" v="198" actId="113"/>
          <ac:spMkLst>
            <pc:docMk/>
            <pc:sldMk cId="3082886583" sldId="305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8:32.980" v="197" actId="1076"/>
          <ac:picMkLst>
            <pc:docMk/>
            <pc:sldMk cId="3082886583" sldId="305"/>
            <ac:picMk id="9" creationId="{07812DD2-789C-48BB-A443-DF58B781869D}"/>
          </ac:picMkLst>
        </pc:picChg>
        <pc:picChg chg="mod">
          <ac:chgData name="Tegischer Lukas" userId="f78daebb-0565-485c-bd0e-1cd035e796ff" providerId="ADAL" clId="{63A916A5-0FF3-4D91-8D86-6EBFB6714435}" dt="2020-06-07T09:48:30.189" v="196" actId="1076"/>
          <ac:picMkLst>
            <pc:docMk/>
            <pc:sldMk cId="3082886583" sldId="305"/>
            <ac:picMk id="10" creationId="{968DFA37-D460-4CFB-9E95-477F1BA8FF71}"/>
          </ac:picMkLst>
        </pc:picChg>
      </pc:sldChg>
      <pc:sldChg chg="addSp delSp modSp add modTransition modAnim">
        <pc:chgData name="Tegischer Lukas" userId="f78daebb-0565-485c-bd0e-1cd035e796ff" providerId="ADAL" clId="{63A916A5-0FF3-4D91-8D86-6EBFB6714435}" dt="2020-06-07T09:58:47.515" v="388"/>
        <pc:sldMkLst>
          <pc:docMk/>
          <pc:sldMk cId="3695810064" sldId="306"/>
        </pc:sldMkLst>
        <pc:spChg chg="mod">
          <ac:chgData name="Tegischer Lukas" userId="f78daebb-0565-485c-bd0e-1cd035e796ff" providerId="ADAL" clId="{63A916A5-0FF3-4D91-8D86-6EBFB6714435}" dt="2020-06-07T09:49:28.156" v="231" actId="1076"/>
          <ac:spMkLst>
            <pc:docMk/>
            <pc:sldMk cId="3695810064" sldId="30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0:09.858" v="290" actId="113"/>
          <ac:spMkLst>
            <pc:docMk/>
            <pc:sldMk cId="3695810064" sldId="306"/>
            <ac:spMk id="3" creationId="{E88FE405-0E36-43EF-B534-9F669D5F3717}"/>
          </ac:spMkLst>
        </pc:spChg>
        <pc:spChg chg="del">
          <ac:chgData name="Tegischer Lukas" userId="f78daebb-0565-485c-bd0e-1cd035e796ff" providerId="ADAL" clId="{63A916A5-0FF3-4D91-8D86-6EBFB6714435}" dt="2020-06-07T09:48:53.992" v="200" actId="478"/>
          <ac:spMkLst>
            <pc:docMk/>
            <pc:sldMk cId="3695810064" sldId="306"/>
            <ac:spMk id="4" creationId="{E35BFE7E-12E8-474D-872F-039FD7B4E744}"/>
          </ac:spMkLst>
        </pc:spChg>
        <pc:picChg chg="mod">
          <ac:chgData name="Tegischer Lukas" userId="f78daebb-0565-485c-bd0e-1cd035e796ff" providerId="ADAL" clId="{63A916A5-0FF3-4D91-8D86-6EBFB6714435}" dt="2020-06-07T09:49:46.460" v="246" actId="1076"/>
          <ac:picMkLst>
            <pc:docMk/>
            <pc:sldMk cId="3695810064" sldId="306"/>
            <ac:picMk id="9" creationId="{07812DD2-789C-48BB-A443-DF58B781869D}"/>
          </ac:picMkLst>
        </pc:picChg>
        <pc:picChg chg="del">
          <ac:chgData name="Tegischer Lukas" userId="f78daebb-0565-485c-bd0e-1cd035e796ff" providerId="ADAL" clId="{63A916A5-0FF3-4D91-8D86-6EBFB6714435}" dt="2020-06-07T09:49:41.569" v="245" actId="478"/>
          <ac:picMkLst>
            <pc:docMk/>
            <pc:sldMk cId="3695810064" sldId="306"/>
            <ac:picMk id="10" creationId="{968DFA37-D460-4CFB-9E95-477F1BA8FF71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2119530" sldId="307"/>
        </pc:sldMkLst>
        <pc:spChg chg="mod">
          <ac:chgData name="Tegischer Lukas" userId="f78daebb-0565-485c-bd0e-1cd035e796ff" providerId="ADAL" clId="{63A916A5-0FF3-4D91-8D86-6EBFB6714435}" dt="2020-06-07T09:50:02.252" v="288" actId="20577"/>
          <ac:spMkLst>
            <pc:docMk/>
            <pc:sldMk cId="1012119530" sldId="307"/>
            <ac:spMk id="2" creationId="{00000000-0000-0000-0000-000000000000}"/>
          </ac:spMkLst>
        </pc:spChg>
        <pc:spChg chg="del">
          <ac:chgData name="Tegischer Lukas" userId="f78daebb-0565-485c-bd0e-1cd035e796ff" providerId="ADAL" clId="{63A916A5-0FF3-4D91-8D86-6EBFB6714435}" dt="2020-06-07T09:50:14.378" v="292" actId="478"/>
          <ac:spMkLst>
            <pc:docMk/>
            <pc:sldMk cId="1012119530" sldId="307"/>
            <ac:spMk id="3" creationId="{E88FE405-0E36-43EF-B534-9F669D5F3717}"/>
          </ac:spMkLst>
        </pc:spChg>
        <pc:spChg chg="add mod">
          <ac:chgData name="Tegischer Lukas" userId="f78daebb-0565-485c-bd0e-1cd035e796ff" providerId="ADAL" clId="{63A916A5-0FF3-4D91-8D86-6EBFB6714435}" dt="2020-06-07T09:50:37.876" v="307" actId="1076"/>
          <ac:spMkLst>
            <pc:docMk/>
            <pc:sldMk cId="1012119530" sldId="307"/>
            <ac:spMk id="4" creationId="{FBAEDCFF-D06A-4D38-8403-3E878205BC6F}"/>
          </ac:spMkLst>
        </pc:spChg>
        <pc:picChg chg="add">
          <ac:chgData name="Tegischer Lukas" userId="f78daebb-0565-485c-bd0e-1cd035e796ff" providerId="ADAL" clId="{63A916A5-0FF3-4D91-8D86-6EBFB6714435}" dt="2020-06-07T09:50:23.561" v="294"/>
          <ac:picMkLst>
            <pc:docMk/>
            <pc:sldMk cId="1012119530" sldId="307"/>
            <ac:picMk id="7" creationId="{76835BAB-8A2E-490F-8D63-310E45FE0C93}"/>
          </ac:picMkLst>
        </pc:picChg>
        <pc:picChg chg="add del">
          <ac:chgData name="Tegischer Lukas" userId="f78daebb-0565-485c-bd0e-1cd035e796ff" providerId="ADAL" clId="{63A916A5-0FF3-4D91-8D86-6EBFB6714435}" dt="2020-06-07T09:50:51.567" v="309"/>
          <ac:picMkLst>
            <pc:docMk/>
            <pc:sldMk cId="1012119530" sldId="307"/>
            <ac:picMk id="8" creationId="{9EDA0DA3-F95D-43DF-AC4A-AB5A6406CA2E}"/>
          </ac:picMkLst>
        </pc:picChg>
        <pc:picChg chg="del">
          <ac:chgData name="Tegischer Lukas" userId="f78daebb-0565-485c-bd0e-1cd035e796ff" providerId="ADAL" clId="{63A916A5-0FF3-4D91-8D86-6EBFB6714435}" dt="2020-06-07T09:50:13.025" v="291" actId="478"/>
          <ac:picMkLst>
            <pc:docMk/>
            <pc:sldMk cId="1012119530" sldId="307"/>
            <ac:picMk id="9" creationId="{07812DD2-789C-48BB-A443-DF58B781869D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1014519777" sldId="308"/>
        </pc:sldMkLst>
        <pc:spChg chg="del">
          <ac:chgData name="Tegischer Lukas" userId="f78daebb-0565-485c-bd0e-1cd035e796ff" providerId="ADAL" clId="{63A916A5-0FF3-4D91-8D86-6EBFB6714435}" dt="2020-06-07T09:51:01.186" v="313" actId="478"/>
          <ac:spMkLst>
            <pc:docMk/>
            <pc:sldMk cId="1014519777" sldId="30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63A916A5-0FF3-4D91-8D86-6EBFB6714435}" dt="2020-06-07T09:51:20.916" v="321" actId="1076"/>
          <ac:spMkLst>
            <pc:docMk/>
            <pc:sldMk cId="1014519777" sldId="308"/>
            <ac:spMk id="3" creationId="{BDFE1B36-4458-4A83-AB3E-F4F257BFE290}"/>
          </ac:spMkLst>
        </pc:spChg>
        <pc:spChg chg="del">
          <ac:chgData name="Tegischer Lukas" userId="f78daebb-0565-485c-bd0e-1cd035e796ff" providerId="ADAL" clId="{63A916A5-0FF3-4D91-8D86-6EBFB6714435}" dt="2020-06-07T09:50:58.773" v="312" actId="478"/>
          <ac:spMkLst>
            <pc:docMk/>
            <pc:sldMk cId="1014519777" sldId="308"/>
            <ac:spMk id="4" creationId="{FBAEDCFF-D06A-4D38-8403-3E878205BC6F}"/>
          </ac:spMkLst>
        </pc:spChg>
        <pc:spChg chg="add del">
          <ac:chgData name="Tegischer Lukas" userId="f78daebb-0565-485c-bd0e-1cd035e796ff" providerId="ADAL" clId="{63A916A5-0FF3-4D91-8D86-6EBFB6714435}" dt="2020-06-07T09:51:27.624" v="323"/>
          <ac:spMkLst>
            <pc:docMk/>
            <pc:sldMk cId="1014519777" sldId="308"/>
            <ac:spMk id="5" creationId="{1608BEC2-06F7-42B1-BB24-598FA76F74FA}"/>
          </ac:spMkLst>
        </pc:spChg>
        <pc:picChg chg="add mod">
          <ac:chgData name="Tegischer Lukas" userId="f78daebb-0565-485c-bd0e-1cd035e796ff" providerId="ADAL" clId="{63A916A5-0FF3-4D91-8D86-6EBFB6714435}" dt="2020-06-07T09:52:04.806" v="328" actId="1076"/>
          <ac:picMkLst>
            <pc:docMk/>
            <pc:sldMk cId="1014519777" sldId="308"/>
            <ac:picMk id="6" creationId="{671EC639-D6A6-4A8E-9DFC-08E4BEE0B7EC}"/>
          </ac:picMkLst>
        </pc:picChg>
        <pc:picChg chg="del">
          <ac:chgData name="Tegischer Lukas" userId="f78daebb-0565-485c-bd0e-1cd035e796ff" providerId="ADAL" clId="{63A916A5-0FF3-4D91-8D86-6EBFB6714435}" dt="2020-06-07T09:50:57.713" v="311" actId="478"/>
          <ac:picMkLst>
            <pc:docMk/>
            <pc:sldMk cId="1014519777" sldId="308"/>
            <ac:picMk id="7" creationId="{76835BAB-8A2E-490F-8D63-310E45FE0C93}"/>
          </ac:picMkLst>
        </pc:picChg>
      </pc:sldChg>
      <pc:sldChg chg="addSp delSp modSp add modTransition">
        <pc:chgData name="Tegischer Lukas" userId="f78daebb-0565-485c-bd0e-1cd035e796ff" providerId="ADAL" clId="{63A916A5-0FF3-4D91-8D86-6EBFB6714435}" dt="2020-06-07T09:58:47.515" v="388"/>
        <pc:sldMkLst>
          <pc:docMk/>
          <pc:sldMk cId="4257483516" sldId="309"/>
        </pc:sldMkLst>
        <pc:spChg chg="add mod">
          <ac:chgData name="Tegischer Lukas" userId="f78daebb-0565-485c-bd0e-1cd035e796ff" providerId="ADAL" clId="{63A916A5-0FF3-4D91-8D86-6EBFB6714435}" dt="2020-06-07T09:52:57.750" v="338" actId="113"/>
          <ac:spMkLst>
            <pc:docMk/>
            <pc:sldMk cId="4257483516" sldId="309"/>
            <ac:spMk id="2" creationId="{D77B675C-A8D6-4F99-9691-A7D54E68BBDF}"/>
          </ac:spMkLst>
        </pc:spChg>
        <pc:spChg chg="del">
          <ac:chgData name="Tegischer Lukas" userId="f78daebb-0565-485c-bd0e-1cd035e796ff" providerId="ADAL" clId="{63A916A5-0FF3-4D91-8D86-6EBFB6714435}" dt="2020-06-07T09:52:36.595" v="331" actId="478"/>
          <ac:spMkLst>
            <pc:docMk/>
            <pc:sldMk cId="4257483516" sldId="309"/>
            <ac:spMk id="3" creationId="{BDFE1B36-4458-4A83-AB3E-F4F257BFE290}"/>
          </ac:spMkLst>
        </pc:spChg>
        <pc:spChg chg="add mod">
          <ac:chgData name="Tegischer Lukas" userId="f78daebb-0565-485c-bd0e-1cd035e796ff" providerId="ADAL" clId="{63A916A5-0FF3-4D91-8D86-6EBFB6714435}" dt="2020-06-07T09:53:23.499" v="345" actId="1076"/>
          <ac:spMkLst>
            <pc:docMk/>
            <pc:sldMk cId="4257483516" sldId="309"/>
            <ac:spMk id="4" creationId="{B6D6CCAF-3632-4170-8D19-3082463798C2}"/>
          </ac:spMkLst>
        </pc:spChg>
        <pc:picChg chg="del">
          <ac:chgData name="Tegischer Lukas" userId="f78daebb-0565-485c-bd0e-1cd035e796ff" providerId="ADAL" clId="{63A916A5-0FF3-4D91-8D86-6EBFB6714435}" dt="2020-06-07T09:52:34.828" v="330" actId="478"/>
          <ac:picMkLst>
            <pc:docMk/>
            <pc:sldMk cId="4257483516" sldId="309"/>
            <ac:picMk id="6" creationId="{671EC639-D6A6-4A8E-9DFC-08E4BEE0B7EC}"/>
          </ac:picMkLst>
        </pc:picChg>
      </pc:sldChg>
    </pc:docChg>
  </pc:docChgLst>
  <pc:docChgLst>
    <pc:chgData name="Tegischer Lukas" userId="f78daebb-0565-485c-bd0e-1cd035e796ff" providerId="ADAL" clId="{18B020DC-615C-4636-8130-CED719A48623}"/>
    <pc:docChg chg="undo custSel addSld delSld modSld">
      <pc:chgData name="Tegischer Lukas" userId="f78daebb-0565-485c-bd0e-1cd035e796ff" providerId="ADAL" clId="{18B020DC-615C-4636-8130-CED719A48623}" dt="2022-04-09T18:44:33.606" v="349" actId="47"/>
      <pc:docMkLst>
        <pc:docMk/>
      </pc:docMkLst>
      <pc:sldChg chg="modSp mod">
        <pc:chgData name="Tegischer Lukas" userId="f78daebb-0565-485c-bd0e-1cd035e796ff" providerId="ADAL" clId="{18B020DC-615C-4636-8130-CED719A48623}" dt="2022-04-09T18:44:03.008" v="348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8B020DC-615C-4636-8130-CED719A48623}" dt="2022-04-09T18:44:03.008" v="348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8B020DC-615C-4636-8130-CED719A48623}" dt="2022-04-09T18:42:05.182" v="292"/>
        <pc:sldMkLst>
          <pc:docMk/>
          <pc:sldMk cId="4044127609" sldId="339"/>
        </pc:sldMkLst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2" creationId="{C54378F2-4405-4BC1-8717-F6CF1A35F757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3" creationId="{DA3348BF-2504-4ADC-A0B6-CCBCFADCEB32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5" creationId="{A5976689-E8CA-42E4-8247-E0C35DCFBF29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6" creationId="{2737494C-B74C-4130-8F7D-8766ECB18868}"/>
          </ac:spMkLst>
        </pc:spChg>
        <pc:spChg chg="del">
          <ac:chgData name="Tegischer Lukas" userId="f78daebb-0565-485c-bd0e-1cd035e796ff" providerId="ADAL" clId="{18B020DC-615C-4636-8130-CED719A48623}" dt="2022-04-09T18:36:46.313" v="39" actId="478"/>
          <ac:spMkLst>
            <pc:docMk/>
            <pc:sldMk cId="4044127609" sldId="339"/>
            <ac:spMk id="7" creationId="{6AEB3B91-34FE-453F-8502-8F1617B51B66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8" creationId="{B651AD70-5CFA-4622-9364-A38627259062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9" creationId="{5F4792B4-D0D3-483A-B5DC-1B05CE5969DC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11" creationId="{E5E46A4F-0945-4658-9F54-D8300DA2174B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12" creationId="{D423588E-33A5-4529-B66B-B93A2265EDBF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18" creationId="{8BF0A1BD-369D-455C-8D7B-B949F8B7857D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19" creationId="{6A670332-03EC-4D11-A3D4-936ABCB871BC}"/>
          </ac:spMkLst>
        </pc:spChg>
        <pc:spChg chg="add del">
          <ac:chgData name="Tegischer Lukas" userId="f78daebb-0565-485c-bd0e-1cd035e796ff" providerId="ADAL" clId="{18B020DC-615C-4636-8130-CED719A48623}" dt="2022-04-09T18:36:59.968" v="41"/>
          <ac:spMkLst>
            <pc:docMk/>
            <pc:sldMk cId="4044127609" sldId="339"/>
            <ac:spMk id="20" creationId="{04B5FCAB-EDA0-40E4-8E85-F49E50DC08E8}"/>
          </ac:spMkLst>
        </pc:spChg>
        <pc:spChg chg="add mod">
          <ac:chgData name="Tegischer Lukas" userId="f78daebb-0565-485c-bd0e-1cd035e796ff" providerId="ADAL" clId="{18B020DC-615C-4636-8130-CED719A48623}" dt="2022-04-09T18:37:34.177" v="52" actId="20577"/>
          <ac:spMkLst>
            <pc:docMk/>
            <pc:sldMk cId="4044127609" sldId="339"/>
            <ac:spMk id="24" creationId="{8647B893-C846-4542-867D-93C409AC516B}"/>
          </ac:spMkLst>
        </pc:spChg>
        <pc:spChg chg="add mod">
          <ac:chgData name="Tegischer Lukas" userId="f78daebb-0565-485c-bd0e-1cd035e796ff" providerId="ADAL" clId="{18B020DC-615C-4636-8130-CED719A48623}" dt="2022-04-09T18:37:58.473" v="59" actId="1076"/>
          <ac:spMkLst>
            <pc:docMk/>
            <pc:sldMk cId="4044127609" sldId="339"/>
            <ac:spMk id="26" creationId="{221C2129-92D2-428F-923C-105687DBA1BE}"/>
          </ac:spMkLst>
        </pc:spChg>
        <pc:spChg chg="add mod">
          <ac:chgData name="Tegischer Lukas" userId="f78daebb-0565-485c-bd0e-1cd035e796ff" providerId="ADAL" clId="{18B020DC-615C-4636-8130-CED719A48623}" dt="2022-04-09T18:39:28.906" v="112" actId="1076"/>
          <ac:spMkLst>
            <pc:docMk/>
            <pc:sldMk cId="4044127609" sldId="339"/>
            <ac:spMk id="27" creationId="{B79D257B-7192-4288-A336-6CBE6A787115}"/>
          </ac:spMkLst>
        </pc:spChg>
        <pc:picChg chg="del">
          <ac:chgData name="Tegischer Lukas" userId="f78daebb-0565-485c-bd0e-1cd035e796ff" providerId="ADAL" clId="{18B020DC-615C-4636-8130-CED719A48623}" dt="2022-04-09T18:37:52.577" v="58" actId="478"/>
          <ac:picMkLst>
            <pc:docMk/>
            <pc:sldMk cId="4044127609" sldId="339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8B020DC-615C-4636-8130-CED719A48623}" dt="2022-04-09T18:42:01.689" v="291" actId="1076"/>
          <ac:picMkLst>
            <pc:docMk/>
            <pc:sldMk cId="4044127609" sldId="339"/>
            <ac:picMk id="22" creationId="{CD2DAD98-EE83-46AE-903A-FEDB7D1CBAB6}"/>
          </ac:picMkLst>
        </pc:picChg>
        <pc:cxnChg chg="del">
          <ac:chgData name="Tegischer Lukas" userId="f78daebb-0565-485c-bd0e-1cd035e796ff" providerId="ADAL" clId="{18B020DC-615C-4636-8130-CED719A48623}" dt="2022-04-09T18:37:14.169" v="46" actId="478"/>
          <ac:cxnSpMkLst>
            <pc:docMk/>
            <pc:sldMk cId="4044127609" sldId="339"/>
            <ac:cxnSpMk id="4" creationId="{FA45B92E-2D06-44A7-B5E9-2413DC8C4771}"/>
          </ac:cxnSpMkLst>
        </pc:cxnChg>
        <pc:cxnChg chg="del">
          <ac:chgData name="Tegischer Lukas" userId="f78daebb-0565-485c-bd0e-1cd035e796ff" providerId="ADAL" clId="{18B020DC-615C-4636-8130-CED719A48623}" dt="2022-04-09T18:37:12.934" v="44" actId="478"/>
          <ac:cxnSpMkLst>
            <pc:docMk/>
            <pc:sldMk cId="4044127609" sldId="339"/>
            <ac:cxnSpMk id="10" creationId="{F9965C5A-CE25-4ABD-8A82-1BB4E5808A4F}"/>
          </ac:cxnSpMkLst>
        </pc:cxnChg>
        <pc:cxnChg chg="del">
          <ac:chgData name="Tegischer Lukas" userId="f78daebb-0565-485c-bd0e-1cd035e796ff" providerId="ADAL" clId="{18B020DC-615C-4636-8130-CED719A48623}" dt="2022-04-09T18:37:13.537" v="45" actId="478"/>
          <ac:cxnSpMkLst>
            <pc:docMk/>
            <pc:sldMk cId="4044127609" sldId="339"/>
            <ac:cxnSpMk id="13" creationId="{429CFC3B-0015-493E-955D-90ACD418F952}"/>
          </ac:cxnSpMkLst>
        </pc:cxnChg>
        <pc:cxnChg chg="add del">
          <ac:chgData name="Tegischer Lukas" userId="f78daebb-0565-485c-bd0e-1cd035e796ff" providerId="ADAL" clId="{18B020DC-615C-4636-8130-CED719A48623}" dt="2022-04-09T18:36:59.968" v="41"/>
          <ac:cxnSpMkLst>
            <pc:docMk/>
            <pc:sldMk cId="4044127609" sldId="339"/>
            <ac:cxnSpMk id="15" creationId="{64B13476-1748-49BB-A35A-0A5908DB5D79}"/>
          </ac:cxnSpMkLst>
        </pc:cxnChg>
        <pc:cxnChg chg="add del">
          <ac:chgData name="Tegischer Lukas" userId="f78daebb-0565-485c-bd0e-1cd035e796ff" providerId="ADAL" clId="{18B020DC-615C-4636-8130-CED719A48623}" dt="2022-04-09T18:36:59.968" v="41"/>
          <ac:cxnSpMkLst>
            <pc:docMk/>
            <pc:sldMk cId="4044127609" sldId="339"/>
            <ac:cxnSpMk id="16" creationId="{EEF698E0-ACB9-429C-994C-2AE46A052D56}"/>
          </ac:cxnSpMkLst>
        </pc:cxnChg>
        <pc:cxnChg chg="add del">
          <ac:chgData name="Tegischer Lukas" userId="f78daebb-0565-485c-bd0e-1cd035e796ff" providerId="ADAL" clId="{18B020DC-615C-4636-8130-CED719A48623}" dt="2022-04-09T18:36:59.968" v="41"/>
          <ac:cxnSpMkLst>
            <pc:docMk/>
            <pc:sldMk cId="4044127609" sldId="339"/>
            <ac:cxnSpMk id="17" creationId="{7763BCAF-7EA9-40F7-9527-926E229BCE7B}"/>
          </ac:cxnSpMkLst>
        </pc:cxnChg>
      </pc:sldChg>
      <pc:sldChg chg="del">
        <pc:chgData name="Tegischer Lukas" userId="f78daebb-0565-485c-bd0e-1cd035e796ff" providerId="ADAL" clId="{18B020DC-615C-4636-8130-CED719A48623}" dt="2022-04-09T18:44:33.606" v="349" actId="47"/>
        <pc:sldMkLst>
          <pc:docMk/>
          <pc:sldMk cId="3206806269" sldId="341"/>
        </pc:sldMkLst>
      </pc:sldChg>
      <pc:sldChg chg="del">
        <pc:chgData name="Tegischer Lukas" userId="f78daebb-0565-485c-bd0e-1cd035e796ff" providerId="ADAL" clId="{18B020DC-615C-4636-8130-CED719A48623}" dt="2022-04-09T18:44:33.606" v="349" actId="47"/>
        <pc:sldMkLst>
          <pc:docMk/>
          <pc:sldMk cId="3691997002" sldId="342"/>
        </pc:sldMkLst>
      </pc:sldChg>
      <pc:sldChg chg="del">
        <pc:chgData name="Tegischer Lukas" userId="f78daebb-0565-485c-bd0e-1cd035e796ff" providerId="ADAL" clId="{18B020DC-615C-4636-8130-CED719A48623}" dt="2022-04-09T18:44:33.606" v="349" actId="47"/>
        <pc:sldMkLst>
          <pc:docMk/>
          <pc:sldMk cId="50998951" sldId="343"/>
        </pc:sldMkLst>
      </pc:sldChg>
      <pc:sldChg chg="delSp modSp add mod">
        <pc:chgData name="Tegischer Lukas" userId="f78daebb-0565-485c-bd0e-1cd035e796ff" providerId="ADAL" clId="{18B020DC-615C-4636-8130-CED719A48623}" dt="2022-04-09T18:43:35.513" v="344" actId="20577"/>
        <pc:sldMkLst>
          <pc:docMk/>
          <pc:sldMk cId="531050047" sldId="344"/>
        </pc:sldMkLst>
        <pc:spChg chg="del">
          <ac:chgData name="Tegischer Lukas" userId="f78daebb-0565-485c-bd0e-1cd035e796ff" providerId="ADAL" clId="{18B020DC-615C-4636-8130-CED719A48623}" dt="2022-04-09T18:38:34.949" v="66" actId="478"/>
          <ac:spMkLst>
            <pc:docMk/>
            <pc:sldMk cId="531050047" sldId="344"/>
            <ac:spMk id="24" creationId="{8647B893-C846-4542-867D-93C409AC516B}"/>
          </ac:spMkLst>
        </pc:spChg>
        <pc:spChg chg="mod">
          <ac:chgData name="Tegischer Lukas" userId="f78daebb-0565-485c-bd0e-1cd035e796ff" providerId="ADAL" clId="{18B020DC-615C-4636-8130-CED719A48623}" dt="2022-04-09T18:43:35.513" v="344" actId="20577"/>
          <ac:spMkLst>
            <pc:docMk/>
            <pc:sldMk cId="531050047" sldId="344"/>
            <ac:spMk id="26" creationId="{221C2129-92D2-428F-923C-105687DBA1BE}"/>
          </ac:spMkLst>
        </pc:spChg>
      </pc:sldChg>
      <pc:sldChg chg="add del">
        <pc:chgData name="Tegischer Lukas" userId="f78daebb-0565-485c-bd0e-1cd035e796ff" providerId="ADAL" clId="{18B020DC-615C-4636-8130-CED719A48623}" dt="2022-04-09T18:39:34.825" v="114" actId="47"/>
        <pc:sldMkLst>
          <pc:docMk/>
          <pc:sldMk cId="3689926176" sldId="345"/>
        </pc:sldMkLst>
      </pc:sldChg>
      <pc:sldChg chg="addSp delSp modSp add mod modAnim">
        <pc:chgData name="Tegischer Lukas" userId="f78daebb-0565-485c-bd0e-1cd035e796ff" providerId="ADAL" clId="{18B020DC-615C-4636-8130-CED719A48623}" dt="2022-04-09T18:43:23.087" v="343"/>
        <pc:sldMkLst>
          <pc:docMk/>
          <pc:sldMk cId="2960554377" sldId="346"/>
        </pc:sldMkLst>
        <pc:spChg chg="add mod">
          <ac:chgData name="Tegischer Lukas" userId="f78daebb-0565-485c-bd0e-1cd035e796ff" providerId="ADAL" clId="{18B020DC-615C-4636-8130-CED719A48623}" dt="2022-04-09T18:43:01.738" v="334" actId="1076"/>
          <ac:spMkLst>
            <pc:docMk/>
            <pc:sldMk cId="2960554377" sldId="346"/>
            <ac:spMk id="6" creationId="{E0DDE610-DCE8-444F-A625-B603A2B018FD}"/>
          </ac:spMkLst>
        </pc:spChg>
        <pc:spChg chg="add mod">
          <ac:chgData name="Tegischer Lukas" userId="f78daebb-0565-485c-bd0e-1cd035e796ff" providerId="ADAL" clId="{18B020DC-615C-4636-8130-CED719A48623}" dt="2022-04-09T18:43:07.073" v="336" actId="1076"/>
          <ac:spMkLst>
            <pc:docMk/>
            <pc:sldMk cId="2960554377" sldId="346"/>
            <ac:spMk id="7" creationId="{8FE3D5D3-37FF-4FEB-ADAD-75A4DB1B640A}"/>
          </ac:spMkLst>
        </pc:spChg>
        <pc:spChg chg="add mod">
          <ac:chgData name="Tegischer Lukas" userId="f78daebb-0565-485c-bd0e-1cd035e796ff" providerId="ADAL" clId="{18B020DC-615C-4636-8130-CED719A48623}" dt="2022-04-09T18:43:11.543" v="337" actId="1076"/>
          <ac:spMkLst>
            <pc:docMk/>
            <pc:sldMk cId="2960554377" sldId="346"/>
            <ac:spMk id="8" creationId="{3CE41C87-E478-4B05-B731-43746CDC6083}"/>
          </ac:spMkLst>
        </pc:spChg>
        <pc:spChg chg="add mod">
          <ac:chgData name="Tegischer Lukas" userId="f78daebb-0565-485c-bd0e-1cd035e796ff" providerId="ADAL" clId="{18B020DC-615C-4636-8130-CED719A48623}" dt="2022-04-09T18:42:42.129" v="324" actId="1076"/>
          <ac:spMkLst>
            <pc:docMk/>
            <pc:sldMk cId="2960554377" sldId="346"/>
            <ac:spMk id="9" creationId="{2667F245-94DA-471A-A5CA-29271981C3E5}"/>
          </ac:spMkLst>
        </pc:spChg>
        <pc:spChg chg="del">
          <ac:chgData name="Tegischer Lukas" userId="f78daebb-0565-485c-bd0e-1cd035e796ff" providerId="ADAL" clId="{18B020DC-615C-4636-8130-CED719A48623}" dt="2022-04-09T18:39:42.839" v="116" actId="478"/>
          <ac:spMkLst>
            <pc:docMk/>
            <pc:sldMk cId="2960554377" sldId="346"/>
            <ac:spMk id="24" creationId="{8647B893-C846-4542-867D-93C409AC516B}"/>
          </ac:spMkLst>
        </pc:spChg>
        <pc:spChg chg="del">
          <ac:chgData name="Tegischer Lukas" userId="f78daebb-0565-485c-bd0e-1cd035e796ff" providerId="ADAL" clId="{18B020DC-615C-4636-8130-CED719A48623}" dt="2022-04-09T18:39:42.131" v="115" actId="478"/>
          <ac:spMkLst>
            <pc:docMk/>
            <pc:sldMk cId="2960554377" sldId="346"/>
            <ac:spMk id="26" creationId="{221C2129-92D2-428F-923C-105687DBA1BE}"/>
          </ac:spMkLst>
        </pc:spChg>
        <pc:spChg chg="mod">
          <ac:chgData name="Tegischer Lukas" userId="f78daebb-0565-485c-bd0e-1cd035e796ff" providerId="ADAL" clId="{18B020DC-615C-4636-8130-CED719A48623}" dt="2022-04-09T18:41:45.601" v="274" actId="1076"/>
          <ac:spMkLst>
            <pc:docMk/>
            <pc:sldMk cId="2960554377" sldId="346"/>
            <ac:spMk id="27" creationId="{B79D257B-7192-4288-A336-6CBE6A787115}"/>
          </ac:spMkLst>
        </pc:spChg>
        <pc:picChg chg="mod">
          <ac:chgData name="Tegischer Lukas" userId="f78daebb-0565-485c-bd0e-1cd035e796ff" providerId="ADAL" clId="{18B020DC-615C-4636-8130-CED719A48623}" dt="2022-04-09T18:43:03.369" v="335" actId="1076"/>
          <ac:picMkLst>
            <pc:docMk/>
            <pc:sldMk cId="2960554377" sldId="346"/>
            <ac:picMk id="22" creationId="{CD2DAD98-EE83-46AE-903A-FEDB7D1CBAB6}"/>
          </ac:picMkLst>
        </pc:picChg>
      </pc:sldChg>
    </pc:docChg>
  </pc:docChgLst>
  <pc:docChgLst>
    <pc:chgData name="Tegischer Lukas" userId="f78daebb-0565-485c-bd0e-1cd035e796ff" providerId="ADAL" clId="{9200BB33-ABCB-49D0-8623-C26D87F3C14C}"/>
    <pc:docChg chg="undo custSel addSld delSld modSld">
      <pc:chgData name="Tegischer Lukas" userId="f78daebb-0565-485c-bd0e-1cd035e796ff" providerId="ADAL" clId="{9200BB33-ABCB-49D0-8623-C26D87F3C14C}" dt="2022-04-09T18:49:53.523" v="115" actId="47"/>
      <pc:docMkLst>
        <pc:docMk/>
      </pc:docMkLst>
      <pc:sldChg chg="modSp mod">
        <pc:chgData name="Tegischer Lukas" userId="f78daebb-0565-485c-bd0e-1cd035e796ff" providerId="ADAL" clId="{9200BB33-ABCB-49D0-8623-C26D87F3C14C}" dt="2022-04-09T18:45:01.790" v="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200BB33-ABCB-49D0-8623-C26D87F3C14C}" dt="2022-04-09T18:45:01.790" v="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9200BB33-ABCB-49D0-8623-C26D87F3C14C}" dt="2022-04-09T18:45:52.050" v="18" actId="47"/>
        <pc:sldMkLst>
          <pc:docMk/>
          <pc:sldMk cId="3423285669" sldId="334"/>
        </pc:sldMkLst>
      </pc:sldChg>
      <pc:sldChg chg="addSp delSp modSp mod addAnim delAnim modAnim">
        <pc:chgData name="Tegischer Lukas" userId="f78daebb-0565-485c-bd0e-1cd035e796ff" providerId="ADAL" clId="{9200BB33-ABCB-49D0-8623-C26D87F3C14C}" dt="2022-04-09T18:49:09.390" v="108"/>
        <pc:sldMkLst>
          <pc:docMk/>
          <pc:sldMk cId="4044127609" sldId="339"/>
        </pc:sldMkLst>
        <pc:spChg chg="add mod">
          <ac:chgData name="Tegischer Lukas" userId="f78daebb-0565-485c-bd0e-1cd035e796ff" providerId="ADAL" clId="{9200BB33-ABCB-49D0-8623-C26D87F3C14C}" dt="2022-04-09T18:45:35.859" v="12" actId="21"/>
          <ac:spMkLst>
            <pc:docMk/>
            <pc:sldMk cId="4044127609" sldId="339"/>
            <ac:spMk id="7" creationId="{A26376BB-4582-45E0-803E-FD11E0673413}"/>
          </ac:spMkLst>
        </pc:spChg>
        <pc:spChg chg="add mod">
          <ac:chgData name="Tegischer Lukas" userId="f78daebb-0565-485c-bd0e-1cd035e796ff" providerId="ADAL" clId="{9200BB33-ABCB-49D0-8623-C26D87F3C14C}" dt="2022-04-09T18:46:14.728" v="28" actId="1076"/>
          <ac:spMkLst>
            <pc:docMk/>
            <pc:sldMk cId="4044127609" sldId="339"/>
            <ac:spMk id="9" creationId="{F3F69556-D1A9-43A1-9830-5094C4EDFFAD}"/>
          </ac:spMkLst>
        </pc:spChg>
        <pc:spChg chg="add mod">
          <ac:chgData name="Tegischer Lukas" userId="f78daebb-0565-485c-bd0e-1cd035e796ff" providerId="ADAL" clId="{9200BB33-ABCB-49D0-8623-C26D87F3C14C}" dt="2022-04-09T18:47:20.793" v="55" actId="1076"/>
          <ac:spMkLst>
            <pc:docMk/>
            <pc:sldMk cId="4044127609" sldId="339"/>
            <ac:spMk id="16" creationId="{048EA742-B552-462A-8C4C-BFDE35983DD3}"/>
          </ac:spMkLst>
        </pc:spChg>
        <pc:spChg chg="add mod">
          <ac:chgData name="Tegischer Lukas" userId="f78daebb-0565-485c-bd0e-1cd035e796ff" providerId="ADAL" clId="{9200BB33-ABCB-49D0-8623-C26D87F3C14C}" dt="2022-04-09T18:47:29.616" v="65" actId="20577"/>
          <ac:spMkLst>
            <pc:docMk/>
            <pc:sldMk cId="4044127609" sldId="339"/>
            <ac:spMk id="17" creationId="{A1157F68-7D29-4C7B-80A7-92FFCEC51DBD}"/>
          </ac:spMkLst>
        </pc:spChg>
        <pc:spChg chg="add mod">
          <ac:chgData name="Tegischer Lukas" userId="f78daebb-0565-485c-bd0e-1cd035e796ff" providerId="ADAL" clId="{9200BB33-ABCB-49D0-8623-C26D87F3C14C}" dt="2022-04-09T18:47:34.288" v="72" actId="20577"/>
          <ac:spMkLst>
            <pc:docMk/>
            <pc:sldMk cId="4044127609" sldId="339"/>
            <ac:spMk id="19" creationId="{95B98AA6-4B7B-4523-A0C3-0D0DCA002589}"/>
          </ac:spMkLst>
        </pc:spChg>
        <pc:spChg chg="add mod">
          <ac:chgData name="Tegischer Lukas" userId="f78daebb-0565-485c-bd0e-1cd035e796ff" providerId="ADAL" clId="{9200BB33-ABCB-49D0-8623-C26D87F3C14C}" dt="2022-04-09T18:47:56.732" v="86" actId="1076"/>
          <ac:spMkLst>
            <pc:docMk/>
            <pc:sldMk cId="4044127609" sldId="339"/>
            <ac:spMk id="20" creationId="{3CDF35D5-6B12-43A4-8322-DA135BB452ED}"/>
          </ac:spMkLst>
        </pc:spChg>
        <pc:spChg chg="del">
          <ac:chgData name="Tegischer Lukas" userId="f78daebb-0565-485c-bd0e-1cd035e796ff" providerId="ADAL" clId="{9200BB33-ABCB-49D0-8623-C26D87F3C14C}" dt="2022-04-09T18:45:06.755" v="1" actId="478"/>
          <ac:spMkLst>
            <pc:docMk/>
            <pc:sldMk cId="4044127609" sldId="339"/>
            <ac:spMk id="24" creationId="{8647B893-C846-4542-867D-93C409AC516B}"/>
          </ac:spMkLst>
        </pc:spChg>
        <pc:spChg chg="del mod">
          <ac:chgData name="Tegischer Lukas" userId="f78daebb-0565-485c-bd0e-1cd035e796ff" providerId="ADAL" clId="{9200BB33-ABCB-49D0-8623-C26D87F3C14C}" dt="2022-04-09T18:45:07.811" v="3" actId="478"/>
          <ac:spMkLst>
            <pc:docMk/>
            <pc:sldMk cId="4044127609" sldId="339"/>
            <ac:spMk id="26" creationId="{221C2129-92D2-428F-923C-105687DBA1BE}"/>
          </ac:spMkLst>
        </pc:spChg>
        <pc:spChg chg="del">
          <ac:chgData name="Tegischer Lukas" userId="f78daebb-0565-485c-bd0e-1cd035e796ff" providerId="ADAL" clId="{9200BB33-ABCB-49D0-8623-C26D87F3C14C}" dt="2022-04-09T18:45:08.740" v="4" actId="478"/>
          <ac:spMkLst>
            <pc:docMk/>
            <pc:sldMk cId="4044127609" sldId="339"/>
            <ac:spMk id="27" creationId="{B79D257B-7192-4288-A336-6CBE6A787115}"/>
          </ac:spMkLst>
        </pc:spChg>
        <pc:picChg chg="del">
          <ac:chgData name="Tegischer Lukas" userId="f78daebb-0565-485c-bd0e-1cd035e796ff" providerId="ADAL" clId="{9200BB33-ABCB-49D0-8623-C26D87F3C14C}" dt="2022-04-09T18:45:09.285" v="5" actId="478"/>
          <ac:picMkLst>
            <pc:docMk/>
            <pc:sldMk cId="4044127609" sldId="339"/>
            <ac:picMk id="22" creationId="{CD2DAD98-EE83-46AE-903A-FEDB7D1CBAB6}"/>
          </ac:picMkLst>
        </pc:picChg>
        <pc:cxnChg chg="add mod">
          <ac:chgData name="Tegischer Lukas" userId="f78daebb-0565-485c-bd0e-1cd035e796ff" providerId="ADAL" clId="{9200BB33-ABCB-49D0-8623-C26D87F3C14C}" dt="2022-04-09T18:47:08.466" v="40" actId="1076"/>
          <ac:cxnSpMkLst>
            <pc:docMk/>
            <pc:sldMk cId="4044127609" sldId="339"/>
            <ac:cxnSpMk id="5" creationId="{635B4BB7-5EBE-464C-BD06-1FF96AC5CBA9}"/>
          </ac:cxnSpMkLst>
        </pc:cxnChg>
        <pc:cxnChg chg="add mod">
          <ac:chgData name="Tegischer Lukas" userId="f78daebb-0565-485c-bd0e-1cd035e796ff" providerId="ADAL" clId="{9200BB33-ABCB-49D0-8623-C26D87F3C14C}" dt="2022-04-09T18:47:56.732" v="86" actId="1076"/>
          <ac:cxnSpMkLst>
            <pc:docMk/>
            <pc:sldMk cId="4044127609" sldId="339"/>
            <ac:cxnSpMk id="12" creationId="{B026C38E-E2B1-47BD-857E-30592FC87FDD}"/>
          </ac:cxnSpMkLst>
        </pc:cxnChg>
        <pc:cxnChg chg="add del mod">
          <ac:chgData name="Tegischer Lukas" userId="f78daebb-0565-485c-bd0e-1cd035e796ff" providerId="ADAL" clId="{9200BB33-ABCB-49D0-8623-C26D87F3C14C}" dt="2022-04-09T18:48:50.294" v="102" actId="478"/>
          <ac:cxnSpMkLst>
            <pc:docMk/>
            <pc:sldMk cId="4044127609" sldId="339"/>
            <ac:cxnSpMk id="23" creationId="{606F9716-6455-4194-955C-9207BAC4B2DC}"/>
          </ac:cxnSpMkLst>
        </pc:cxnChg>
        <pc:cxnChg chg="add mod">
          <ac:chgData name="Tegischer Lukas" userId="f78daebb-0565-485c-bd0e-1cd035e796ff" providerId="ADAL" clId="{9200BB33-ABCB-49D0-8623-C26D87F3C14C}" dt="2022-04-09T18:48:37.010" v="97" actId="14100"/>
          <ac:cxnSpMkLst>
            <pc:docMk/>
            <pc:sldMk cId="4044127609" sldId="339"/>
            <ac:cxnSpMk id="25" creationId="{A0AC086E-0899-43EF-964B-F09D1F205859}"/>
          </ac:cxnSpMkLst>
        </pc:cxnChg>
        <pc:cxnChg chg="add mod">
          <ac:chgData name="Tegischer Lukas" userId="f78daebb-0565-485c-bd0e-1cd035e796ff" providerId="ADAL" clId="{9200BB33-ABCB-49D0-8623-C26D87F3C14C}" dt="2022-04-09T18:48:40.827" v="100" actId="14100"/>
          <ac:cxnSpMkLst>
            <pc:docMk/>
            <pc:sldMk cId="4044127609" sldId="339"/>
            <ac:cxnSpMk id="28" creationId="{05A7249A-483F-4B73-841D-A562798E7335}"/>
          </ac:cxnSpMkLst>
        </pc:cxnChg>
      </pc:sldChg>
      <pc:sldChg chg="del">
        <pc:chgData name="Tegischer Lukas" userId="f78daebb-0565-485c-bd0e-1cd035e796ff" providerId="ADAL" clId="{9200BB33-ABCB-49D0-8623-C26D87F3C14C}" dt="2022-04-09T18:49:53.523" v="115" actId="47"/>
        <pc:sldMkLst>
          <pc:docMk/>
          <pc:sldMk cId="531050047" sldId="344"/>
        </pc:sldMkLst>
      </pc:sldChg>
      <pc:sldChg chg="del">
        <pc:chgData name="Tegischer Lukas" userId="f78daebb-0565-485c-bd0e-1cd035e796ff" providerId="ADAL" clId="{9200BB33-ABCB-49D0-8623-C26D87F3C14C}" dt="2022-04-09T18:49:53.523" v="115" actId="47"/>
        <pc:sldMkLst>
          <pc:docMk/>
          <pc:sldMk cId="2960554377" sldId="346"/>
        </pc:sldMkLst>
      </pc:sldChg>
      <pc:sldChg chg="addSp delSp modSp add mod modAnim">
        <pc:chgData name="Tegischer Lukas" userId="f78daebb-0565-485c-bd0e-1cd035e796ff" providerId="ADAL" clId="{9200BB33-ABCB-49D0-8623-C26D87F3C14C}" dt="2022-04-09T18:49:45.232" v="114" actId="1076"/>
        <pc:sldMkLst>
          <pc:docMk/>
          <pc:sldMk cId="3325284808" sldId="347"/>
        </pc:sldMkLst>
        <pc:spChg chg="add mod">
          <ac:chgData name="Tegischer Lukas" userId="f78daebb-0565-485c-bd0e-1cd035e796ff" providerId="ADAL" clId="{9200BB33-ABCB-49D0-8623-C26D87F3C14C}" dt="2022-04-09T18:46:03.874" v="23" actId="21"/>
          <ac:spMkLst>
            <pc:docMk/>
            <pc:sldMk cId="3325284808" sldId="347"/>
            <ac:spMk id="4" creationId="{604500E9-5CB9-4DE0-A46C-590A51520382}"/>
          </ac:spMkLst>
        </pc:spChg>
        <pc:spChg chg="add mod">
          <ac:chgData name="Tegischer Lukas" userId="f78daebb-0565-485c-bd0e-1cd035e796ff" providerId="ADAL" clId="{9200BB33-ABCB-49D0-8623-C26D87F3C14C}" dt="2022-04-09T18:49:33.170" v="110" actId="1076"/>
          <ac:spMkLst>
            <pc:docMk/>
            <pc:sldMk cId="3325284808" sldId="347"/>
            <ac:spMk id="5" creationId="{A3CEF0C4-2B4E-4D69-8B6C-6881FD0E7ECC}"/>
          </ac:spMkLst>
        </pc:spChg>
        <pc:spChg chg="add mod">
          <ac:chgData name="Tegischer Lukas" userId="f78daebb-0565-485c-bd0e-1cd035e796ff" providerId="ADAL" clId="{9200BB33-ABCB-49D0-8623-C26D87F3C14C}" dt="2022-04-09T18:49:45.232" v="114" actId="1076"/>
          <ac:spMkLst>
            <pc:docMk/>
            <pc:sldMk cId="3325284808" sldId="347"/>
            <ac:spMk id="6" creationId="{CDC309E2-9F72-4086-9019-558903ADB55A}"/>
          </ac:spMkLst>
        </pc:spChg>
        <pc:spChg chg="del">
          <ac:chgData name="Tegischer Lukas" userId="f78daebb-0565-485c-bd0e-1cd035e796ff" providerId="ADAL" clId="{9200BB33-ABCB-49D0-8623-C26D87F3C14C}" dt="2022-04-09T18:45:40.309" v="14" actId="478"/>
          <ac:spMkLst>
            <pc:docMk/>
            <pc:sldMk cId="3325284808" sldId="347"/>
            <ac:spMk id="7" creationId="{A26376BB-4582-45E0-803E-FD11E0673413}"/>
          </ac:spMkLst>
        </pc:spChg>
        <pc:spChg chg="add mod">
          <ac:chgData name="Tegischer Lukas" userId="f78daebb-0565-485c-bd0e-1cd035e796ff" providerId="ADAL" clId="{9200BB33-ABCB-49D0-8623-C26D87F3C14C}" dt="2022-04-09T18:49:40.019" v="113" actId="20577"/>
          <ac:spMkLst>
            <pc:docMk/>
            <pc:sldMk cId="3325284808" sldId="347"/>
            <ac:spMk id="8" creationId="{FEF0CAFE-174E-45E3-A465-986CE0A181E1}"/>
          </ac:spMkLst>
        </pc:spChg>
        <pc:spChg chg="add mod">
          <ac:chgData name="Tegischer Lukas" userId="f78daebb-0565-485c-bd0e-1cd035e796ff" providerId="ADAL" clId="{9200BB33-ABCB-49D0-8623-C26D87F3C14C}" dt="2022-04-09T18:49:28.749" v="109"/>
          <ac:spMkLst>
            <pc:docMk/>
            <pc:sldMk cId="3325284808" sldId="347"/>
            <ac:spMk id="9" creationId="{A2F81A9E-7AAD-4F08-A485-56D674C20012}"/>
          </ac:spMkLst>
        </pc:spChg>
      </pc:sldChg>
    </pc:docChg>
  </pc:docChgLst>
  <pc:docChgLst>
    <pc:chgData name="Tegischer Lukas" userId="f78daebb-0565-485c-bd0e-1cd035e796ff" providerId="ADAL" clId="{662D7A65-DEF8-412A-8741-759DD89BEB0C}"/>
    <pc:docChg chg="undo custSel addSld delSld modSld">
      <pc:chgData name="Tegischer Lukas" userId="f78daebb-0565-485c-bd0e-1cd035e796ff" providerId="ADAL" clId="{662D7A65-DEF8-412A-8741-759DD89BEB0C}" dt="2021-09-22T15:46:22.836" v="512"/>
      <pc:docMkLst>
        <pc:docMk/>
      </pc:docMkLst>
      <pc:sldChg chg="modSp mod">
        <pc:chgData name="Tegischer Lukas" userId="f78daebb-0565-485c-bd0e-1cd035e796ff" providerId="ADAL" clId="{662D7A65-DEF8-412A-8741-759DD89BEB0C}" dt="2021-09-21T08:19:56.482" v="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62D7A65-DEF8-412A-8741-759DD89BEB0C}" dt="2021-09-21T08:19:56.482" v="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modAnim">
        <pc:chgData name="Tegischer Lukas" userId="f78daebb-0565-485c-bd0e-1cd035e796ff" providerId="ADAL" clId="{662D7A65-DEF8-412A-8741-759DD89BEB0C}" dt="2021-09-22T15:46:22.836" v="512"/>
        <pc:sldMkLst>
          <pc:docMk/>
          <pc:sldMk cId="3932101437" sldId="291"/>
        </pc:sldMkLst>
      </pc:sldChg>
      <pc:sldChg chg="addSp delSp modSp mod delAnim modAnim">
        <pc:chgData name="Tegischer Lukas" userId="f78daebb-0565-485c-bd0e-1cd035e796ff" providerId="ADAL" clId="{662D7A65-DEF8-412A-8741-759DD89BEB0C}" dt="2021-09-21T13:56:58.103" v="185"/>
        <pc:sldMkLst>
          <pc:docMk/>
          <pc:sldMk cId="2738696002" sldId="324"/>
        </pc:sldMkLst>
        <pc:spChg chg="mod">
          <ac:chgData name="Tegischer Lukas" userId="f78daebb-0565-485c-bd0e-1cd035e796ff" providerId="ADAL" clId="{662D7A65-DEF8-412A-8741-759DD89BEB0C}" dt="2021-09-21T08:22:22.938" v="70" actId="20577"/>
          <ac:spMkLst>
            <pc:docMk/>
            <pc:sldMk cId="2738696002" sldId="324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662D7A65-DEF8-412A-8741-759DD89BEB0C}" dt="2021-09-21T12:58:36.323" v="153" actId="478"/>
          <ac:spMkLst>
            <pc:docMk/>
            <pc:sldMk cId="2738696002" sldId="324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2:59:09.749" v="165" actId="21"/>
          <ac:spMkLst>
            <pc:docMk/>
            <pc:sldMk cId="2738696002" sldId="324"/>
            <ac:spMk id="12" creationId="{A99615C6-399B-4D60-8C1D-72D33F171187}"/>
          </ac:spMkLst>
        </pc:spChg>
        <pc:spChg chg="add mod">
          <ac:chgData name="Tegischer Lukas" userId="f78daebb-0565-485c-bd0e-1cd035e796ff" providerId="ADAL" clId="{662D7A65-DEF8-412A-8741-759DD89BEB0C}" dt="2021-09-21T13:00:00.466" v="182" actId="1076"/>
          <ac:spMkLst>
            <pc:docMk/>
            <pc:sldMk cId="2738696002" sldId="324"/>
            <ac:spMk id="15" creationId="{068DB233-6688-4D2F-BAA5-9F563E89E20B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8" creationId="{E3AE9444-E0D0-4D50-8F38-0BA95F21DF1D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19" creationId="{DD010466-226F-48F2-A8BF-42BEA96CABC5}"/>
          </ac:spMkLst>
        </pc:spChg>
        <pc:spChg chg="del">
          <ac:chgData name="Tegischer Lukas" userId="f78daebb-0565-485c-bd0e-1cd035e796ff" providerId="ADAL" clId="{662D7A65-DEF8-412A-8741-759DD89BEB0C}" dt="2021-09-21T08:22:28.147" v="72" actId="478"/>
          <ac:spMkLst>
            <pc:docMk/>
            <pc:sldMk cId="2738696002" sldId="324"/>
            <ac:spMk id="21" creationId="{A074EE8B-DA24-4D76-BE35-C8387E479C84}"/>
          </ac:spMkLst>
        </pc:spChg>
        <pc:spChg chg="del">
          <ac:chgData name="Tegischer Lukas" userId="f78daebb-0565-485c-bd0e-1cd035e796ff" providerId="ADAL" clId="{662D7A65-DEF8-412A-8741-759DD89BEB0C}" dt="2021-09-21T08:22:27.190" v="71" actId="478"/>
          <ac:spMkLst>
            <pc:docMk/>
            <pc:sldMk cId="2738696002" sldId="324"/>
            <ac:spMk id="22" creationId="{E70914B6-E098-4D38-8ABE-D15416DD2A08}"/>
          </ac:spMkLst>
        </pc:spChg>
        <pc:picChg chg="add del mod">
          <ac:chgData name="Tegischer Lukas" userId="f78daebb-0565-485c-bd0e-1cd035e796ff" providerId="ADAL" clId="{662D7A65-DEF8-412A-8741-759DD89BEB0C}" dt="2021-09-21T12:58:36.730" v="154" actId="478"/>
          <ac:picMkLst>
            <pc:docMk/>
            <pc:sldMk cId="2738696002" sldId="324"/>
            <ac:picMk id="10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2:59:32.442" v="173" actId="14100"/>
          <ac:picMkLst>
            <pc:docMk/>
            <pc:sldMk cId="2738696002" sldId="324"/>
            <ac:picMk id="16" creationId="{0064BDE7-1F63-490E-9D74-7EC928C9D7AC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042936405" sldId="352"/>
        </pc:sldMkLst>
      </pc:sldChg>
      <pc:sldChg chg="addSp delSp modSp mod delAnim modAnim">
        <pc:chgData name="Tegischer Lukas" userId="f78daebb-0565-485c-bd0e-1cd035e796ff" providerId="ADAL" clId="{662D7A65-DEF8-412A-8741-759DD89BEB0C}" dt="2021-09-21T14:06:02.319" v="328"/>
        <pc:sldMkLst>
          <pc:docMk/>
          <pc:sldMk cId="2819158892" sldId="353"/>
        </pc:sldMkLst>
        <pc:spChg chg="mod">
          <ac:chgData name="Tegischer Lukas" userId="f78daebb-0565-485c-bd0e-1cd035e796ff" providerId="ADAL" clId="{662D7A65-DEF8-412A-8741-759DD89BEB0C}" dt="2021-09-21T14:04:52.372" v="300" actId="1076"/>
          <ac:spMkLst>
            <pc:docMk/>
            <pc:sldMk cId="2819158892" sldId="353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4:04:28.482" v="280" actId="478"/>
          <ac:spMkLst>
            <pc:docMk/>
            <pc:sldMk cId="2819158892" sldId="353"/>
            <ac:spMk id="9" creationId="{D22EF648-E695-44A9-991C-3E556589B6A4}"/>
          </ac:spMkLst>
        </pc:spChg>
        <pc:spChg chg="add mod">
          <ac:chgData name="Tegischer Lukas" userId="f78daebb-0565-485c-bd0e-1cd035e796ff" providerId="ADAL" clId="{662D7A65-DEF8-412A-8741-759DD89BEB0C}" dt="2021-09-21T14:05:49.094" v="322" actId="403"/>
          <ac:spMkLst>
            <pc:docMk/>
            <pc:sldMk cId="2819158892" sldId="353"/>
            <ac:spMk id="11" creationId="{4F810385-E6DA-402B-98D7-684F3D2F2645}"/>
          </ac:spMkLst>
        </pc:spChg>
        <pc:spChg chg="add mod">
          <ac:chgData name="Tegischer Lukas" userId="f78daebb-0565-485c-bd0e-1cd035e796ff" providerId="ADAL" clId="{662D7A65-DEF8-412A-8741-759DD89BEB0C}" dt="2021-09-21T14:05:52.952" v="324" actId="404"/>
          <ac:spMkLst>
            <pc:docMk/>
            <pc:sldMk cId="2819158892" sldId="353"/>
            <ac:spMk id="15" creationId="{19A61069-58B3-44A0-9F06-54B14A6E6834}"/>
          </ac:spMkLst>
        </pc:spChg>
        <pc:spChg chg="del">
          <ac:chgData name="Tegischer Lukas" userId="f78daebb-0565-485c-bd0e-1cd035e796ff" providerId="ADAL" clId="{662D7A65-DEF8-412A-8741-759DD89BEB0C}" dt="2021-09-21T14:04:29.276" v="281" actId="478"/>
          <ac:spMkLst>
            <pc:docMk/>
            <pc:sldMk cId="2819158892" sldId="353"/>
            <ac:spMk id="16" creationId="{4A3F9059-6BC7-4B9F-BBFB-6A521C8DEFE7}"/>
          </ac:spMkLst>
        </pc:spChg>
        <pc:spChg chg="del">
          <ac:chgData name="Tegischer Lukas" userId="f78daebb-0565-485c-bd0e-1cd035e796ff" providerId="ADAL" clId="{662D7A65-DEF8-412A-8741-759DD89BEB0C}" dt="2021-09-21T14:04:29.990" v="282" actId="478"/>
          <ac:spMkLst>
            <pc:docMk/>
            <pc:sldMk cId="2819158892" sldId="353"/>
            <ac:spMk id="20" creationId="{5C4FBB22-03D1-4609-88C8-1F6F03BB4922}"/>
          </ac:spMkLst>
        </pc:spChg>
        <pc:spChg chg="del">
          <ac:chgData name="Tegischer Lukas" userId="f78daebb-0565-485c-bd0e-1cd035e796ff" providerId="ADAL" clId="{662D7A65-DEF8-412A-8741-759DD89BEB0C}" dt="2021-09-21T14:04:30.959" v="283" actId="478"/>
          <ac:spMkLst>
            <pc:docMk/>
            <pc:sldMk cId="2819158892" sldId="353"/>
            <ac:spMk id="24" creationId="{90B401E2-10A0-4F70-9D78-344D8D5A2042}"/>
          </ac:spMkLst>
        </pc:spChg>
        <pc:spChg chg="del mod">
          <ac:chgData name="Tegischer Lukas" userId="f78daebb-0565-485c-bd0e-1cd035e796ff" providerId="ADAL" clId="{662D7A65-DEF8-412A-8741-759DD89BEB0C}" dt="2021-09-21T14:04:32.241" v="285" actId="478"/>
          <ac:spMkLst>
            <pc:docMk/>
            <pc:sldMk cId="2819158892" sldId="353"/>
            <ac:spMk id="25" creationId="{A673851E-5FDF-431C-94C8-F63059548D43}"/>
          </ac:spMkLst>
        </pc:spChg>
        <pc:spChg chg="del">
          <ac:chgData name="Tegischer Lukas" userId="f78daebb-0565-485c-bd0e-1cd035e796ff" providerId="ADAL" clId="{662D7A65-DEF8-412A-8741-759DD89BEB0C}" dt="2021-09-21T14:04:32.918" v="286" actId="478"/>
          <ac:spMkLst>
            <pc:docMk/>
            <pc:sldMk cId="2819158892" sldId="353"/>
            <ac:spMk id="26" creationId="{36E87770-0500-4610-B405-09320DC4E870}"/>
          </ac:spMkLst>
        </pc:spChg>
        <pc:picChg chg="add mod">
          <ac:chgData name="Tegischer Lukas" userId="f78daebb-0565-485c-bd0e-1cd035e796ff" providerId="ADAL" clId="{662D7A65-DEF8-412A-8741-759DD89BEB0C}" dt="2021-09-21T14:05:55.236" v="325" actId="1076"/>
          <ac:picMkLst>
            <pc:docMk/>
            <pc:sldMk cId="2819158892" sldId="353"/>
            <ac:picMk id="12" creationId="{BDCF6F8D-DC8B-469A-9DFF-B67236EE37C3}"/>
          </ac:picMkLst>
        </pc:picChg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57929206" sldId="354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506834400" sldId="355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948182584" sldId="356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1313345018" sldId="357"/>
        </pc:sldMkLst>
      </pc:sldChg>
      <pc:sldChg chg="del">
        <pc:chgData name="Tegischer Lukas" userId="f78daebb-0565-485c-bd0e-1cd035e796ff" providerId="ADAL" clId="{662D7A65-DEF8-412A-8741-759DD89BEB0C}" dt="2021-09-21T14:06:06.759" v="329" actId="47"/>
        <pc:sldMkLst>
          <pc:docMk/>
          <pc:sldMk cId="2194354262" sldId="359"/>
        </pc:sldMkLst>
      </pc:sldChg>
      <pc:sldChg chg="addSp modSp add mod modAnim">
        <pc:chgData name="Tegischer Lukas" userId="f78daebb-0565-485c-bd0e-1cd035e796ff" providerId="ADAL" clId="{662D7A65-DEF8-412A-8741-759DD89BEB0C}" dt="2021-09-21T13:58:33.224" v="206"/>
        <pc:sldMkLst>
          <pc:docMk/>
          <pc:sldMk cId="820501182" sldId="360"/>
        </pc:sldMkLst>
        <pc:spChg chg="add mod">
          <ac:chgData name="Tegischer Lukas" userId="f78daebb-0565-485c-bd0e-1cd035e796ff" providerId="ADAL" clId="{662D7A65-DEF8-412A-8741-759DD89BEB0C}" dt="2021-09-21T13:58:28.837" v="205" actId="115"/>
          <ac:spMkLst>
            <pc:docMk/>
            <pc:sldMk cId="820501182" sldId="360"/>
            <ac:spMk id="8" creationId="{9E5528C5-3A91-450C-A859-08403CF3ABA0}"/>
          </ac:spMkLst>
        </pc:spChg>
        <pc:spChg chg="mod">
          <ac:chgData name="Tegischer Lukas" userId="f78daebb-0565-485c-bd0e-1cd035e796ff" providerId="ADAL" clId="{662D7A65-DEF8-412A-8741-759DD89BEB0C}" dt="2021-09-21T13:57:20.695" v="188" actId="20577"/>
          <ac:spMkLst>
            <pc:docMk/>
            <pc:sldMk cId="820501182" sldId="360"/>
            <ac:spMk id="9" creationId="{BB80828A-267B-4147-841E-8144EC80C054}"/>
          </ac:spMkLst>
        </pc:spChg>
        <pc:picChg chg="add mod">
          <ac:chgData name="Tegischer Lukas" userId="f78daebb-0565-485c-bd0e-1cd035e796ff" providerId="ADAL" clId="{662D7A65-DEF8-412A-8741-759DD89BEB0C}" dt="2021-09-21T08:29:15.217" v="145"/>
          <ac:picMkLst>
            <pc:docMk/>
            <pc:sldMk cId="820501182" sldId="360"/>
            <ac:picMk id="5" creationId="{EE5E1CAB-4A88-4B33-886C-5192279D9BAC}"/>
          </ac:picMkLst>
        </pc:picChg>
        <pc:picChg chg="add mod">
          <ac:chgData name="Tegischer Lukas" userId="f78daebb-0565-485c-bd0e-1cd035e796ff" providerId="ADAL" clId="{662D7A65-DEF8-412A-8741-759DD89BEB0C}" dt="2021-09-21T13:58:01.965" v="191" actId="1076"/>
          <ac:picMkLst>
            <pc:docMk/>
            <pc:sldMk cId="820501182" sldId="360"/>
            <ac:picMk id="6" creationId="{DA0A6837-8A84-4765-83D9-C4EEA4EE0ACA}"/>
          </ac:picMkLst>
        </pc:picChg>
      </pc:sldChg>
      <pc:sldChg chg="modSp add mod">
        <pc:chgData name="Tegischer Lukas" userId="f78daebb-0565-485c-bd0e-1cd035e796ff" providerId="ADAL" clId="{662D7A65-DEF8-412A-8741-759DD89BEB0C}" dt="2021-09-21T13:57:15.780" v="187" actId="1076"/>
        <pc:sldMkLst>
          <pc:docMk/>
          <pc:sldMk cId="1102963811" sldId="361"/>
        </pc:sldMkLst>
        <pc:spChg chg="mod">
          <ac:chgData name="Tegischer Lukas" userId="f78daebb-0565-485c-bd0e-1cd035e796ff" providerId="ADAL" clId="{662D7A65-DEF8-412A-8741-759DD89BEB0C}" dt="2021-09-21T13:57:10.742" v="186" actId="20577"/>
          <ac:spMkLst>
            <pc:docMk/>
            <pc:sldMk cId="1102963811" sldId="361"/>
            <ac:spMk id="9" creationId="{BB80828A-267B-4147-841E-8144EC80C054}"/>
          </ac:spMkLst>
        </pc:spChg>
        <pc:picChg chg="mod">
          <ac:chgData name="Tegischer Lukas" userId="f78daebb-0565-485c-bd0e-1cd035e796ff" providerId="ADAL" clId="{662D7A65-DEF8-412A-8741-759DD89BEB0C}" dt="2021-09-21T13:57:15.780" v="187" actId="1076"/>
          <ac:picMkLst>
            <pc:docMk/>
            <pc:sldMk cId="1102963811" sldId="361"/>
            <ac:picMk id="10" creationId="{EE5E1CAB-4A88-4B33-886C-5192279D9BAC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03:16.559" v="263" actId="6549"/>
        <pc:sldMkLst>
          <pc:docMk/>
          <pc:sldMk cId="1550938981" sldId="362"/>
        </pc:sldMkLst>
        <pc:spChg chg="del">
          <ac:chgData name="Tegischer Lukas" userId="f78daebb-0565-485c-bd0e-1cd035e796ff" providerId="ADAL" clId="{662D7A65-DEF8-412A-8741-759DD89BEB0C}" dt="2021-09-21T14:03:09.794" v="257" actId="478"/>
          <ac:spMkLst>
            <pc:docMk/>
            <pc:sldMk cId="1550938981" sldId="362"/>
            <ac:spMk id="4" creationId="{C427B5BC-E2AB-4596-857C-DA06F86C68EB}"/>
          </ac:spMkLst>
        </pc:spChg>
        <pc:spChg chg="del">
          <ac:chgData name="Tegischer Lukas" userId="f78daebb-0565-485c-bd0e-1cd035e796ff" providerId="ADAL" clId="{662D7A65-DEF8-412A-8741-759DD89BEB0C}" dt="2021-09-21T13:58:52.238" v="209" actId="478"/>
          <ac:spMkLst>
            <pc:docMk/>
            <pc:sldMk cId="1550938981" sldId="362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3:58:53.097" v="210" actId="478"/>
          <ac:spMkLst>
            <pc:docMk/>
            <pc:sldMk cId="1550938981" sldId="362"/>
            <ac:spMk id="9" creationId="{BB80828A-267B-4147-841E-8144EC80C054}"/>
          </ac:spMkLst>
        </pc:spChg>
        <pc:spChg chg="add mod">
          <ac:chgData name="Tegischer Lukas" userId="f78daebb-0565-485c-bd0e-1cd035e796ff" providerId="ADAL" clId="{662D7A65-DEF8-412A-8741-759DD89BEB0C}" dt="2021-09-21T14:03:16.559" v="263" actId="6549"/>
          <ac:spMkLst>
            <pc:docMk/>
            <pc:sldMk cId="1550938981" sldId="362"/>
            <ac:spMk id="10" creationId="{D9B0547D-87B3-4C5D-9A76-CDF8523BCE06}"/>
          </ac:spMkLst>
        </pc:spChg>
        <pc:picChg chg="del">
          <ac:chgData name="Tegischer Lukas" userId="f78daebb-0565-485c-bd0e-1cd035e796ff" providerId="ADAL" clId="{662D7A65-DEF8-412A-8741-759DD89BEB0C}" dt="2021-09-21T13:58:51.615" v="208" actId="478"/>
          <ac:picMkLst>
            <pc:docMk/>
            <pc:sldMk cId="1550938981" sldId="362"/>
            <ac:picMk id="6" creationId="{DA0A6837-8A84-4765-83D9-C4EEA4EE0ACA}"/>
          </ac:picMkLst>
        </pc:picChg>
      </pc:sldChg>
      <pc:sldChg chg="addSp delSp modSp add mod modAnim">
        <pc:chgData name="Tegischer Lukas" userId="f78daebb-0565-485c-bd0e-1cd035e796ff" providerId="ADAL" clId="{662D7A65-DEF8-412A-8741-759DD89BEB0C}" dt="2021-09-21T14:03:55.152" v="270"/>
        <pc:sldMkLst>
          <pc:docMk/>
          <pc:sldMk cId="176239428" sldId="363"/>
        </pc:sldMkLst>
        <pc:spChg chg="del">
          <ac:chgData name="Tegischer Lukas" userId="f78daebb-0565-485c-bd0e-1cd035e796ff" providerId="ADAL" clId="{662D7A65-DEF8-412A-8741-759DD89BEB0C}" dt="2021-09-21T14:02:52.249" v="251" actId="478"/>
          <ac:spMkLst>
            <pc:docMk/>
            <pc:sldMk cId="176239428" sldId="363"/>
            <ac:spMk id="4" creationId="{C427B5BC-E2AB-4596-857C-DA06F86C68EB}"/>
          </ac:spMkLst>
        </pc:spChg>
        <pc:spChg chg="mod">
          <ac:chgData name="Tegischer Lukas" userId="f78daebb-0565-485c-bd0e-1cd035e796ff" providerId="ADAL" clId="{662D7A65-DEF8-412A-8741-759DD89BEB0C}" dt="2021-09-21T14:02:55.164" v="252" actId="1076"/>
          <ac:spMkLst>
            <pc:docMk/>
            <pc:sldMk cId="176239428" sldId="363"/>
            <ac:spMk id="10" creationId="{D9B0547D-87B3-4C5D-9A76-CDF8523BCE06}"/>
          </ac:spMkLst>
        </pc:spChg>
        <pc:picChg chg="add mod modCrop">
          <ac:chgData name="Tegischer Lukas" userId="f78daebb-0565-485c-bd0e-1cd035e796ff" providerId="ADAL" clId="{662D7A65-DEF8-412A-8741-759DD89BEB0C}" dt="2021-09-21T14:03:02.060" v="256" actId="14100"/>
          <ac:picMkLst>
            <pc:docMk/>
            <pc:sldMk cId="176239428" sldId="363"/>
            <ac:picMk id="3" creationId="{08D9D663-1130-417F-B4D6-FC6BA8C9E268}"/>
          </ac:picMkLst>
        </pc:picChg>
        <pc:cxnChg chg="add mod">
          <ac:chgData name="Tegischer Lukas" userId="f78daebb-0565-485c-bd0e-1cd035e796ff" providerId="ADAL" clId="{662D7A65-DEF8-412A-8741-759DD89BEB0C}" dt="2021-09-21T14:03:47.433" v="268" actId="1582"/>
          <ac:cxnSpMkLst>
            <pc:docMk/>
            <pc:sldMk cId="176239428" sldId="363"/>
            <ac:cxnSpMk id="6" creationId="{1EA50961-9D31-4017-8A6F-83D98D20FB2C}"/>
          </ac:cxnSpMkLst>
        </pc:cxnChg>
      </pc:sldChg>
      <pc:sldChg chg="new del">
        <pc:chgData name="Tegischer Lukas" userId="f78daebb-0565-485c-bd0e-1cd035e796ff" providerId="ADAL" clId="{662D7A65-DEF8-412A-8741-759DD89BEB0C}" dt="2021-09-21T14:30:25.815" v="342" actId="47"/>
        <pc:sldMkLst>
          <pc:docMk/>
          <pc:sldMk cId="292774563" sldId="364"/>
        </pc:sldMkLst>
      </pc:sldChg>
      <pc:sldChg chg="addSp delSp modSp new mod delAnim modAnim">
        <pc:chgData name="Tegischer Lukas" userId="f78daebb-0565-485c-bd0e-1cd035e796ff" providerId="ADAL" clId="{662D7A65-DEF8-412A-8741-759DD89BEB0C}" dt="2021-09-21T14:38:15.925" v="496" actId="1076"/>
        <pc:sldMkLst>
          <pc:docMk/>
          <pc:sldMk cId="729735534" sldId="364"/>
        </pc:sldMkLst>
        <pc:spChg chg="del">
          <ac:chgData name="Tegischer Lukas" userId="f78daebb-0565-485c-bd0e-1cd035e796ff" providerId="ADAL" clId="{662D7A65-DEF8-412A-8741-759DD89BEB0C}" dt="2021-09-21T14:34:03.515" v="344" actId="478"/>
          <ac:spMkLst>
            <pc:docMk/>
            <pc:sldMk cId="729735534" sldId="364"/>
            <ac:spMk id="2" creationId="{FF01EB1C-2158-4CA0-B12B-20BBC499B2CB}"/>
          </ac:spMkLst>
        </pc:spChg>
        <pc:spChg chg="del">
          <ac:chgData name="Tegischer Lukas" userId="f78daebb-0565-485c-bd0e-1cd035e796ff" providerId="ADAL" clId="{662D7A65-DEF8-412A-8741-759DD89BEB0C}" dt="2021-09-21T14:34:04.366" v="345" actId="478"/>
          <ac:spMkLst>
            <pc:docMk/>
            <pc:sldMk cId="729735534" sldId="364"/>
            <ac:spMk id="3" creationId="{1B485AE1-D712-4B09-A5D7-1DA7B052FBD3}"/>
          </ac:spMkLst>
        </pc:spChg>
        <pc:spChg chg="add mod">
          <ac:chgData name="Tegischer Lukas" userId="f78daebb-0565-485c-bd0e-1cd035e796ff" providerId="ADAL" clId="{662D7A65-DEF8-412A-8741-759DD89BEB0C}" dt="2021-09-21T14:38:13.869" v="495" actId="1076"/>
          <ac:spMkLst>
            <pc:docMk/>
            <pc:sldMk cId="729735534" sldId="364"/>
            <ac:spMk id="7" creationId="{57C1CE51-E8B2-4B63-B3B2-318BCBE0A057}"/>
          </ac:spMkLst>
        </pc:spChg>
        <pc:spChg chg="add del mod">
          <ac:chgData name="Tegischer Lukas" userId="f78daebb-0565-485c-bd0e-1cd035e796ff" providerId="ADAL" clId="{662D7A65-DEF8-412A-8741-759DD89BEB0C}" dt="2021-09-21T14:38:11.833" v="494" actId="478"/>
          <ac:spMkLst>
            <pc:docMk/>
            <pc:sldMk cId="729735534" sldId="364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15.925" v="496" actId="1076"/>
          <ac:spMkLst>
            <pc:docMk/>
            <pc:sldMk cId="729735534" sldId="364"/>
            <ac:spMk id="10" creationId="{189CE936-0407-40ED-AF17-A8073CD57BA1}"/>
          </ac:spMkLst>
        </pc:spChg>
        <pc:picChg chg="add mod modCrop">
          <ac:chgData name="Tegischer Lukas" userId="f78daebb-0565-485c-bd0e-1cd035e796ff" providerId="ADAL" clId="{662D7A65-DEF8-412A-8741-759DD89BEB0C}" dt="2021-09-21T14:34:14.271" v="349" actId="1076"/>
          <ac:picMkLst>
            <pc:docMk/>
            <pc:sldMk cId="729735534" sldId="364"/>
            <ac:picMk id="5" creationId="{DBFE6976-D38A-4732-96B5-A333EC36EA9A}"/>
          </ac:picMkLst>
        </pc:picChg>
      </pc:sldChg>
      <pc:sldChg chg="addSp delSp modSp add del mod delAnim">
        <pc:chgData name="Tegischer Lukas" userId="f78daebb-0565-485c-bd0e-1cd035e796ff" providerId="ADAL" clId="{662D7A65-DEF8-412A-8741-759DD89BEB0C}" dt="2021-09-21T14:16:53.548" v="340" actId="47"/>
        <pc:sldMkLst>
          <pc:docMk/>
          <pc:sldMk cId="2751963298" sldId="364"/>
        </pc:sldMkLst>
        <pc:spChg chg="del">
          <ac:chgData name="Tegischer Lukas" userId="f78daebb-0565-485c-bd0e-1cd035e796ff" providerId="ADAL" clId="{662D7A65-DEF8-412A-8741-759DD89BEB0C}" dt="2021-09-21T14:16:25.114" v="333" actId="478"/>
          <ac:spMkLst>
            <pc:docMk/>
            <pc:sldMk cId="2751963298" sldId="364"/>
            <ac:spMk id="8" creationId="{9E5528C5-3A91-450C-A859-08403CF3ABA0}"/>
          </ac:spMkLst>
        </pc:spChg>
        <pc:spChg chg="del">
          <ac:chgData name="Tegischer Lukas" userId="f78daebb-0565-485c-bd0e-1cd035e796ff" providerId="ADAL" clId="{662D7A65-DEF8-412A-8741-759DD89BEB0C}" dt="2021-09-21T14:16:23.196" v="331" actId="478"/>
          <ac:spMkLst>
            <pc:docMk/>
            <pc:sldMk cId="2751963298" sldId="364"/>
            <ac:spMk id="9" creationId="{BB80828A-267B-4147-841E-8144EC80C054}"/>
          </ac:spMkLst>
        </pc:spChg>
        <pc:spChg chg="add del mod">
          <ac:chgData name="Tegischer Lukas" userId="f78daebb-0565-485c-bd0e-1cd035e796ff" providerId="ADAL" clId="{662D7A65-DEF8-412A-8741-759DD89BEB0C}" dt="2021-09-21T14:16:52.644" v="339" actId="478"/>
          <ac:spMkLst>
            <pc:docMk/>
            <pc:sldMk cId="2751963298" sldId="364"/>
            <ac:spMk id="10" creationId="{F785B00F-FD16-4246-B8F5-49B4563131E9}"/>
          </ac:spMkLst>
        </pc:spChg>
        <pc:picChg chg="del">
          <ac:chgData name="Tegischer Lukas" userId="f78daebb-0565-485c-bd0e-1cd035e796ff" providerId="ADAL" clId="{662D7A65-DEF8-412A-8741-759DD89BEB0C}" dt="2021-09-21T14:16:24.068" v="332" actId="478"/>
          <ac:picMkLst>
            <pc:docMk/>
            <pc:sldMk cId="2751963298" sldId="364"/>
            <ac:picMk id="6" creationId="{DA0A6837-8A84-4765-83D9-C4EEA4EE0ACA}"/>
          </ac:picMkLst>
        </pc:picChg>
      </pc:sldChg>
      <pc:sldChg chg="addSp delSp modSp add mod delAnim">
        <pc:chgData name="Tegischer Lukas" userId="f78daebb-0565-485c-bd0e-1cd035e796ff" providerId="ADAL" clId="{662D7A65-DEF8-412A-8741-759DD89BEB0C}" dt="2021-09-21T14:38:09.165" v="493" actId="1076"/>
        <pc:sldMkLst>
          <pc:docMk/>
          <pc:sldMk cId="419543409" sldId="365"/>
        </pc:sldMkLst>
        <pc:spChg chg="mod">
          <ac:chgData name="Tegischer Lukas" userId="f78daebb-0565-485c-bd0e-1cd035e796ff" providerId="ADAL" clId="{662D7A65-DEF8-412A-8741-759DD89BEB0C}" dt="2021-09-21T14:38:06.903" v="492" actId="1076"/>
          <ac:spMkLst>
            <pc:docMk/>
            <pc:sldMk cId="419543409" sldId="365"/>
            <ac:spMk id="7" creationId="{57C1CE51-E8B2-4B63-B3B2-318BCBE0A057}"/>
          </ac:spMkLst>
        </pc:spChg>
        <pc:spChg chg="del mod">
          <ac:chgData name="Tegischer Lukas" userId="f78daebb-0565-485c-bd0e-1cd035e796ff" providerId="ADAL" clId="{662D7A65-DEF8-412A-8741-759DD89BEB0C}" dt="2021-09-21T14:38:04.350" v="491" actId="478"/>
          <ac:spMkLst>
            <pc:docMk/>
            <pc:sldMk cId="419543409" sldId="365"/>
            <ac:spMk id="8" creationId="{6946AFF6-28B5-4DF7-BD92-9A7918469DC3}"/>
          </ac:spMkLst>
        </pc:spChg>
        <pc:spChg chg="add mod">
          <ac:chgData name="Tegischer Lukas" userId="f78daebb-0565-485c-bd0e-1cd035e796ff" providerId="ADAL" clId="{662D7A65-DEF8-412A-8741-759DD89BEB0C}" dt="2021-09-21T14:38:09.165" v="493" actId="1076"/>
          <ac:spMkLst>
            <pc:docMk/>
            <pc:sldMk cId="419543409" sldId="365"/>
            <ac:spMk id="9" creationId="{21BB3EDF-A2D5-4513-9ED4-143EDC2226B6}"/>
          </ac:spMkLst>
        </pc:spChg>
        <pc:picChg chg="add mod modCrop">
          <ac:chgData name="Tegischer Lukas" userId="f78daebb-0565-485c-bd0e-1cd035e796ff" providerId="ADAL" clId="{662D7A65-DEF8-412A-8741-759DD89BEB0C}" dt="2021-09-21T14:37:12.622" v="458" actId="1076"/>
          <ac:picMkLst>
            <pc:docMk/>
            <pc:sldMk cId="419543409" sldId="365"/>
            <ac:picMk id="3" creationId="{1E9B886E-17C5-4BB1-BCDE-A03981BDA9D4}"/>
          </ac:picMkLst>
        </pc:picChg>
        <pc:picChg chg="del">
          <ac:chgData name="Tegischer Lukas" userId="f78daebb-0565-485c-bd0e-1cd035e796ff" providerId="ADAL" clId="{662D7A65-DEF8-412A-8741-759DD89BEB0C}" dt="2021-09-21T14:37:03.149" v="455" actId="478"/>
          <ac:picMkLst>
            <pc:docMk/>
            <pc:sldMk cId="419543409" sldId="365"/>
            <ac:picMk id="5" creationId="{DBFE6976-D38A-4732-96B5-A333EC36EA9A}"/>
          </ac:picMkLst>
        </pc:picChg>
      </pc:sldChg>
      <pc:sldChg chg="addSp delSp modSp add mod">
        <pc:chgData name="Tegischer Lukas" userId="f78daebb-0565-485c-bd0e-1cd035e796ff" providerId="ADAL" clId="{662D7A65-DEF8-412A-8741-759DD89BEB0C}" dt="2021-09-21T14:39:22.156" v="510" actId="20577"/>
        <pc:sldMkLst>
          <pc:docMk/>
          <pc:sldMk cId="4235412651" sldId="366"/>
        </pc:sldMkLst>
        <pc:spChg chg="mod">
          <ac:chgData name="Tegischer Lukas" userId="f78daebb-0565-485c-bd0e-1cd035e796ff" providerId="ADAL" clId="{662D7A65-DEF8-412A-8741-759DD89BEB0C}" dt="2021-09-21T14:39:22.156" v="510" actId="20577"/>
          <ac:spMkLst>
            <pc:docMk/>
            <pc:sldMk cId="4235412651" sldId="366"/>
            <ac:spMk id="7" creationId="{57C1CE51-E8B2-4B63-B3B2-318BCBE0A057}"/>
          </ac:spMkLst>
        </pc:spChg>
        <pc:spChg chg="mod">
          <ac:chgData name="Tegischer Lukas" userId="f78daebb-0565-485c-bd0e-1cd035e796ff" providerId="ADAL" clId="{662D7A65-DEF8-412A-8741-759DD89BEB0C}" dt="2021-09-21T14:39:19.981" v="509" actId="1076"/>
          <ac:spMkLst>
            <pc:docMk/>
            <pc:sldMk cId="4235412651" sldId="366"/>
            <ac:spMk id="9" creationId="{21BB3EDF-A2D5-4513-9ED4-143EDC2226B6}"/>
          </ac:spMkLst>
        </pc:spChg>
        <pc:picChg chg="del">
          <ac:chgData name="Tegischer Lukas" userId="f78daebb-0565-485c-bd0e-1cd035e796ff" providerId="ADAL" clId="{662D7A65-DEF8-412A-8741-759DD89BEB0C}" dt="2021-09-21T14:38:46.069" v="498" actId="478"/>
          <ac:picMkLst>
            <pc:docMk/>
            <pc:sldMk cId="4235412651" sldId="366"/>
            <ac:picMk id="3" creationId="{1E9B886E-17C5-4BB1-BCDE-A03981BDA9D4}"/>
          </ac:picMkLst>
        </pc:picChg>
        <pc:picChg chg="add del">
          <ac:chgData name="Tegischer Lukas" userId="f78daebb-0565-485c-bd0e-1cd035e796ff" providerId="ADAL" clId="{662D7A65-DEF8-412A-8741-759DD89BEB0C}" dt="2021-09-21T14:38:56.915" v="500" actId="478"/>
          <ac:picMkLst>
            <pc:docMk/>
            <pc:sldMk cId="4235412651" sldId="366"/>
            <ac:picMk id="4" creationId="{EC4FBA06-4C58-47AD-9FDB-3D7889D867FC}"/>
          </ac:picMkLst>
        </pc:picChg>
        <pc:picChg chg="add mod modCrop">
          <ac:chgData name="Tegischer Lukas" userId="f78daebb-0565-485c-bd0e-1cd035e796ff" providerId="ADAL" clId="{662D7A65-DEF8-412A-8741-759DD89BEB0C}" dt="2021-09-21T14:39:05.525" v="503" actId="1076"/>
          <ac:picMkLst>
            <pc:docMk/>
            <pc:sldMk cId="4235412651" sldId="366"/>
            <ac:picMk id="6" creationId="{D7266523-005B-415F-9E09-880AD73FEB83}"/>
          </ac:picMkLst>
        </pc:picChg>
      </pc:sldChg>
    </pc:docChg>
  </pc:docChgLst>
  <pc:docChgLst>
    <pc:chgData name="Tegischer Lukas" userId="f78daebb-0565-485c-bd0e-1cd035e796ff" providerId="ADAL" clId="{1BD77E5D-AD63-42E5-92C4-823CC3F66884}"/>
    <pc:docChg chg="undo custSel addSld delSld modSld sldOrd">
      <pc:chgData name="Tegischer Lukas" userId="f78daebb-0565-485c-bd0e-1cd035e796ff" providerId="ADAL" clId="{1BD77E5D-AD63-42E5-92C4-823CC3F66884}" dt="2021-03-11T20:47:10.860" v="1006"/>
      <pc:docMkLst>
        <pc:docMk/>
      </pc:docMkLst>
      <pc:sldChg chg="modSp mod">
        <pc:chgData name="Tegischer Lukas" userId="f78daebb-0565-485c-bd0e-1cd035e796ff" providerId="ADAL" clId="{1BD77E5D-AD63-42E5-92C4-823CC3F66884}" dt="2021-03-10T08:08:42.555" v="775" actId="207"/>
        <pc:sldMkLst>
          <pc:docMk/>
          <pc:sldMk cId="336392357" sldId="256"/>
        </pc:sldMkLst>
        <pc:spChg chg="mod">
          <ac:chgData name="Tegischer Lukas" userId="f78daebb-0565-485c-bd0e-1cd035e796ff" providerId="ADAL" clId="{1BD77E5D-AD63-42E5-92C4-823CC3F66884}" dt="2021-03-10T08:08:42.555" v="775" actId="20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del mod">
        <pc:chgData name="Tegischer Lukas" userId="f78daebb-0565-485c-bd0e-1cd035e796ff" providerId="ADAL" clId="{1BD77E5D-AD63-42E5-92C4-823CC3F66884}" dt="2021-03-11T20:47:10.860" v="1006"/>
        <pc:sldMkLst>
          <pc:docMk/>
          <pc:sldMk cId="3932101437" sldId="291"/>
        </pc:sldMkLst>
        <pc:picChg chg="add mod">
          <ac:chgData name="Tegischer Lukas" userId="f78daebb-0565-485c-bd0e-1cd035e796ff" providerId="ADAL" clId="{1BD77E5D-AD63-42E5-92C4-823CC3F66884}" dt="2021-03-10T08:19:29.956" v="1004" actId="1076"/>
          <ac:picMkLst>
            <pc:docMk/>
            <pc:sldMk cId="3932101437" sldId="291"/>
            <ac:picMk id="3" creationId="{6152F17B-146B-4254-A97C-45BD933267C5}"/>
          </ac:picMkLst>
        </pc:picChg>
        <pc:picChg chg="add del mod">
          <ac:chgData name="Tegischer Lukas" userId="f78daebb-0565-485c-bd0e-1cd035e796ff" providerId="ADAL" clId="{1BD77E5D-AD63-42E5-92C4-823CC3F66884}" dt="2021-03-10T08:18:11.970" v="985" actId="478"/>
          <ac:picMkLst>
            <pc:docMk/>
            <pc:sldMk cId="3932101437" sldId="291"/>
            <ac:picMk id="5" creationId="{AC6E5C13-8C05-4175-9470-A6BBDD3E484F}"/>
          </ac:picMkLst>
        </pc:picChg>
        <pc:picChg chg="mod">
          <ac:chgData name="Tegischer Lukas" userId="f78daebb-0565-485c-bd0e-1cd035e796ff" providerId="ADAL" clId="{1BD77E5D-AD63-42E5-92C4-823CC3F66884}" dt="2021-03-10T08:19:13.298" v="1001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Sp delSp modSp mod delAnim modAnim">
        <pc:chgData name="Tegischer Lukas" userId="f78daebb-0565-485c-bd0e-1cd035e796ff" providerId="ADAL" clId="{1BD77E5D-AD63-42E5-92C4-823CC3F66884}" dt="2021-03-10T08:00:52.940" v="425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BD77E5D-AD63-42E5-92C4-823CC3F66884}" dt="2021-03-10T07:50:38.306" v="36" actId="20577"/>
          <ac:spMkLst>
            <pc:docMk/>
            <pc:sldMk cId="442268101" sldId="29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2:33.052" v="65" actId="20577"/>
          <ac:spMkLst>
            <pc:docMk/>
            <pc:sldMk cId="442268101" sldId="295"/>
            <ac:spMk id="3" creationId="{4A8AA135-F544-4145-B15A-FC69958C00FE}"/>
          </ac:spMkLst>
        </pc:spChg>
        <pc:spChg chg="del">
          <ac:chgData name="Tegischer Lukas" userId="f78daebb-0565-485c-bd0e-1cd035e796ff" providerId="ADAL" clId="{1BD77E5D-AD63-42E5-92C4-823CC3F66884}" dt="2021-03-10T07:49:44.956" v="32" actId="478"/>
          <ac:spMkLst>
            <pc:docMk/>
            <pc:sldMk cId="442268101" sldId="295"/>
            <ac:spMk id="4" creationId="{5BDE7C48-6866-4EEF-B439-BA2A7ADBB325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5" creationId="{F3C0F665-126B-488C-AF01-64B27C88938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6" creationId="{43929B36-5F9E-439E-84E6-99863984857D}"/>
          </ac:spMkLst>
        </pc:spChg>
        <pc:spChg chg="del">
          <ac:chgData name="Tegischer Lukas" userId="f78daebb-0565-485c-bd0e-1cd035e796ff" providerId="ADAL" clId="{1BD77E5D-AD63-42E5-92C4-823CC3F66884}" dt="2021-03-10T07:49:46.077" v="33" actId="478"/>
          <ac:spMkLst>
            <pc:docMk/>
            <pc:sldMk cId="442268101" sldId="295"/>
            <ac:spMk id="7" creationId="{72FDF447-1832-4ABC-81D8-5F455E8BEB47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8" creationId="{594BAA8A-6294-4507-B1DA-09FF8F83BCEC}"/>
          </ac:spMkLst>
        </pc:spChg>
        <pc:spChg chg="del">
          <ac:chgData name="Tegischer Lukas" userId="f78daebb-0565-485c-bd0e-1cd035e796ff" providerId="ADAL" clId="{1BD77E5D-AD63-42E5-92C4-823CC3F66884}" dt="2021-03-10T07:49:47.345" v="34" actId="478"/>
          <ac:spMkLst>
            <pc:docMk/>
            <pc:sldMk cId="442268101" sldId="295"/>
            <ac:spMk id="9" creationId="{FD9CDDCF-1DBF-4CC0-A55E-6221DCC9B236}"/>
          </ac:spMkLst>
        </pc:spChg>
        <pc:spChg chg="add del">
          <ac:chgData name="Tegischer Lukas" userId="f78daebb-0565-485c-bd0e-1cd035e796ff" providerId="ADAL" clId="{1BD77E5D-AD63-42E5-92C4-823CC3F66884}" dt="2021-03-10T07:51:22.354" v="46"/>
          <ac:spMkLst>
            <pc:docMk/>
            <pc:sldMk cId="442268101" sldId="295"/>
            <ac:spMk id="10" creationId="{FE044260-43CC-4B86-9765-247A8ADA01A5}"/>
          </ac:spMkLst>
        </pc:spChg>
        <pc:spChg chg="add mod">
          <ac:chgData name="Tegischer Lukas" userId="f78daebb-0565-485c-bd0e-1cd035e796ff" providerId="ADAL" clId="{1BD77E5D-AD63-42E5-92C4-823CC3F66884}" dt="2021-03-10T07:51:42.236" v="53" actId="403"/>
          <ac:spMkLst>
            <pc:docMk/>
            <pc:sldMk cId="442268101" sldId="295"/>
            <ac:spMk id="11" creationId="{5D0BD138-C865-4A33-967E-CA295ED16D4D}"/>
          </ac:spMkLst>
        </pc:spChg>
        <pc:spChg chg="add mod">
          <ac:chgData name="Tegischer Lukas" userId="f78daebb-0565-485c-bd0e-1cd035e796ff" providerId="ADAL" clId="{1BD77E5D-AD63-42E5-92C4-823CC3F66884}" dt="2021-03-10T07:52:00.299" v="59" actId="1076"/>
          <ac:spMkLst>
            <pc:docMk/>
            <pc:sldMk cId="442268101" sldId="295"/>
            <ac:spMk id="13" creationId="{F1719804-58B0-4014-B127-68A1798B4C63}"/>
          </ac:spMkLst>
        </pc:spChg>
        <pc:picChg chg="mod">
          <ac:chgData name="Tegischer Lukas" userId="f78daebb-0565-485c-bd0e-1cd035e796ff" providerId="ADAL" clId="{1BD77E5D-AD63-42E5-92C4-823CC3F66884}" dt="2021-03-10T08:00:52.940" v="425" actId="1076"/>
          <ac:picMkLst>
            <pc:docMk/>
            <pc:sldMk cId="442268101" sldId="295"/>
            <ac:picMk id="14" creationId="{053D7308-DE5D-4085-8981-CCF5F27D1668}"/>
          </ac:picMkLst>
        </pc:picChg>
        <pc:picChg chg="add mod">
          <ac:chgData name="Tegischer Lukas" userId="f78daebb-0565-485c-bd0e-1cd035e796ff" providerId="ADAL" clId="{1BD77E5D-AD63-42E5-92C4-823CC3F66884}" dt="2021-03-10T07:52:17.460" v="64" actId="1076"/>
          <ac:picMkLst>
            <pc:docMk/>
            <pc:sldMk cId="442268101" sldId="295"/>
            <ac:picMk id="20" creationId="{9EA8F967-8C63-469B-B5E1-9873FC0B91C4}"/>
          </ac:picMkLst>
        </pc:picChg>
        <pc:picChg chg="add del">
          <ac:chgData name="Tegischer Lukas" userId="f78daebb-0565-485c-bd0e-1cd035e796ff" providerId="ADAL" clId="{1BD77E5D-AD63-42E5-92C4-823CC3F66884}" dt="2021-03-10T07:51:22.354" v="46"/>
          <ac:picMkLst>
            <pc:docMk/>
            <pc:sldMk cId="442268101" sldId="295"/>
            <ac:picMk id="2049" creationId="{628E5378-EB5E-461F-9C87-8E1DB7DA6972}"/>
          </ac:picMkLst>
        </pc:pic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2" creationId="{8D947FC4-B834-4C44-BBF2-3662B668EBAA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6" creationId="{6D83FF67-961E-420B-B02E-1BA2A30A31CE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8" creationId="{9CB1B6DD-B955-40BB-91DF-C649CC1A0ABD}"/>
          </ac:cxnSpMkLst>
        </pc:cxnChg>
        <pc:cxnChg chg="del">
          <ac:chgData name="Tegischer Lukas" userId="f78daebb-0565-485c-bd0e-1cd035e796ff" providerId="ADAL" clId="{1BD77E5D-AD63-42E5-92C4-823CC3F66884}" dt="2021-03-10T07:49:47.345" v="34" actId="478"/>
          <ac:cxnSpMkLst>
            <pc:docMk/>
            <pc:sldMk cId="442268101" sldId="295"/>
            <ac:cxnSpMk id="19" creationId="{AA34A296-865F-40E1-BF49-357827852026}"/>
          </ac:cxnSpMkLst>
        </pc:cxnChg>
      </pc:sldChg>
      <pc:sldChg chg="del">
        <pc:chgData name="Tegischer Lukas" userId="f78daebb-0565-485c-bd0e-1cd035e796ff" providerId="ADAL" clId="{1BD77E5D-AD63-42E5-92C4-823CC3F66884}" dt="2021-03-10T08:08:55.234" v="777" actId="47"/>
        <pc:sldMkLst>
          <pc:docMk/>
          <pc:sldMk cId="1937520943" sldId="310"/>
        </pc:sldMkLst>
      </pc:sldChg>
      <pc:sldChg chg="del">
        <pc:chgData name="Tegischer Lukas" userId="f78daebb-0565-485c-bd0e-1cd035e796ff" providerId="ADAL" clId="{1BD77E5D-AD63-42E5-92C4-823CC3F66884}" dt="2021-03-10T08:08:54.631" v="776" actId="47"/>
        <pc:sldMkLst>
          <pc:docMk/>
          <pc:sldMk cId="3599793398" sldId="313"/>
        </pc:sldMkLst>
      </pc:sldChg>
      <pc:sldChg chg="del">
        <pc:chgData name="Tegischer Lukas" userId="f78daebb-0565-485c-bd0e-1cd035e796ff" providerId="ADAL" clId="{1BD77E5D-AD63-42E5-92C4-823CC3F66884}" dt="2021-03-10T08:08:56.105" v="778" actId="47"/>
        <pc:sldMkLst>
          <pc:docMk/>
          <pc:sldMk cId="1006095775" sldId="314"/>
        </pc:sldMkLst>
      </pc:sldChg>
      <pc:sldChg chg="addSp delSp modSp add mod delAnim modAnim">
        <pc:chgData name="Tegischer Lukas" userId="f78daebb-0565-485c-bd0e-1cd035e796ff" providerId="ADAL" clId="{1BD77E5D-AD63-42E5-92C4-823CC3F66884}" dt="2021-03-10T08:00:50.174" v="424" actId="1076"/>
        <pc:sldMkLst>
          <pc:docMk/>
          <pc:sldMk cId="954121800" sldId="315"/>
        </pc:sldMkLst>
        <pc:spChg chg="mod">
          <ac:chgData name="Tegischer Lukas" userId="f78daebb-0565-485c-bd0e-1cd035e796ff" providerId="ADAL" clId="{1BD77E5D-AD63-42E5-92C4-823CC3F66884}" dt="2021-03-10T07:53:37.318" v="105" actId="20577"/>
          <ac:spMkLst>
            <pc:docMk/>
            <pc:sldMk cId="954121800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3:44.417" v="106" actId="478"/>
          <ac:spMkLst>
            <pc:docMk/>
            <pc:sldMk cId="954121800" sldId="31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BD77E5D-AD63-42E5-92C4-823CC3F66884}" dt="2021-03-10T07:54:40.421" v="129" actId="21"/>
          <ac:spMkLst>
            <pc:docMk/>
            <pc:sldMk cId="954121800" sldId="315"/>
            <ac:spMk id="4" creationId="{56F32EE9-6549-4985-AE91-229E7449DDE2}"/>
          </ac:spMkLst>
        </pc:spChg>
        <pc:spChg chg="add mod">
          <ac:chgData name="Tegischer Lukas" userId="f78daebb-0565-485c-bd0e-1cd035e796ff" providerId="ADAL" clId="{1BD77E5D-AD63-42E5-92C4-823CC3F66884}" dt="2021-03-10T07:55:07.906" v="138" actId="1076"/>
          <ac:spMkLst>
            <pc:docMk/>
            <pc:sldMk cId="954121800" sldId="315"/>
            <ac:spMk id="5" creationId="{9EF9E421-DD9B-42BE-AED5-0D1453D2B86D}"/>
          </ac:spMkLst>
        </pc:spChg>
        <pc:spChg chg="del">
          <ac:chgData name="Tegischer Lukas" userId="f78daebb-0565-485c-bd0e-1cd035e796ff" providerId="ADAL" clId="{1BD77E5D-AD63-42E5-92C4-823CC3F66884}" dt="2021-03-10T07:53:45.498" v="107" actId="478"/>
          <ac:spMkLst>
            <pc:docMk/>
            <pc:sldMk cId="954121800" sldId="315"/>
            <ac:spMk id="11" creationId="{5D0BD138-C865-4A33-967E-CA295ED16D4D}"/>
          </ac:spMkLst>
        </pc:spChg>
        <pc:spChg chg="del">
          <ac:chgData name="Tegischer Lukas" userId="f78daebb-0565-485c-bd0e-1cd035e796ff" providerId="ADAL" clId="{1BD77E5D-AD63-42E5-92C4-823CC3F66884}" dt="2021-03-10T07:53:46.474" v="108" actId="478"/>
          <ac:spMkLst>
            <pc:docMk/>
            <pc:sldMk cId="954121800" sldId="315"/>
            <ac:spMk id="13" creationId="{F1719804-58B0-4014-B127-68A1798B4C63}"/>
          </ac:spMkLst>
        </pc:spChg>
        <pc:picChg chg="add mod">
          <ac:chgData name="Tegischer Lukas" userId="f78daebb-0565-485c-bd0e-1cd035e796ff" providerId="ADAL" clId="{1BD77E5D-AD63-42E5-92C4-823CC3F66884}" dt="2021-03-10T07:54:57.354" v="136" actId="1076"/>
          <ac:picMkLst>
            <pc:docMk/>
            <pc:sldMk cId="954121800" sldId="315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50.174" v="424" actId="1076"/>
          <ac:picMkLst>
            <pc:docMk/>
            <pc:sldMk cId="954121800" sldId="315"/>
            <ac:picMk id="14" creationId="{053D7308-DE5D-4085-8981-CCF5F27D1668}"/>
          </ac:picMkLst>
        </pc:picChg>
        <pc:picChg chg="del">
          <ac:chgData name="Tegischer Lukas" userId="f78daebb-0565-485c-bd0e-1cd035e796ff" providerId="ADAL" clId="{1BD77E5D-AD63-42E5-92C4-823CC3F66884}" dt="2021-03-10T07:53:46.967" v="109" actId="478"/>
          <ac:picMkLst>
            <pc:docMk/>
            <pc:sldMk cId="954121800" sldId="315"/>
            <ac:picMk id="20" creationId="{9EA8F967-8C63-469B-B5E1-9873FC0B91C4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07:56.248" v="660"/>
        <pc:sldMkLst>
          <pc:docMk/>
          <pc:sldMk cId="1152790701" sldId="316"/>
        </pc:sldMkLst>
        <pc:spChg chg="mod">
          <ac:chgData name="Tegischer Lukas" userId="f78daebb-0565-485c-bd0e-1cd035e796ff" providerId="ADAL" clId="{1BD77E5D-AD63-42E5-92C4-823CC3F66884}" dt="2021-03-10T07:57:23.161" v="285" actId="1076"/>
          <ac:spMkLst>
            <pc:docMk/>
            <pc:sldMk cId="1152790701" sldId="316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7:57:25.186" v="286" actId="1076"/>
          <ac:spMkLst>
            <pc:docMk/>
            <pc:sldMk cId="1152790701" sldId="316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5:38.563" v="141" actId="478"/>
          <ac:spMkLst>
            <pc:docMk/>
            <pc:sldMk cId="1152790701" sldId="316"/>
            <ac:spMk id="4" creationId="{56F32EE9-6549-4985-AE91-229E7449DDE2}"/>
          </ac:spMkLst>
        </pc:spChg>
        <pc:spChg chg="del">
          <ac:chgData name="Tegischer Lukas" userId="f78daebb-0565-485c-bd0e-1cd035e796ff" providerId="ADAL" clId="{1BD77E5D-AD63-42E5-92C4-823CC3F66884}" dt="2021-03-10T07:55:43.014" v="143" actId="478"/>
          <ac:spMkLst>
            <pc:docMk/>
            <pc:sldMk cId="1152790701" sldId="316"/>
            <ac:spMk id="5" creationId="{9EF9E421-DD9B-42BE-AED5-0D1453D2B86D}"/>
          </ac:spMkLst>
        </pc:spChg>
        <pc:spChg chg="add mod">
          <ac:chgData name="Tegischer Lukas" userId="f78daebb-0565-485c-bd0e-1cd035e796ff" providerId="ADAL" clId="{1BD77E5D-AD63-42E5-92C4-823CC3F66884}" dt="2021-03-10T07:57:26.954" v="287" actId="1076"/>
          <ac:spMkLst>
            <pc:docMk/>
            <pc:sldMk cId="1152790701" sldId="316"/>
            <ac:spMk id="6" creationId="{9FA6630F-E5C4-4F50-ABBF-CC11493292CA}"/>
          </ac:spMkLst>
        </pc:spChg>
        <pc:spChg chg="add mod">
          <ac:chgData name="Tegischer Lukas" userId="f78daebb-0565-485c-bd0e-1cd035e796ff" providerId="ADAL" clId="{1BD77E5D-AD63-42E5-92C4-823CC3F66884}" dt="2021-03-10T07:58:17.572" v="386" actId="403"/>
          <ac:spMkLst>
            <pc:docMk/>
            <pc:sldMk cId="1152790701" sldId="316"/>
            <ac:spMk id="7" creationId="{019B2011-D3CF-4D52-B68F-11BD7C366864}"/>
          </ac:spMkLst>
        </pc:spChg>
        <pc:spChg chg="add mod">
          <ac:chgData name="Tegischer Lukas" userId="f78daebb-0565-485c-bd0e-1cd035e796ff" providerId="ADAL" clId="{1BD77E5D-AD63-42E5-92C4-823CC3F66884}" dt="2021-03-10T07:58:26.486" v="391" actId="20577"/>
          <ac:spMkLst>
            <pc:docMk/>
            <pc:sldMk cId="1152790701" sldId="316"/>
            <ac:spMk id="10" creationId="{3474B6AA-C743-4F89-9766-4EF2154644EE}"/>
          </ac:spMkLst>
        </pc:spChg>
        <pc:spChg chg="add mod">
          <ac:chgData name="Tegischer Lukas" userId="f78daebb-0565-485c-bd0e-1cd035e796ff" providerId="ADAL" clId="{1BD77E5D-AD63-42E5-92C4-823CC3F66884}" dt="2021-03-10T07:58:33.754" v="395" actId="20577"/>
          <ac:spMkLst>
            <pc:docMk/>
            <pc:sldMk cId="1152790701" sldId="316"/>
            <ac:spMk id="11" creationId="{CB1FD612-B19B-418C-BCD2-E8AC237F15D7}"/>
          </ac:spMkLst>
        </pc:spChg>
        <pc:spChg chg="add mod">
          <ac:chgData name="Tegischer Lukas" userId="f78daebb-0565-485c-bd0e-1cd035e796ff" providerId="ADAL" clId="{1BD77E5D-AD63-42E5-92C4-823CC3F66884}" dt="2021-03-10T07:58:39.613" v="400" actId="20577"/>
          <ac:spMkLst>
            <pc:docMk/>
            <pc:sldMk cId="1152790701" sldId="316"/>
            <ac:spMk id="12" creationId="{4900CBB0-0111-4369-8E65-C62AC6128D87}"/>
          </ac:spMkLst>
        </pc:spChg>
        <pc:picChg chg="del">
          <ac:chgData name="Tegischer Lukas" userId="f78daebb-0565-485c-bd0e-1cd035e796ff" providerId="ADAL" clId="{1BD77E5D-AD63-42E5-92C4-823CC3F66884}" dt="2021-03-10T07:55:40.350" v="142" actId="478"/>
          <ac:picMkLst>
            <pc:docMk/>
            <pc:sldMk cId="1152790701" sldId="316"/>
            <ac:picMk id="9" creationId="{5354E719-103C-491A-9594-4D6889465CA8}"/>
          </ac:picMkLst>
        </pc:picChg>
        <pc:picChg chg="mod">
          <ac:chgData name="Tegischer Lukas" userId="f78daebb-0565-485c-bd0e-1cd035e796ff" providerId="ADAL" clId="{1BD77E5D-AD63-42E5-92C4-823CC3F66884}" dt="2021-03-10T08:00:46.890" v="423" actId="1076"/>
          <ac:picMkLst>
            <pc:docMk/>
            <pc:sldMk cId="1152790701" sldId="316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10.410" v="430" actId="1076"/>
        <pc:sldMkLst>
          <pc:docMk/>
          <pc:sldMk cId="1047625321" sldId="317"/>
        </pc:sldMkLst>
        <pc:spChg chg="mod">
          <ac:chgData name="Tegischer Lukas" userId="f78daebb-0565-485c-bd0e-1cd035e796ff" providerId="ADAL" clId="{1BD77E5D-AD63-42E5-92C4-823CC3F66884}" dt="2021-03-10T08:01:10.410" v="430" actId="1076"/>
          <ac:spMkLst>
            <pc:docMk/>
            <pc:sldMk cId="1047625321" sldId="317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7:59:03.459" v="402" actId="478"/>
          <ac:spMkLst>
            <pc:docMk/>
            <pc:sldMk cId="1047625321" sldId="317"/>
            <ac:spMk id="3" creationId="{3B5F603E-D9EA-4C3B-8803-B0FB2D63F4F2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6" creationId="{9FA6630F-E5C4-4F50-ABBF-CC11493292CA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7" creationId="{019B2011-D3CF-4D52-B68F-11BD7C366864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0" creationId="{3474B6AA-C743-4F89-9766-4EF2154644EE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1" creationId="{CB1FD612-B19B-418C-BCD2-E8AC237F15D7}"/>
          </ac:spMkLst>
        </pc:spChg>
        <pc:spChg chg="del">
          <ac:chgData name="Tegischer Lukas" userId="f78daebb-0565-485c-bd0e-1cd035e796ff" providerId="ADAL" clId="{1BD77E5D-AD63-42E5-92C4-823CC3F66884}" dt="2021-03-10T07:59:04.649" v="403" actId="478"/>
          <ac:spMkLst>
            <pc:docMk/>
            <pc:sldMk cId="1047625321" sldId="317"/>
            <ac:spMk id="12" creationId="{4900CBB0-0111-4369-8E65-C62AC6128D87}"/>
          </ac:spMkLst>
        </pc:spChg>
        <pc:graphicFrameChg chg="add mod modGraphic">
          <ac:chgData name="Tegischer Lukas" userId="f78daebb-0565-485c-bd0e-1cd035e796ff" providerId="ADAL" clId="{1BD77E5D-AD63-42E5-92C4-823CC3F66884}" dt="2021-03-10T08:01:08.210" v="429" actId="1076"/>
          <ac:graphicFrameMkLst>
            <pc:docMk/>
            <pc:sldMk cId="1047625321" sldId="317"/>
            <ac:graphicFrameMk id="4" creationId="{492E4C6A-342E-4407-8A0E-C6A5204C9FF9}"/>
          </ac:graphicFrameMkLst>
        </pc:graphicFrameChg>
        <pc:picChg chg="add del mod">
          <ac:chgData name="Tegischer Lukas" userId="f78daebb-0565-485c-bd0e-1cd035e796ff" providerId="ADAL" clId="{1BD77E5D-AD63-42E5-92C4-823CC3F66884}" dt="2021-03-10T08:01:04.058" v="428" actId="478"/>
          <ac:picMkLst>
            <pc:docMk/>
            <pc:sldMk cId="1047625321" sldId="317"/>
            <ac:picMk id="13" creationId="{0AFDCA3B-DE0A-49AA-AC10-9970A5D296E7}"/>
          </ac:picMkLst>
        </pc:picChg>
        <pc:picChg chg="mod">
          <ac:chgData name="Tegischer Lukas" userId="f78daebb-0565-485c-bd0e-1cd035e796ff" providerId="ADAL" clId="{1BD77E5D-AD63-42E5-92C4-823CC3F66884}" dt="2021-03-10T08:00:44.178" v="422" actId="1076"/>
          <ac:picMkLst>
            <pc:docMk/>
            <pc:sldMk cId="1047625321" sldId="317"/>
            <ac:picMk id="14" creationId="{053D7308-DE5D-4085-8981-CCF5F27D1668}"/>
          </ac:picMkLst>
        </pc:picChg>
      </pc:sldChg>
      <pc:sldChg chg="addSp delSp modSp add mod">
        <pc:chgData name="Tegischer Lukas" userId="f78daebb-0565-485c-bd0e-1cd035e796ff" providerId="ADAL" clId="{1BD77E5D-AD63-42E5-92C4-823CC3F66884}" dt="2021-03-10T08:01:30.810" v="438" actId="1076"/>
        <pc:sldMkLst>
          <pc:docMk/>
          <pc:sldMk cId="1223748339" sldId="318"/>
        </pc:sldMkLst>
        <pc:spChg chg="mod">
          <ac:chgData name="Tegischer Lukas" userId="f78daebb-0565-485c-bd0e-1cd035e796ff" providerId="ADAL" clId="{1BD77E5D-AD63-42E5-92C4-823CC3F66884}" dt="2021-03-10T08:01:15.729" v="433" actId="1076"/>
          <ac:spMkLst>
            <pc:docMk/>
            <pc:sldMk cId="1223748339" sldId="318"/>
            <ac:spMk id="2" creationId="{00000000-0000-0000-0000-000000000000}"/>
          </ac:spMkLst>
        </pc:spChg>
        <pc:graphicFrameChg chg="del">
          <ac:chgData name="Tegischer Lukas" userId="f78daebb-0565-485c-bd0e-1cd035e796ff" providerId="ADAL" clId="{1BD77E5D-AD63-42E5-92C4-823CC3F66884}" dt="2021-03-10T08:01:14.165" v="432" actId="478"/>
          <ac:graphicFrameMkLst>
            <pc:docMk/>
            <pc:sldMk cId="1223748339" sldId="318"/>
            <ac:graphicFrameMk id="4" creationId="{492E4C6A-342E-4407-8A0E-C6A5204C9FF9}"/>
          </ac:graphicFrameMkLst>
        </pc:graphicFrameChg>
        <pc:picChg chg="add mod">
          <ac:chgData name="Tegischer Lukas" userId="f78daebb-0565-485c-bd0e-1cd035e796ff" providerId="ADAL" clId="{1BD77E5D-AD63-42E5-92C4-823CC3F66884}" dt="2021-03-10T08:01:30.810" v="438" actId="1076"/>
          <ac:picMkLst>
            <pc:docMk/>
            <pc:sldMk cId="1223748339" sldId="318"/>
            <ac:picMk id="5" creationId="{12442393-5F30-4D19-A956-C64DA3486E6B}"/>
          </ac:picMkLst>
        </pc:picChg>
      </pc:sldChg>
      <pc:sldChg chg="addSp delSp modSp add mod modAnim">
        <pc:chgData name="Tegischer Lukas" userId="f78daebb-0565-485c-bd0e-1cd035e796ff" providerId="ADAL" clId="{1BD77E5D-AD63-42E5-92C4-823CC3F66884}" dt="2021-03-10T08:07:42.510" v="657"/>
        <pc:sldMkLst>
          <pc:docMk/>
          <pc:sldMk cId="1457261886" sldId="319"/>
        </pc:sldMkLst>
        <pc:spChg chg="mod">
          <ac:chgData name="Tegischer Lukas" userId="f78daebb-0565-485c-bd0e-1cd035e796ff" providerId="ADAL" clId="{1BD77E5D-AD63-42E5-92C4-823CC3F66884}" dt="2021-03-10T08:07:01.570" v="642" actId="1076"/>
          <ac:spMkLst>
            <pc:docMk/>
            <pc:sldMk cId="1457261886" sldId="319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06:59.193" v="641" actId="1076"/>
          <ac:spMkLst>
            <pc:docMk/>
            <pc:sldMk cId="1457261886" sldId="319"/>
            <ac:spMk id="3" creationId="{E65B697F-13D8-4E51-A068-4A6A780894E5}"/>
          </ac:spMkLst>
        </pc:spChg>
        <pc:spChg chg="add del mod">
          <ac:chgData name="Tegischer Lukas" userId="f78daebb-0565-485c-bd0e-1cd035e796ff" providerId="ADAL" clId="{1BD77E5D-AD63-42E5-92C4-823CC3F66884}" dt="2021-03-10T08:05:03.762" v="577" actId="478"/>
          <ac:spMkLst>
            <pc:docMk/>
            <pc:sldMk cId="1457261886" sldId="319"/>
            <ac:spMk id="4" creationId="{6FDF6C33-8A45-4B53-9B68-26BCCBF2AF15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6" creationId="{DF56D283-81F8-4778-9302-E8134935DA46}"/>
          </ac:spMkLst>
        </pc:spChg>
        <pc:spChg chg="add mod">
          <ac:chgData name="Tegischer Lukas" userId="f78daebb-0565-485c-bd0e-1cd035e796ff" providerId="ADAL" clId="{1BD77E5D-AD63-42E5-92C4-823CC3F66884}" dt="2021-03-10T08:07:32.937" v="653" actId="1076"/>
          <ac:spMkLst>
            <pc:docMk/>
            <pc:sldMk cId="1457261886" sldId="319"/>
            <ac:spMk id="7" creationId="{056FEA2B-90C6-4463-890C-28FABCF2D782}"/>
          </ac:spMkLst>
        </pc:spChg>
        <pc:spChg chg="add del mod">
          <ac:chgData name="Tegischer Lukas" userId="f78daebb-0565-485c-bd0e-1cd035e796ff" providerId="ADAL" clId="{1BD77E5D-AD63-42E5-92C4-823CC3F66884}" dt="2021-03-10T08:05:36.458" v="609" actId="478"/>
          <ac:spMkLst>
            <pc:docMk/>
            <pc:sldMk cId="1457261886" sldId="319"/>
            <ac:spMk id="8" creationId="{34E0F1F0-5971-4219-931B-2EE30BA8E4CA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9" creationId="{415B4EBE-5091-4BB4-810D-90331D00CBF8}"/>
          </ac:spMkLst>
        </pc:spChg>
        <pc:spChg chg="add mod">
          <ac:chgData name="Tegischer Lukas" userId="f78daebb-0565-485c-bd0e-1cd035e796ff" providerId="ADAL" clId="{1BD77E5D-AD63-42E5-92C4-823CC3F66884}" dt="2021-03-10T08:07:28.434" v="651" actId="207"/>
          <ac:spMkLst>
            <pc:docMk/>
            <pc:sldMk cId="1457261886" sldId="319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1" creationId="{4F677EE4-7AE5-4116-92BC-944C9E5AF408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2" creationId="{DBEEA67A-C70A-4915-A305-240FDDD8728D}"/>
          </ac:spMkLst>
        </pc:spChg>
        <pc:spChg chg="add mod">
          <ac:chgData name="Tegischer Lukas" userId="f78daebb-0565-485c-bd0e-1cd035e796ff" providerId="ADAL" clId="{1BD77E5D-AD63-42E5-92C4-823CC3F66884}" dt="2021-03-10T08:07:05.289" v="643" actId="1076"/>
          <ac:spMkLst>
            <pc:docMk/>
            <pc:sldMk cId="1457261886" sldId="319"/>
            <ac:spMk id="13" creationId="{5F2F213D-7232-41A1-BE65-766922B49484}"/>
          </ac:spMkLst>
        </pc:spChg>
        <pc:picChg chg="del">
          <ac:chgData name="Tegischer Lukas" userId="f78daebb-0565-485c-bd0e-1cd035e796ff" providerId="ADAL" clId="{1BD77E5D-AD63-42E5-92C4-823CC3F66884}" dt="2021-03-10T08:02:03.889" v="455" actId="478"/>
          <ac:picMkLst>
            <pc:docMk/>
            <pc:sldMk cId="1457261886" sldId="319"/>
            <ac:picMk id="5" creationId="{12442393-5F30-4D19-A956-C64DA3486E6B}"/>
          </ac:picMkLst>
        </pc:picChg>
      </pc:sldChg>
      <pc:sldChg chg="addSp delSp modSp add mod delAnim modAnim">
        <pc:chgData name="Tegischer Lukas" userId="f78daebb-0565-485c-bd0e-1cd035e796ff" providerId="ADAL" clId="{1BD77E5D-AD63-42E5-92C4-823CC3F66884}" dt="2021-03-10T08:12:11.546" v="835" actId="1076"/>
        <pc:sldMkLst>
          <pc:docMk/>
          <pc:sldMk cId="407051604" sldId="320"/>
        </pc:sldMkLst>
        <pc:spChg chg="mod">
          <ac:chgData name="Tegischer Lukas" userId="f78daebb-0565-485c-bd0e-1cd035e796ff" providerId="ADAL" clId="{1BD77E5D-AD63-42E5-92C4-823CC3F66884}" dt="2021-03-10T08:12:11.546" v="835" actId="1076"/>
          <ac:spMkLst>
            <pc:docMk/>
            <pc:sldMk cId="407051604" sldId="320"/>
            <ac:spMk id="2" creationId="{00000000-0000-0000-0000-000000000000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3" creationId="{E65B697F-13D8-4E51-A068-4A6A780894E5}"/>
          </ac:spMkLst>
        </pc:spChg>
        <pc:spChg chg="add mod">
          <ac:chgData name="Tegischer Lukas" userId="f78daebb-0565-485c-bd0e-1cd035e796ff" providerId="ADAL" clId="{1BD77E5D-AD63-42E5-92C4-823CC3F66884}" dt="2021-03-10T08:12:09.041" v="834" actId="1076"/>
          <ac:spMkLst>
            <pc:docMk/>
            <pc:sldMk cId="407051604" sldId="320"/>
            <ac:spMk id="4" creationId="{C02EFF20-6065-435C-A023-F9F5946229CF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5" creationId="{2168B74E-0135-4894-833F-CCEBC048A467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6" creationId="{DF56D283-81F8-4778-9302-E8134935DA46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7" creationId="{056FEA2B-90C6-4463-890C-28FABCF2D782}"/>
          </ac:spMkLst>
        </pc:spChg>
        <pc:spChg chg="add 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9" creationId="{415B4EBE-5091-4BB4-810D-90331D00CBF8}"/>
          </ac:spMkLst>
        </pc:spChg>
        <pc:spChg chg="mod">
          <ac:chgData name="Tegischer Lukas" userId="f78daebb-0565-485c-bd0e-1cd035e796ff" providerId="ADAL" clId="{1BD77E5D-AD63-42E5-92C4-823CC3F66884}" dt="2021-03-10T08:12:07.433" v="833" actId="1076"/>
          <ac:spMkLst>
            <pc:docMk/>
            <pc:sldMk cId="407051604" sldId="320"/>
            <ac:spMk id="10" creationId="{063C8AA7-BF29-46B2-9AF4-6D7AAA63762F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1" creationId="{4F677EE4-7AE5-4116-92BC-944C9E5AF408}"/>
          </ac:spMkLst>
        </pc:spChg>
        <pc:spChg chg="del">
          <ac:chgData name="Tegischer Lukas" userId="f78daebb-0565-485c-bd0e-1cd035e796ff" providerId="ADAL" clId="{1BD77E5D-AD63-42E5-92C4-823CC3F66884}" dt="2021-03-10T08:09:30.755" v="781" actId="478"/>
          <ac:spMkLst>
            <pc:docMk/>
            <pc:sldMk cId="407051604" sldId="320"/>
            <ac:spMk id="12" creationId="{DBEEA67A-C70A-4915-A305-240FDDD8728D}"/>
          </ac:spMkLst>
        </pc:spChg>
        <pc:spChg chg="del">
          <ac:chgData name="Tegischer Lukas" userId="f78daebb-0565-485c-bd0e-1cd035e796ff" providerId="ADAL" clId="{1BD77E5D-AD63-42E5-92C4-823CC3F66884}" dt="2021-03-10T08:09:27.953" v="780" actId="478"/>
          <ac:spMkLst>
            <pc:docMk/>
            <pc:sldMk cId="407051604" sldId="320"/>
            <ac:spMk id="13" creationId="{5F2F213D-7232-41A1-BE65-766922B49484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4:18.236" v="922"/>
        <pc:sldMkLst>
          <pc:docMk/>
          <pc:sldMk cId="373495819" sldId="321"/>
        </pc:sldMkLst>
        <pc:spChg chg="mod">
          <ac:chgData name="Tegischer Lukas" userId="f78daebb-0565-485c-bd0e-1cd035e796ff" providerId="ADAL" clId="{1BD77E5D-AD63-42E5-92C4-823CC3F66884}" dt="2021-03-10T08:12:55.897" v="868" actId="1076"/>
          <ac:spMkLst>
            <pc:docMk/>
            <pc:sldMk cId="373495819" sldId="321"/>
            <ac:spMk id="2" creationId="{00000000-0000-0000-0000-000000000000}"/>
          </ac:spMkLst>
        </pc:spChg>
        <pc:spChg chg="del">
          <ac:chgData name="Tegischer Lukas" userId="f78daebb-0565-485c-bd0e-1cd035e796ff" providerId="ADAL" clId="{1BD77E5D-AD63-42E5-92C4-823CC3F66884}" dt="2021-03-10T08:12:40.823" v="856" actId="478"/>
          <ac:spMkLst>
            <pc:docMk/>
            <pc:sldMk cId="373495819" sldId="321"/>
            <ac:spMk id="3" creationId="{E65B697F-13D8-4E51-A068-4A6A780894E5}"/>
          </ac:spMkLst>
        </pc:spChg>
        <pc:spChg chg="del">
          <ac:chgData name="Tegischer Lukas" userId="f78daebb-0565-485c-bd0e-1cd035e796ff" providerId="ADAL" clId="{1BD77E5D-AD63-42E5-92C4-823CC3F66884}" dt="2021-03-10T08:12:42.950" v="858" actId="478"/>
          <ac:spMkLst>
            <pc:docMk/>
            <pc:sldMk cId="373495819" sldId="321"/>
            <ac:spMk id="4" creationId="{C02EFF20-6065-435C-A023-F9F5946229CF}"/>
          </ac:spMkLst>
        </pc:spChg>
        <pc:spChg chg="del">
          <ac:chgData name="Tegischer Lukas" userId="f78daebb-0565-485c-bd0e-1cd035e796ff" providerId="ADAL" clId="{1BD77E5D-AD63-42E5-92C4-823CC3F66884}" dt="2021-03-10T08:12:41.937" v="857" actId="478"/>
          <ac:spMkLst>
            <pc:docMk/>
            <pc:sldMk cId="373495819" sldId="321"/>
            <ac:spMk id="5" creationId="{2168B74E-0135-4894-833F-CCEBC048A467}"/>
          </ac:spMkLst>
        </pc:spChg>
        <pc:spChg chg="add mod">
          <ac:chgData name="Tegischer Lukas" userId="f78daebb-0565-485c-bd0e-1cd035e796ff" providerId="ADAL" clId="{1BD77E5D-AD63-42E5-92C4-823CC3F66884}" dt="2021-03-10T08:12:58.009" v="869" actId="1076"/>
          <ac:spMkLst>
            <pc:docMk/>
            <pc:sldMk cId="373495819" sldId="321"/>
            <ac:spMk id="6" creationId="{FB99D101-8CD5-4AAD-9D41-69F84DA27C43}"/>
          </ac:spMkLst>
        </pc:spChg>
        <pc:spChg chg="mod">
          <ac:chgData name="Tegischer Lukas" userId="f78daebb-0565-485c-bd0e-1cd035e796ff" providerId="ADAL" clId="{1BD77E5D-AD63-42E5-92C4-823CC3F66884}" dt="2021-03-10T08:13:17.917" v="892" actId="1076"/>
          <ac:spMkLst>
            <pc:docMk/>
            <pc:sldMk cId="373495819" sldId="321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2:27.344" v="839" actId="478"/>
          <ac:spMkLst>
            <pc:docMk/>
            <pc:sldMk cId="373495819" sldId="321"/>
            <ac:spMk id="10" creationId="{063C8AA7-BF29-46B2-9AF4-6D7AAA63762F}"/>
          </ac:spMkLst>
        </pc:spChg>
        <pc:spChg chg="add mod">
          <ac:chgData name="Tegischer Lukas" userId="f78daebb-0565-485c-bd0e-1cd035e796ff" providerId="ADAL" clId="{1BD77E5D-AD63-42E5-92C4-823CC3F66884}" dt="2021-03-10T08:13:13.678" v="891" actId="20577"/>
          <ac:spMkLst>
            <pc:docMk/>
            <pc:sldMk cId="373495819" sldId="321"/>
            <ac:spMk id="11" creationId="{D2025DE3-6304-42AD-BF2E-57C5D64BA08F}"/>
          </ac:spMkLst>
        </pc:spChg>
        <pc:spChg chg="add mod">
          <ac:chgData name="Tegischer Lukas" userId="f78daebb-0565-485c-bd0e-1cd035e796ff" providerId="ADAL" clId="{1BD77E5D-AD63-42E5-92C4-823CC3F66884}" dt="2021-03-10T08:13:51.482" v="920" actId="1076"/>
          <ac:spMkLst>
            <pc:docMk/>
            <pc:sldMk cId="373495819" sldId="321"/>
            <ac:spMk id="12" creationId="{F016E392-78FA-410F-8032-18900D3A0FD2}"/>
          </ac:spMkLst>
        </pc:spChg>
      </pc:sldChg>
      <pc:sldChg chg="addSp delSp modSp add mod delAnim modAnim">
        <pc:chgData name="Tegischer Lukas" userId="f78daebb-0565-485c-bd0e-1cd035e796ff" providerId="ADAL" clId="{1BD77E5D-AD63-42E5-92C4-823CC3F66884}" dt="2021-03-10T08:16:29.045" v="976"/>
        <pc:sldMkLst>
          <pc:docMk/>
          <pc:sldMk cId="1600575517" sldId="322"/>
        </pc:sldMkLst>
        <pc:spChg chg="del">
          <ac:chgData name="Tegischer Lukas" userId="f78daebb-0565-485c-bd0e-1cd035e796ff" providerId="ADAL" clId="{1BD77E5D-AD63-42E5-92C4-823CC3F66884}" dt="2021-03-10T08:14:41.769" v="927" actId="478"/>
          <ac:spMkLst>
            <pc:docMk/>
            <pc:sldMk cId="1600575517" sldId="322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4:53.969" v="934" actId="1076"/>
          <ac:spMkLst>
            <pc:docMk/>
            <pc:sldMk cId="1600575517" sldId="322"/>
            <ac:spMk id="3" creationId="{7889C1D2-43F4-4C0C-B62A-5F9BBF6A4AB6}"/>
          </ac:spMkLst>
        </pc:spChg>
        <pc:spChg chg="add mod">
          <ac:chgData name="Tegischer Lukas" userId="f78daebb-0565-485c-bd0e-1cd035e796ff" providerId="ADAL" clId="{1BD77E5D-AD63-42E5-92C4-823CC3F66884}" dt="2021-03-10T08:15:10.266" v="941" actId="1076"/>
          <ac:spMkLst>
            <pc:docMk/>
            <pc:sldMk cId="1600575517" sldId="322"/>
            <ac:spMk id="4" creationId="{51F6B8C6-52D8-460D-82AE-65530507DAF2}"/>
          </ac:spMkLst>
        </pc:spChg>
        <pc:spChg chg="mod">
          <ac:chgData name="Tegischer Lukas" userId="f78daebb-0565-485c-bd0e-1cd035e796ff" providerId="ADAL" clId="{1BD77E5D-AD63-42E5-92C4-823CC3F66884}" dt="2021-03-10T08:14:50.685" v="933" actId="207"/>
          <ac:spMkLst>
            <pc:docMk/>
            <pc:sldMk cId="1600575517" sldId="322"/>
            <ac:spMk id="6" creationId="{FB99D101-8CD5-4AAD-9D41-69F84DA27C43}"/>
          </ac:spMkLst>
        </pc:spChg>
        <pc:spChg chg="del">
          <ac:chgData name="Tegischer Lukas" userId="f78daebb-0565-485c-bd0e-1cd035e796ff" providerId="ADAL" clId="{1BD77E5D-AD63-42E5-92C4-823CC3F66884}" dt="2021-03-10T08:14:40.423" v="926" actId="478"/>
          <ac:spMkLst>
            <pc:docMk/>
            <pc:sldMk cId="1600575517" sldId="322"/>
            <ac:spMk id="8" creationId="{75535B68-3BA4-4291-9370-A59F7A6E749C}"/>
          </ac:spMkLst>
        </pc:spChg>
        <pc:spChg chg="add mod">
          <ac:chgData name="Tegischer Lukas" userId="f78daebb-0565-485c-bd0e-1cd035e796ff" providerId="ADAL" clId="{1BD77E5D-AD63-42E5-92C4-823CC3F66884}" dt="2021-03-10T08:15:16.442" v="946" actId="20577"/>
          <ac:spMkLst>
            <pc:docMk/>
            <pc:sldMk cId="1600575517" sldId="322"/>
            <ac:spMk id="10" creationId="{382C1CBE-7DDD-4EE3-89F6-3BC18BF16079}"/>
          </ac:spMkLst>
        </pc:spChg>
        <pc:spChg chg="del">
          <ac:chgData name="Tegischer Lukas" userId="f78daebb-0565-485c-bd0e-1cd035e796ff" providerId="ADAL" clId="{1BD77E5D-AD63-42E5-92C4-823CC3F66884}" dt="2021-03-10T08:14:38.452" v="924" actId="478"/>
          <ac:spMkLst>
            <pc:docMk/>
            <pc:sldMk cId="1600575517" sldId="322"/>
            <ac:spMk id="11" creationId="{D2025DE3-6304-42AD-BF2E-57C5D64BA08F}"/>
          </ac:spMkLst>
        </pc:spChg>
        <pc:spChg chg="del">
          <ac:chgData name="Tegischer Lukas" userId="f78daebb-0565-485c-bd0e-1cd035e796ff" providerId="ADAL" clId="{1BD77E5D-AD63-42E5-92C4-823CC3F66884}" dt="2021-03-10T08:14:39.625" v="925" actId="478"/>
          <ac:spMkLst>
            <pc:docMk/>
            <pc:sldMk cId="1600575517" sldId="322"/>
            <ac:spMk id="12" creationId="{F016E392-78FA-410F-8032-18900D3A0FD2}"/>
          </ac:spMkLst>
        </pc:spChg>
      </pc:sldChg>
      <pc:sldChg chg="addSp delSp modSp add mod ord addAnim delAnim modAnim">
        <pc:chgData name="Tegischer Lukas" userId="f78daebb-0565-485c-bd0e-1cd035e796ff" providerId="ADAL" clId="{1BD77E5D-AD63-42E5-92C4-823CC3F66884}" dt="2021-03-10T08:16:31.387" v="977"/>
        <pc:sldMkLst>
          <pc:docMk/>
          <pc:sldMk cId="3358788559" sldId="323"/>
        </pc:sldMkLst>
        <pc:spChg chg="del">
          <ac:chgData name="Tegischer Lukas" userId="f78daebb-0565-485c-bd0e-1cd035e796ff" providerId="ADAL" clId="{1BD77E5D-AD63-42E5-92C4-823CC3F66884}" dt="2021-03-10T08:15:40.258" v="955" actId="478"/>
          <ac:spMkLst>
            <pc:docMk/>
            <pc:sldMk cId="3358788559" sldId="323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BD77E5D-AD63-42E5-92C4-823CC3F66884}" dt="2021-03-10T08:15:56.249" v="961" actId="1076"/>
          <ac:spMkLst>
            <pc:docMk/>
            <pc:sldMk cId="3358788559" sldId="323"/>
            <ac:spMk id="3" creationId="{A570FB4D-55F1-464D-9A81-80EDD979BD0A}"/>
          </ac:spMkLst>
        </pc:spChg>
        <pc:spChg chg="add mod">
          <ac:chgData name="Tegischer Lukas" userId="f78daebb-0565-485c-bd0e-1cd035e796ff" providerId="ADAL" clId="{1BD77E5D-AD63-42E5-92C4-823CC3F66884}" dt="2021-03-10T08:16:11.258" v="968" actId="403"/>
          <ac:spMkLst>
            <pc:docMk/>
            <pc:sldMk cId="3358788559" sldId="323"/>
            <ac:spMk id="4" creationId="{1AF3865D-50E9-47D6-A98E-F0CCE747C495}"/>
          </ac:spMkLst>
        </pc:spChg>
        <pc:spChg chg="add del mod">
          <ac:chgData name="Tegischer Lukas" userId="f78daebb-0565-485c-bd0e-1cd035e796ff" providerId="ADAL" clId="{1BD77E5D-AD63-42E5-92C4-823CC3F66884}" dt="2021-03-10T08:16:09.600" v="966"/>
          <ac:spMkLst>
            <pc:docMk/>
            <pc:sldMk cId="3358788559" sldId="323"/>
            <ac:spMk id="5" creationId="{C1BE36FC-5552-43C4-8D3A-9B75F27F51E5}"/>
          </ac:spMkLst>
        </pc:spChg>
        <pc:spChg chg="add del">
          <ac:chgData name="Tegischer Lukas" userId="f78daebb-0565-485c-bd0e-1cd035e796ff" providerId="ADAL" clId="{1BD77E5D-AD63-42E5-92C4-823CC3F66884}" dt="2021-03-10T08:15:38.360" v="953" actId="478"/>
          <ac:spMkLst>
            <pc:docMk/>
            <pc:sldMk cId="3358788559" sldId="323"/>
            <ac:spMk id="6" creationId="{FB99D101-8CD5-4AAD-9D41-69F84DA27C43}"/>
          </ac:spMkLst>
        </pc:spChg>
        <pc:spChg chg="add del">
          <ac:chgData name="Tegischer Lukas" userId="f78daebb-0565-485c-bd0e-1cd035e796ff" providerId="ADAL" clId="{1BD77E5D-AD63-42E5-92C4-823CC3F66884}" dt="2021-03-10T08:15:39.125" v="954" actId="478"/>
          <ac:spMkLst>
            <pc:docMk/>
            <pc:sldMk cId="3358788559" sldId="323"/>
            <ac:spMk id="8" creationId="{75535B68-3BA4-4291-9370-A59F7A6E749C}"/>
          </ac:spMkLst>
        </pc:spChg>
        <pc:spChg chg="del">
          <ac:chgData name="Tegischer Lukas" userId="f78daebb-0565-485c-bd0e-1cd035e796ff" providerId="ADAL" clId="{1BD77E5D-AD63-42E5-92C4-823CC3F66884}" dt="2021-03-10T08:15:33.297" v="950" actId="478"/>
          <ac:spMkLst>
            <pc:docMk/>
            <pc:sldMk cId="3358788559" sldId="323"/>
            <ac:spMk id="11" creationId="{D2025DE3-6304-42AD-BF2E-57C5D64BA08F}"/>
          </ac:spMkLst>
        </pc:spChg>
        <pc:spChg chg="mod">
          <ac:chgData name="Tegischer Lukas" userId="f78daebb-0565-485c-bd0e-1cd035e796ff" providerId="ADAL" clId="{1BD77E5D-AD63-42E5-92C4-823CC3F66884}" dt="2021-03-10T08:15:45.057" v="957" actId="207"/>
          <ac:spMkLst>
            <pc:docMk/>
            <pc:sldMk cId="3358788559" sldId="323"/>
            <ac:spMk id="12" creationId="{F016E392-78FA-410F-8032-18900D3A0FD2}"/>
          </ac:spMkLst>
        </pc:spChg>
        <pc:spChg chg="add mod">
          <ac:chgData name="Tegischer Lukas" userId="f78daebb-0565-485c-bd0e-1cd035e796ff" providerId="ADAL" clId="{1BD77E5D-AD63-42E5-92C4-823CC3F66884}" dt="2021-03-10T08:16:24.424" v="975" actId="1076"/>
          <ac:spMkLst>
            <pc:docMk/>
            <pc:sldMk cId="3358788559" sldId="323"/>
            <ac:spMk id="13" creationId="{42100F84-6684-46A1-B851-2564CA841455}"/>
          </ac:spMkLst>
        </pc:spChg>
        <pc:picChg chg="add del">
          <ac:chgData name="Tegischer Lukas" userId="f78daebb-0565-485c-bd0e-1cd035e796ff" providerId="ADAL" clId="{1BD77E5D-AD63-42E5-92C4-823CC3F66884}" dt="2021-03-10T08:15:36.834" v="952" actId="478"/>
          <ac:picMkLst>
            <pc:docMk/>
            <pc:sldMk cId="3358788559" sldId="32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81A19456-AC5A-4027-A333-DDF3153701BF}"/>
    <pc:docChg chg="undo redo custSel addSld delSld modSld sldOrd">
      <pc:chgData name="Tegischer Lukas" userId="f78daebb-0565-485c-bd0e-1cd035e796ff" providerId="ADAL" clId="{81A19456-AC5A-4027-A333-DDF3153701BF}" dt="2022-04-09T18:59:40.676" v="160"/>
      <pc:docMkLst>
        <pc:docMk/>
      </pc:docMkLst>
      <pc:sldChg chg="modSp mod">
        <pc:chgData name="Tegischer Lukas" userId="f78daebb-0565-485c-bd0e-1cd035e796ff" providerId="ADAL" clId="{81A19456-AC5A-4027-A333-DDF3153701BF}" dt="2022-04-09T18:50:27.500" v="1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1A19456-AC5A-4027-A333-DDF3153701BF}" dt="2022-04-09T18:50:27.500" v="1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add mod ord delAnim modAnim">
        <pc:chgData name="Tegischer Lukas" userId="f78daebb-0565-485c-bd0e-1cd035e796ff" providerId="ADAL" clId="{81A19456-AC5A-4027-A333-DDF3153701BF}" dt="2022-04-09T18:53:30.165" v="73"/>
        <pc:sldMkLst>
          <pc:docMk/>
          <pc:sldMk cId="3423285669" sldId="334"/>
        </pc:sldMkLst>
        <pc:spChg chg="mod">
          <ac:chgData name="Tegischer Lukas" userId="f78daebb-0565-485c-bd0e-1cd035e796ff" providerId="ADAL" clId="{81A19456-AC5A-4027-A333-DDF3153701BF}" dt="2022-04-09T18:51:08.400" v="50" actId="1076"/>
          <ac:spMkLst>
            <pc:docMk/>
            <pc:sldMk cId="3423285669" sldId="33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1A19456-AC5A-4027-A333-DDF3153701BF}" dt="2022-04-09T18:51:34.475" v="59" actId="113"/>
          <ac:spMkLst>
            <pc:docMk/>
            <pc:sldMk cId="3423285669" sldId="334"/>
            <ac:spMk id="7" creationId="{AD05B17F-0356-4936-A8F1-B9AC841E3813}"/>
          </ac:spMkLst>
        </pc:spChg>
        <pc:spChg chg="del">
          <ac:chgData name="Tegischer Lukas" userId="f78daebb-0565-485c-bd0e-1cd035e796ff" providerId="ADAL" clId="{81A19456-AC5A-4027-A333-DDF3153701BF}" dt="2022-04-09T18:51:04.313" v="49" actId="478"/>
          <ac:spMkLst>
            <pc:docMk/>
            <pc:sldMk cId="3423285669" sldId="334"/>
            <ac:spMk id="10" creationId="{484AD774-74D5-4C29-AB3B-837607BF6928}"/>
          </ac:spMkLst>
        </pc:spChg>
        <pc:picChg chg="add mod">
          <ac:chgData name="Tegischer Lukas" userId="f78daebb-0565-485c-bd0e-1cd035e796ff" providerId="ADAL" clId="{81A19456-AC5A-4027-A333-DDF3153701BF}" dt="2022-04-09T18:52:36.400" v="66" actId="1076"/>
          <ac:picMkLst>
            <pc:docMk/>
            <pc:sldMk cId="3423285669" sldId="334"/>
            <ac:picMk id="5" creationId="{4623CB6A-A90F-42D9-ACA7-08035B510C34}"/>
          </ac:picMkLst>
        </pc:picChg>
        <pc:picChg chg="del">
          <ac:chgData name="Tegischer Lukas" userId="f78daebb-0565-485c-bd0e-1cd035e796ff" providerId="ADAL" clId="{81A19456-AC5A-4027-A333-DDF3153701BF}" dt="2022-04-09T18:51:03.330" v="48" actId="478"/>
          <ac:picMkLst>
            <pc:docMk/>
            <pc:sldMk cId="3423285669" sldId="334"/>
            <ac:picMk id="6" creationId="{96EEBDEE-92CA-4101-87CD-24B520FAA815}"/>
          </ac:picMkLst>
        </pc:picChg>
        <pc:picChg chg="add mod">
          <ac:chgData name="Tegischer Lukas" userId="f78daebb-0565-485c-bd0e-1cd035e796ff" providerId="ADAL" clId="{81A19456-AC5A-4027-A333-DDF3153701BF}" dt="2022-04-09T18:53:10.583" v="68" actId="1076"/>
          <ac:picMkLst>
            <pc:docMk/>
            <pc:sldMk cId="3423285669" sldId="334"/>
            <ac:picMk id="9" creationId="{99745989-80B4-46D5-B0AC-876EDD50F85F}"/>
          </ac:picMkLst>
        </pc:picChg>
      </pc:sldChg>
      <pc:sldChg chg="addSp delSp modSp mod delAnim">
        <pc:chgData name="Tegischer Lukas" userId="f78daebb-0565-485c-bd0e-1cd035e796ff" providerId="ADAL" clId="{81A19456-AC5A-4027-A333-DDF3153701BF}" dt="2022-04-09T18:59:14.590" v="156" actId="207"/>
        <pc:sldMkLst>
          <pc:docMk/>
          <pc:sldMk cId="4044127609" sldId="339"/>
        </pc:sldMkLst>
        <pc:spChg chg="del mod">
          <ac:chgData name="Tegischer Lukas" userId="f78daebb-0565-485c-bd0e-1cd035e796ff" providerId="ADAL" clId="{81A19456-AC5A-4027-A333-DDF3153701BF}" dt="2022-04-09T18:50:35.137" v="22" actId="478"/>
          <ac:spMkLst>
            <pc:docMk/>
            <pc:sldMk cId="4044127609" sldId="339"/>
            <ac:spMk id="7" creationId="{A26376BB-4582-45E0-803E-FD11E0673413}"/>
          </ac:spMkLst>
        </pc:spChg>
        <pc:spChg chg="del">
          <ac:chgData name="Tegischer Lukas" userId="f78daebb-0565-485c-bd0e-1cd035e796ff" providerId="ADAL" clId="{81A19456-AC5A-4027-A333-DDF3153701BF}" dt="2022-04-09T18:50:32.556" v="20" actId="478"/>
          <ac:spMkLst>
            <pc:docMk/>
            <pc:sldMk cId="4044127609" sldId="339"/>
            <ac:spMk id="9" creationId="{F3F69556-D1A9-43A1-9830-5094C4EDFFAD}"/>
          </ac:spMkLst>
        </pc:spChg>
        <pc:spChg chg="add del mod">
          <ac:chgData name="Tegischer Lukas" userId="f78daebb-0565-485c-bd0e-1cd035e796ff" providerId="ADAL" clId="{81A19456-AC5A-4027-A333-DDF3153701BF}" dt="2022-04-09T18:56:01.915" v="103" actId="478"/>
          <ac:spMkLst>
            <pc:docMk/>
            <pc:sldMk cId="4044127609" sldId="339"/>
            <ac:spMk id="14" creationId="{03A6CB94-D053-4027-9EFD-E87454404ECD}"/>
          </ac:spMkLst>
        </pc:spChg>
        <pc:spChg chg="del">
          <ac:chgData name="Tegischer Lukas" userId="f78daebb-0565-485c-bd0e-1cd035e796ff" providerId="ADAL" clId="{81A19456-AC5A-4027-A333-DDF3153701BF}" dt="2022-04-09T18:50:37.347" v="23" actId="478"/>
          <ac:spMkLst>
            <pc:docMk/>
            <pc:sldMk cId="4044127609" sldId="339"/>
            <ac:spMk id="16" creationId="{048EA742-B552-462A-8C4C-BFDE35983DD3}"/>
          </ac:spMkLst>
        </pc:spChg>
        <pc:spChg chg="del">
          <ac:chgData name="Tegischer Lukas" userId="f78daebb-0565-485c-bd0e-1cd035e796ff" providerId="ADAL" clId="{81A19456-AC5A-4027-A333-DDF3153701BF}" dt="2022-04-09T18:50:37.347" v="23" actId="478"/>
          <ac:spMkLst>
            <pc:docMk/>
            <pc:sldMk cId="4044127609" sldId="339"/>
            <ac:spMk id="17" creationId="{A1157F68-7D29-4C7B-80A7-92FFCEC51DBD}"/>
          </ac:spMkLst>
        </pc:spChg>
        <pc:spChg chg="add mod">
          <ac:chgData name="Tegischer Lukas" userId="f78daebb-0565-485c-bd0e-1cd035e796ff" providerId="ADAL" clId="{81A19456-AC5A-4027-A333-DDF3153701BF}" dt="2022-04-09T18:59:14.590" v="156" actId="207"/>
          <ac:spMkLst>
            <pc:docMk/>
            <pc:sldMk cId="4044127609" sldId="339"/>
            <ac:spMk id="18" creationId="{B85A7121-3F5F-404A-BFA1-CF18F322618A}"/>
          </ac:spMkLst>
        </pc:spChg>
        <pc:spChg chg="del">
          <ac:chgData name="Tegischer Lukas" userId="f78daebb-0565-485c-bd0e-1cd035e796ff" providerId="ADAL" clId="{81A19456-AC5A-4027-A333-DDF3153701BF}" dt="2022-04-09T18:50:37.347" v="23" actId="478"/>
          <ac:spMkLst>
            <pc:docMk/>
            <pc:sldMk cId="4044127609" sldId="339"/>
            <ac:spMk id="19" creationId="{95B98AA6-4B7B-4523-A0C3-0D0DCA002589}"/>
          </ac:spMkLst>
        </pc:spChg>
        <pc:spChg chg="del">
          <ac:chgData name="Tegischer Lukas" userId="f78daebb-0565-485c-bd0e-1cd035e796ff" providerId="ADAL" clId="{81A19456-AC5A-4027-A333-DDF3153701BF}" dt="2022-04-09T18:50:38.713" v="24" actId="478"/>
          <ac:spMkLst>
            <pc:docMk/>
            <pc:sldMk cId="4044127609" sldId="339"/>
            <ac:spMk id="20" creationId="{3CDF35D5-6B12-43A4-8322-DA135BB452ED}"/>
          </ac:spMkLst>
        </pc:spChg>
        <pc:picChg chg="add del mod modCrop">
          <ac:chgData name="Tegischer Lukas" userId="f78daebb-0565-485c-bd0e-1cd035e796ff" providerId="ADAL" clId="{81A19456-AC5A-4027-A333-DDF3153701BF}" dt="2022-04-09T18:57:39.779" v="120" actId="478"/>
          <ac:picMkLst>
            <pc:docMk/>
            <pc:sldMk cId="4044127609" sldId="339"/>
            <ac:picMk id="6" creationId="{A20DF8AB-88B0-453A-A5E6-88A1E1E5CECC}"/>
          </ac:picMkLst>
        </pc:picChg>
        <pc:picChg chg="add mod modCrop">
          <ac:chgData name="Tegischer Lukas" userId="f78daebb-0565-485c-bd0e-1cd035e796ff" providerId="ADAL" clId="{81A19456-AC5A-4027-A333-DDF3153701BF}" dt="2022-04-09T18:58:00.456" v="128" actId="1076"/>
          <ac:picMkLst>
            <pc:docMk/>
            <pc:sldMk cId="4044127609" sldId="339"/>
            <ac:picMk id="10" creationId="{931A479B-4F8D-4B9B-9748-C031B82CE596}"/>
          </ac:picMkLst>
        </pc:picChg>
        <pc:cxnChg chg="del">
          <ac:chgData name="Tegischer Lukas" userId="f78daebb-0565-485c-bd0e-1cd035e796ff" providerId="ADAL" clId="{81A19456-AC5A-4027-A333-DDF3153701BF}" dt="2022-04-09T18:50:37.347" v="23" actId="478"/>
          <ac:cxnSpMkLst>
            <pc:docMk/>
            <pc:sldMk cId="4044127609" sldId="339"/>
            <ac:cxnSpMk id="5" creationId="{635B4BB7-5EBE-464C-BD06-1FF96AC5CBA9}"/>
          </ac:cxnSpMkLst>
        </pc:cxnChg>
        <pc:cxnChg chg="del mod">
          <ac:chgData name="Tegischer Lukas" userId="f78daebb-0565-485c-bd0e-1cd035e796ff" providerId="ADAL" clId="{81A19456-AC5A-4027-A333-DDF3153701BF}" dt="2022-04-09T18:50:37.347" v="23" actId="478"/>
          <ac:cxnSpMkLst>
            <pc:docMk/>
            <pc:sldMk cId="4044127609" sldId="339"/>
            <ac:cxnSpMk id="12" creationId="{B026C38E-E2B1-47BD-857E-30592FC87FDD}"/>
          </ac:cxnSpMkLst>
        </pc:cxnChg>
        <pc:cxnChg chg="del">
          <ac:chgData name="Tegischer Lukas" userId="f78daebb-0565-485c-bd0e-1cd035e796ff" providerId="ADAL" clId="{81A19456-AC5A-4027-A333-DDF3153701BF}" dt="2022-04-09T18:50:37.347" v="23" actId="478"/>
          <ac:cxnSpMkLst>
            <pc:docMk/>
            <pc:sldMk cId="4044127609" sldId="339"/>
            <ac:cxnSpMk id="23" creationId="{606F9716-6455-4194-955C-9207BAC4B2DC}"/>
          </ac:cxnSpMkLst>
        </pc:cxnChg>
        <pc:cxnChg chg="del">
          <ac:chgData name="Tegischer Lukas" userId="f78daebb-0565-485c-bd0e-1cd035e796ff" providerId="ADAL" clId="{81A19456-AC5A-4027-A333-DDF3153701BF}" dt="2022-04-09T18:50:37.347" v="23" actId="478"/>
          <ac:cxnSpMkLst>
            <pc:docMk/>
            <pc:sldMk cId="4044127609" sldId="339"/>
            <ac:cxnSpMk id="25" creationId="{A0AC086E-0899-43EF-964B-F09D1F205859}"/>
          </ac:cxnSpMkLst>
        </pc:cxnChg>
        <pc:cxnChg chg="del">
          <ac:chgData name="Tegischer Lukas" userId="f78daebb-0565-485c-bd0e-1cd035e796ff" providerId="ADAL" clId="{81A19456-AC5A-4027-A333-DDF3153701BF}" dt="2022-04-09T18:50:37.347" v="23" actId="478"/>
          <ac:cxnSpMkLst>
            <pc:docMk/>
            <pc:sldMk cId="4044127609" sldId="339"/>
            <ac:cxnSpMk id="28" creationId="{05A7249A-483F-4B73-841D-A562798E7335}"/>
          </ac:cxnSpMkLst>
        </pc:cxnChg>
      </pc:sldChg>
      <pc:sldChg chg="add del">
        <pc:chgData name="Tegischer Lukas" userId="f78daebb-0565-485c-bd0e-1cd035e796ff" providerId="ADAL" clId="{81A19456-AC5A-4027-A333-DDF3153701BF}" dt="2022-04-09T18:59:15.897" v="158" actId="47"/>
        <pc:sldMkLst>
          <pc:docMk/>
          <pc:sldMk cId="3325284808" sldId="347"/>
        </pc:sldMkLst>
      </pc:sldChg>
      <pc:sldChg chg="addSp delSp modSp add mod modAnim">
        <pc:chgData name="Tegischer Lukas" userId="f78daebb-0565-485c-bd0e-1cd035e796ff" providerId="ADAL" clId="{81A19456-AC5A-4027-A333-DDF3153701BF}" dt="2022-04-09T18:59:40.676" v="160"/>
        <pc:sldMkLst>
          <pc:docMk/>
          <pc:sldMk cId="41888107" sldId="348"/>
        </pc:sldMkLst>
        <pc:spChg chg="del">
          <ac:chgData name="Tegischer Lukas" userId="f78daebb-0565-485c-bd0e-1cd035e796ff" providerId="ADAL" clId="{81A19456-AC5A-4027-A333-DDF3153701BF}" dt="2022-04-09T18:53:24.663" v="71" actId="478"/>
          <ac:spMkLst>
            <pc:docMk/>
            <pc:sldMk cId="41888107" sldId="348"/>
            <ac:spMk id="7" creationId="{AD05B17F-0356-4936-A8F1-B9AC841E3813}"/>
          </ac:spMkLst>
        </pc:spChg>
        <pc:spChg chg="add mod">
          <ac:chgData name="Tegischer Lukas" userId="f78daebb-0565-485c-bd0e-1cd035e796ff" providerId="ADAL" clId="{81A19456-AC5A-4027-A333-DDF3153701BF}" dt="2022-04-09T18:53:49.272" v="79" actId="1076"/>
          <ac:spMkLst>
            <pc:docMk/>
            <pc:sldMk cId="41888107" sldId="348"/>
            <ac:spMk id="8" creationId="{E2773073-6898-4565-94EB-E3C7D8741FD9}"/>
          </ac:spMkLst>
        </pc:spChg>
        <pc:spChg chg="add mod">
          <ac:chgData name="Tegischer Lukas" userId="f78daebb-0565-485c-bd0e-1cd035e796ff" providerId="ADAL" clId="{81A19456-AC5A-4027-A333-DDF3153701BF}" dt="2022-04-09T18:54:58.272" v="99" actId="20577"/>
          <ac:spMkLst>
            <pc:docMk/>
            <pc:sldMk cId="41888107" sldId="348"/>
            <ac:spMk id="12" creationId="{64EEB588-A972-482B-A9C4-51AC1876C58B}"/>
          </ac:spMkLst>
        </pc:spChg>
        <pc:picChg chg="del">
          <ac:chgData name="Tegischer Lukas" userId="f78daebb-0565-485c-bd0e-1cd035e796ff" providerId="ADAL" clId="{81A19456-AC5A-4027-A333-DDF3153701BF}" dt="2022-04-09T18:53:24.045" v="70" actId="478"/>
          <ac:picMkLst>
            <pc:docMk/>
            <pc:sldMk cId="41888107" sldId="348"/>
            <ac:picMk id="5" creationId="{4623CB6A-A90F-42D9-ACA7-08035B510C34}"/>
          </ac:picMkLst>
        </pc:picChg>
        <pc:picChg chg="add mod modCrop">
          <ac:chgData name="Tegischer Lukas" userId="f78daebb-0565-485c-bd0e-1cd035e796ff" providerId="ADAL" clId="{81A19456-AC5A-4027-A333-DDF3153701BF}" dt="2022-04-09T18:54:40.368" v="93" actId="1076"/>
          <ac:picMkLst>
            <pc:docMk/>
            <pc:sldMk cId="41888107" sldId="348"/>
            <ac:picMk id="6" creationId="{AA8B60CC-238E-4233-B991-DD9871A3D947}"/>
          </ac:picMkLst>
        </pc:picChg>
        <pc:picChg chg="del">
          <ac:chgData name="Tegischer Lukas" userId="f78daebb-0565-485c-bd0e-1cd035e796ff" providerId="ADAL" clId="{81A19456-AC5A-4027-A333-DDF3153701BF}" dt="2022-04-09T18:53:26.331" v="72" actId="478"/>
          <ac:picMkLst>
            <pc:docMk/>
            <pc:sldMk cId="41888107" sldId="348"/>
            <ac:picMk id="9" creationId="{99745989-80B4-46D5-B0AC-876EDD50F85F}"/>
          </ac:picMkLst>
        </pc:picChg>
      </pc:sldChg>
      <pc:sldChg chg="addSp delSp modSp add mod">
        <pc:chgData name="Tegischer Lukas" userId="f78daebb-0565-485c-bd0e-1cd035e796ff" providerId="ADAL" clId="{81A19456-AC5A-4027-A333-DDF3153701BF}" dt="2022-04-09T18:59:13.355" v="153" actId="20577"/>
        <pc:sldMkLst>
          <pc:docMk/>
          <pc:sldMk cId="2329605005" sldId="349"/>
        </pc:sldMkLst>
        <pc:spChg chg="add mod">
          <ac:chgData name="Tegischer Lukas" userId="f78daebb-0565-485c-bd0e-1cd035e796ff" providerId="ADAL" clId="{81A19456-AC5A-4027-A333-DDF3153701BF}" dt="2022-04-09T18:59:13.355" v="153" actId="20577"/>
          <ac:spMkLst>
            <pc:docMk/>
            <pc:sldMk cId="2329605005" sldId="349"/>
            <ac:spMk id="4" creationId="{7D98C05B-7792-4A26-A18E-D50AA6C4B4B8}"/>
          </ac:spMkLst>
        </pc:spChg>
        <pc:spChg chg="del">
          <ac:chgData name="Tegischer Lukas" userId="f78daebb-0565-485c-bd0e-1cd035e796ff" providerId="ADAL" clId="{81A19456-AC5A-4027-A333-DDF3153701BF}" dt="2022-04-09T18:56:37.523" v="113" actId="478"/>
          <ac:spMkLst>
            <pc:docMk/>
            <pc:sldMk cId="2329605005" sldId="349"/>
            <ac:spMk id="18" creationId="{B85A7121-3F5F-404A-BFA1-CF18F322618A}"/>
          </ac:spMkLst>
        </pc:spChg>
        <pc:picChg chg="add mod">
          <ac:chgData name="Tegischer Lukas" userId="f78daebb-0565-485c-bd0e-1cd035e796ff" providerId="ADAL" clId="{81A19456-AC5A-4027-A333-DDF3153701BF}" dt="2022-04-09T18:58:13.574" v="133" actId="1076"/>
          <ac:picMkLst>
            <pc:docMk/>
            <pc:sldMk cId="2329605005" sldId="349"/>
            <ac:picMk id="5" creationId="{7BDD28DE-9332-4E72-B18E-299CFCB83805}"/>
          </ac:picMkLst>
        </pc:picChg>
      </pc:sldChg>
      <pc:sldChg chg="addSp delSp modSp add mod">
        <pc:chgData name="Tegischer Lukas" userId="f78daebb-0565-485c-bd0e-1cd035e796ff" providerId="ADAL" clId="{81A19456-AC5A-4027-A333-DDF3153701BF}" dt="2022-04-09T18:58:36.305" v="140" actId="14100"/>
        <pc:sldMkLst>
          <pc:docMk/>
          <pc:sldMk cId="407697604" sldId="350"/>
        </pc:sldMkLst>
        <pc:spChg chg="del">
          <ac:chgData name="Tegischer Lukas" userId="f78daebb-0565-485c-bd0e-1cd035e796ff" providerId="ADAL" clId="{81A19456-AC5A-4027-A333-DDF3153701BF}" dt="2022-04-09T18:58:23.330" v="135" actId="478"/>
          <ac:spMkLst>
            <pc:docMk/>
            <pc:sldMk cId="407697604" sldId="350"/>
            <ac:spMk id="4" creationId="{7D98C05B-7792-4A26-A18E-D50AA6C4B4B8}"/>
          </ac:spMkLst>
        </pc:spChg>
        <pc:spChg chg="add mod">
          <ac:chgData name="Tegischer Lukas" userId="f78daebb-0565-485c-bd0e-1cd035e796ff" providerId="ADAL" clId="{81A19456-AC5A-4027-A333-DDF3153701BF}" dt="2022-04-09T18:58:36.305" v="140" actId="14100"/>
          <ac:spMkLst>
            <pc:docMk/>
            <pc:sldMk cId="407697604" sldId="350"/>
            <ac:spMk id="6" creationId="{14B0156C-B51B-442D-80F1-E40CB5A85D6F}"/>
          </ac:spMkLst>
        </pc:spChg>
        <pc:picChg chg="mod">
          <ac:chgData name="Tegischer Lukas" userId="f78daebb-0565-485c-bd0e-1cd035e796ff" providerId="ADAL" clId="{81A19456-AC5A-4027-A333-DDF3153701BF}" dt="2022-04-09T18:58:33.615" v="139" actId="1076"/>
          <ac:picMkLst>
            <pc:docMk/>
            <pc:sldMk cId="407697604" sldId="350"/>
            <ac:picMk id="5" creationId="{7BDD28DE-9332-4E72-B18E-299CFCB83805}"/>
          </ac:picMkLst>
        </pc:picChg>
      </pc:sldChg>
    </pc:docChg>
  </pc:docChgLst>
  <pc:docChgLst>
    <pc:chgData name="Tegischer Lukas" userId="f78daebb-0565-485c-bd0e-1cd035e796ff" providerId="ADAL" clId="{68BA2EB2-21A4-4C39-8113-FC77CFA21940}"/>
    <pc:docChg chg="undo custSel addSld delSld modSld sldOrd">
      <pc:chgData name="Tegischer Lukas" userId="f78daebb-0565-485c-bd0e-1cd035e796ff" providerId="ADAL" clId="{68BA2EB2-21A4-4C39-8113-FC77CFA21940}" dt="2020-05-25T18:55:47.324" v="832"/>
      <pc:docMkLst>
        <pc:docMk/>
      </pc:docMkLst>
      <pc:sldChg chg="modSp">
        <pc:chgData name="Tegischer Lukas" userId="f78daebb-0565-485c-bd0e-1cd035e796ff" providerId="ADAL" clId="{68BA2EB2-21A4-4C39-8113-FC77CFA21940}" dt="2020-05-25T18:25:26.083" v="831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68BA2EB2-21A4-4C39-8113-FC77CFA21940}" dt="2020-05-25T18:25:26.083" v="831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68BA2EB2-21A4-4C39-8113-FC77CFA21940}" dt="2020-05-25T15:15:02.703" v="724" actId="478"/>
        <pc:sldMkLst>
          <pc:docMk/>
          <pc:sldMk cId="4068653008" sldId="278"/>
        </pc:sldMkLst>
        <pc:spChg chg="mod">
          <ac:chgData name="Tegischer Lukas" userId="f78daebb-0565-485c-bd0e-1cd035e796ff" providerId="ADAL" clId="{68BA2EB2-21A4-4C39-8113-FC77CFA21940}" dt="2020-05-23T08:38:12.398" v="146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06.365" v="712" actId="478"/>
          <ac:spMkLst>
            <pc:docMk/>
            <pc:sldMk cId="4068653008" sldId="27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38:38.330" v="158" actId="207"/>
          <ac:spMkLst>
            <pc:docMk/>
            <pc:sldMk cId="4068653008" sldId="278"/>
            <ac:spMk id="4" creationId="{F7F136DA-982B-4DD2-9FB3-0B1DFE21D11A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5" creationId="{60E8481B-E104-4BB1-9EC9-3D090B70F1B4}"/>
          </ac:spMkLst>
        </pc:spChg>
        <pc:spChg chg="add mod">
          <ac:chgData name="Tegischer Lukas" userId="f78daebb-0565-485c-bd0e-1cd035e796ff" providerId="ADAL" clId="{68BA2EB2-21A4-4C39-8113-FC77CFA21940}" dt="2020-05-23T08:39:07.465" v="170" actId="403"/>
          <ac:spMkLst>
            <pc:docMk/>
            <pc:sldMk cId="4068653008" sldId="278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5T15:15:02.703" v="724" actId="478"/>
          <ac:spMkLst>
            <pc:docMk/>
            <pc:sldMk cId="4068653008" sldId="278"/>
            <ac:spMk id="7" creationId="{52531FF6-0482-40F0-AC36-917732D5B342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7" creationId="{EAE9256D-B5DF-4E53-8848-325C0E6E44BB}"/>
          </ac:spMkLst>
        </pc:spChg>
        <pc:spChg chg="del">
          <ac:chgData name="Tegischer Lukas" userId="f78daebb-0565-485c-bd0e-1cd035e796ff" providerId="ADAL" clId="{68BA2EB2-21A4-4C39-8113-FC77CFA21940}" dt="2020-05-23T08:38:16.328" v="149" actId="478"/>
          <ac:spMkLst>
            <pc:docMk/>
            <pc:sldMk cId="4068653008" sldId="278"/>
            <ac:spMk id="9" creationId="{39C13C33-4110-4B53-865F-3135381995BB}"/>
          </ac:spMkLst>
        </pc:spChg>
        <pc:spChg chg="del">
          <ac:chgData name="Tegischer Lukas" userId="f78daebb-0565-485c-bd0e-1cd035e796ff" providerId="ADAL" clId="{68BA2EB2-21A4-4C39-8113-FC77CFA21940}" dt="2020-05-23T08:38:15.251" v="148" actId="478"/>
          <ac:spMkLst>
            <pc:docMk/>
            <pc:sldMk cId="4068653008" sldId="278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68BA2EB2-21A4-4C39-8113-FC77CFA21940}" dt="2020-05-23T08:39:45.423" v="180" actId="1076"/>
          <ac:spMkLst>
            <pc:docMk/>
            <pc:sldMk cId="4068653008" sldId="278"/>
            <ac:spMk id="11" creationId="{EB8611C7-EDBE-4D99-A00D-C2DB59BDBFC3}"/>
          </ac:spMkLst>
        </pc:spChg>
        <pc:spChg chg="add mod">
          <ac:chgData name="Tegischer Lukas" userId="f78daebb-0565-485c-bd0e-1cd035e796ff" providerId="ADAL" clId="{68BA2EB2-21A4-4C39-8113-FC77CFA21940}" dt="2020-05-23T08:39:11.073" v="171" actId="20577"/>
          <ac:spMkLst>
            <pc:docMk/>
            <pc:sldMk cId="4068653008" sldId="278"/>
            <ac:spMk id="12" creationId="{601A9FA8-ACDA-4F1D-B47F-60C54ABDBAF9}"/>
          </ac:spMkLst>
        </pc:spChg>
        <pc:picChg chg="del">
          <ac:chgData name="Tegischer Lukas" userId="f78daebb-0565-485c-bd0e-1cd035e796ff" providerId="ADAL" clId="{68BA2EB2-21A4-4C39-8113-FC77CFA21940}" dt="2020-05-23T08:38:13.757" v="147" actId="478"/>
          <ac:picMkLst>
            <pc:docMk/>
            <pc:sldMk cId="4068653008" sldId="278"/>
            <ac:picMk id="8" creationId="{E7E8DFF7-EE0A-45CF-B66B-55B4756DF225}"/>
          </ac:picMkLst>
        </pc:picChg>
      </pc:sldChg>
      <pc:sldChg chg="addSp delSp modSp ord">
        <pc:chgData name="Tegischer Lukas" userId="f78daebb-0565-485c-bd0e-1cd035e796ff" providerId="ADAL" clId="{68BA2EB2-21A4-4C39-8113-FC77CFA21940}" dt="2020-05-25T15:20:15.132" v="828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68BA2EB2-21A4-4C39-8113-FC77CFA21940}" dt="2020-05-25T15:20:15.132" v="828" actId="20577"/>
          <ac:spMkLst>
            <pc:docMk/>
            <pc:sldMk cId="3932101437" sldId="291"/>
            <ac:spMk id="2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9:30.966" v="790" actId="478"/>
          <ac:spMkLst>
            <pc:docMk/>
            <pc:sldMk cId="3932101437" sldId="291"/>
            <ac:spMk id="3" creationId="{7F6B21D6-1E80-4453-8E7D-7069E055C375}"/>
          </ac:spMkLst>
        </pc:spChg>
        <pc:spChg chg="add del mod">
          <ac:chgData name="Tegischer Lukas" userId="f78daebb-0565-485c-bd0e-1cd035e796ff" providerId="ADAL" clId="{68BA2EB2-21A4-4C39-8113-FC77CFA21940}" dt="2020-05-25T15:19:37.908" v="792" actId="478"/>
          <ac:spMkLst>
            <pc:docMk/>
            <pc:sldMk cId="3932101437" sldId="291"/>
            <ac:spMk id="6" creationId="{A59499F7-B534-48B6-9EB0-251AB63B6C0A}"/>
          </ac:spMkLst>
        </pc:spChg>
      </pc:sldChg>
      <pc:sldChg chg="del">
        <pc:chgData name="Tegischer Lukas" userId="f78daebb-0565-485c-bd0e-1cd035e796ff" providerId="ADAL" clId="{68BA2EB2-21A4-4C39-8113-FC77CFA21940}" dt="2020-05-23T08:45:41.104" v="362" actId="2696"/>
        <pc:sldMkLst>
          <pc:docMk/>
          <pc:sldMk cId="3227496293" sldId="292"/>
        </pc:sldMkLst>
      </pc:sldChg>
      <pc:sldChg chg="modSp ord modTransition">
        <pc:chgData name="Tegischer Lukas" userId="f78daebb-0565-485c-bd0e-1cd035e796ff" providerId="ADAL" clId="{68BA2EB2-21A4-4C39-8113-FC77CFA21940}" dt="2020-05-23T11:03:00.041" v="711"/>
        <pc:sldMkLst>
          <pc:docMk/>
          <pc:sldMk cId="3291215939" sldId="293"/>
        </pc:sldMkLst>
        <pc:spChg chg="mod">
          <ac:chgData name="Tegischer Lukas" userId="f78daebb-0565-485c-bd0e-1cd035e796ff" providerId="ADAL" clId="{68BA2EB2-21A4-4C39-8113-FC77CFA21940}" dt="2020-05-23T09:02:44.278" v="604" actId="20577"/>
          <ac:spMkLst>
            <pc:docMk/>
            <pc:sldMk cId="3291215939" sldId="293"/>
            <ac:spMk id="13" creationId="{7258A0A6-6712-4D8F-8C14-E702DF4F3BD8}"/>
          </ac:spMkLst>
        </pc:sp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3281699856" sldId="294"/>
        </pc:sldMkLst>
        <pc:spChg chg="mod">
          <ac:chgData name="Tegischer Lukas" userId="f78daebb-0565-485c-bd0e-1cd035e796ff" providerId="ADAL" clId="{68BA2EB2-21A4-4C39-8113-FC77CFA21940}" dt="2020-05-23T08:41:59.390" v="259" actId="1076"/>
          <ac:spMkLst>
            <pc:docMk/>
            <pc:sldMk cId="3281699856" sldId="294"/>
            <ac:spMk id="2" creationId="{00000000-0000-0000-0000-000000000000}"/>
          </ac:spMkLst>
        </pc:spChg>
        <pc:spChg chg="del mod">
          <ac:chgData name="Tegischer Lukas" userId="f78daebb-0565-485c-bd0e-1cd035e796ff" providerId="ADAL" clId="{68BA2EB2-21A4-4C39-8113-FC77CFA21940}" dt="2020-05-25T14:24:08.381" v="713" actId="478"/>
          <ac:spMkLst>
            <pc:docMk/>
            <pc:sldMk cId="3281699856" sldId="294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0:43.344" v="218" actId="478"/>
          <ac:spMkLst>
            <pc:docMk/>
            <pc:sldMk cId="3281699856" sldId="294"/>
            <ac:spMk id="4" creationId="{F7F136DA-982B-4DD2-9FB3-0B1DFE21D11A}"/>
          </ac:spMkLst>
        </pc:spChg>
        <pc:spChg chg="add mod">
          <ac:chgData name="Tegischer Lukas" userId="f78daebb-0565-485c-bd0e-1cd035e796ff" providerId="ADAL" clId="{68BA2EB2-21A4-4C39-8113-FC77CFA21940}" dt="2020-05-23T08:41:53.630" v="258" actId="1076"/>
          <ac:spMkLst>
            <pc:docMk/>
            <pc:sldMk cId="3281699856" sldId="294"/>
            <ac:spMk id="5" creationId="{CCD91B24-F30C-458A-BA82-542B70E6F928}"/>
          </ac:spMkLst>
        </pc:spChg>
        <pc:spChg chg="add del mod">
          <ac:chgData name="Tegischer Lukas" userId="f78daebb-0565-485c-bd0e-1cd035e796ff" providerId="ADAL" clId="{68BA2EB2-21A4-4C39-8113-FC77CFA21940}" dt="2020-05-25T15:20:09.532" v="827" actId="478"/>
          <ac:spMkLst>
            <pc:docMk/>
            <pc:sldMk cId="3281699856" sldId="294"/>
            <ac:spMk id="6" creationId="{C28C150E-767E-4540-A6B9-4EF78BEFD01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6" creationId="{D0B9EB14-38CF-41AE-BFB4-2C549F5A4A18}"/>
          </ac:spMkLst>
        </pc:spChg>
        <pc:spChg chg="add del mod">
          <ac:chgData name="Tegischer Lukas" userId="f78daebb-0565-485c-bd0e-1cd035e796ff" providerId="ADAL" clId="{68BA2EB2-21A4-4C39-8113-FC77CFA21940}" dt="2020-05-23T08:43:26.895" v="326" actId="478"/>
          <ac:spMkLst>
            <pc:docMk/>
            <pc:sldMk cId="3281699856" sldId="294"/>
            <ac:spMk id="7" creationId="{89201129-67C7-452E-80F0-68B4CA5FAC72}"/>
          </ac:spMkLst>
        </pc:spChg>
        <pc:spChg chg="add del mod">
          <ac:chgData name="Tegischer Lukas" userId="f78daebb-0565-485c-bd0e-1cd035e796ff" providerId="ADAL" clId="{68BA2EB2-21A4-4C39-8113-FC77CFA21940}" dt="2020-05-23T08:42:14.047" v="263" actId="478"/>
          <ac:spMkLst>
            <pc:docMk/>
            <pc:sldMk cId="3281699856" sldId="294"/>
            <ac:spMk id="8" creationId="{D55F4CBC-286D-4CC2-B59A-FC45321C5D16}"/>
          </ac:spMkLst>
        </pc:spChg>
        <pc:spChg chg="add mod">
          <ac:chgData name="Tegischer Lukas" userId="f78daebb-0565-485c-bd0e-1cd035e796ff" providerId="ADAL" clId="{68BA2EB2-21A4-4C39-8113-FC77CFA21940}" dt="2020-05-23T08:43:28.566" v="327" actId="1076"/>
          <ac:spMkLst>
            <pc:docMk/>
            <pc:sldMk cId="3281699856" sldId="294"/>
            <ac:spMk id="9" creationId="{B98BF272-E1AF-4510-8C00-89ACF6CDAA25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1" creationId="{EB8611C7-EDBE-4D99-A00D-C2DB59BDBFC3}"/>
          </ac:spMkLst>
        </pc:spChg>
        <pc:spChg chg="del">
          <ac:chgData name="Tegischer Lukas" userId="f78daebb-0565-485c-bd0e-1cd035e796ff" providerId="ADAL" clId="{68BA2EB2-21A4-4C39-8113-FC77CFA21940}" dt="2020-05-23T08:40:44.235" v="219" actId="478"/>
          <ac:spMkLst>
            <pc:docMk/>
            <pc:sldMk cId="3281699856" sldId="294"/>
            <ac:spMk id="12" creationId="{601A9FA8-ACDA-4F1D-B47F-60C54ABDBAF9}"/>
          </ac:spMkLst>
        </pc:spChg>
        <pc:picChg chg="add mod">
          <ac:chgData name="Tegischer Lukas" userId="f78daebb-0565-485c-bd0e-1cd035e796ff" providerId="ADAL" clId="{68BA2EB2-21A4-4C39-8113-FC77CFA21940}" dt="2020-05-23T08:43:30.231" v="328" actId="1076"/>
          <ac:picMkLst>
            <pc:docMk/>
            <pc:sldMk cId="3281699856" sldId="294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3281699856" sldId="294"/>
            <ac:inkMk id="3" creationId="{6FA746E1-8FD2-4516-99C7-19A992F7DA51}"/>
          </ac:inkMkLst>
        </pc:inkChg>
      </pc:sldChg>
      <pc:sldChg chg="addSp delSp modSp add modTransition delAnim modAnim">
        <pc:chgData name="Tegischer Lukas" userId="f78daebb-0565-485c-bd0e-1cd035e796ff" providerId="ADAL" clId="{68BA2EB2-21A4-4C39-8113-FC77CFA21940}" dt="2020-05-25T18:55:47.324" v="832"/>
        <pc:sldMkLst>
          <pc:docMk/>
          <pc:sldMk cId="1380146374" sldId="295"/>
        </pc:sldMkLst>
        <pc:spChg chg="del mod">
          <ac:chgData name="Tegischer Lukas" userId="f78daebb-0565-485c-bd0e-1cd035e796ff" providerId="ADAL" clId="{68BA2EB2-21A4-4C39-8113-FC77CFA21940}" dt="2020-05-25T14:24:12.222" v="717" actId="478"/>
          <ac:spMkLst>
            <pc:docMk/>
            <pc:sldMk cId="1380146374" sldId="295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44:42.415" v="351" actId="1076"/>
          <ac:spMkLst>
            <pc:docMk/>
            <pc:sldMk cId="1380146374" sldId="295"/>
            <ac:spMk id="4" creationId="{C78E8904-913A-4BC3-B9E9-F5318EE3EEA4}"/>
          </ac:spMkLst>
        </pc:spChg>
        <pc:spChg chg="add del mod">
          <ac:chgData name="Tegischer Lukas" userId="f78daebb-0565-485c-bd0e-1cd035e796ff" providerId="ADAL" clId="{68BA2EB2-21A4-4C39-8113-FC77CFA21940}" dt="2020-05-25T15:15:10.158" v="725" actId="478"/>
          <ac:spMkLst>
            <pc:docMk/>
            <pc:sldMk cId="1380146374" sldId="295"/>
            <ac:spMk id="8" creationId="{353A5B8F-EBC4-4B02-8CB1-ED22FB7A2AF5}"/>
          </ac:spMkLst>
        </pc:spChg>
        <pc:spChg chg="del">
          <ac:chgData name="Tegischer Lukas" userId="f78daebb-0565-485c-bd0e-1cd035e796ff" providerId="ADAL" clId="{68BA2EB2-21A4-4C39-8113-FC77CFA21940}" dt="2020-05-23T08:43:42.860" v="330" actId="478"/>
          <ac:spMkLst>
            <pc:docMk/>
            <pc:sldMk cId="1380146374" sldId="295"/>
            <ac:spMk id="9" creationId="{B98BF272-E1AF-4510-8C00-89ACF6CDAA25}"/>
          </ac:spMkLst>
        </pc:spChg>
        <pc:spChg chg="add mod">
          <ac:chgData name="Tegischer Lukas" userId="f78daebb-0565-485c-bd0e-1cd035e796ff" providerId="ADAL" clId="{68BA2EB2-21A4-4C39-8113-FC77CFA21940}" dt="2020-05-23T08:44:49.174" v="353" actId="1076"/>
          <ac:spMkLst>
            <pc:docMk/>
            <pc:sldMk cId="1380146374" sldId="295"/>
            <ac:spMk id="10" creationId="{6173E60B-18CE-4D83-B51E-7531A5849C30}"/>
          </ac:spMkLst>
        </pc:spChg>
        <pc:picChg chg="add mod">
          <ac:chgData name="Tegischer Lukas" userId="f78daebb-0565-485c-bd0e-1cd035e796ff" providerId="ADAL" clId="{68BA2EB2-21A4-4C39-8113-FC77CFA21940}" dt="2020-05-23T08:45:00.576" v="355" actId="1582"/>
          <ac:picMkLst>
            <pc:docMk/>
            <pc:sldMk cId="1380146374" sldId="295"/>
            <ac:picMk id="11" creationId="{59FE26C9-FD65-4FE8-A531-DF17BD3E2EFC}"/>
          </ac:picMkLst>
        </pc:picChg>
        <pc:picChg chg="add mod">
          <ac:chgData name="Tegischer Lukas" userId="f78daebb-0565-485c-bd0e-1cd035e796ff" providerId="ADAL" clId="{68BA2EB2-21A4-4C39-8113-FC77CFA21940}" dt="2020-05-23T08:45:04.529" v="356" actId="1582"/>
          <ac:picMkLst>
            <pc:docMk/>
            <pc:sldMk cId="1380146374" sldId="295"/>
            <ac:picMk id="12" creationId="{D7F69E96-C00D-4B9A-A0C4-7DC2AFACB55E}"/>
          </ac:picMkLst>
        </pc:picChg>
        <pc:picChg chg="del">
          <ac:chgData name="Tegischer Lukas" userId="f78daebb-0565-485c-bd0e-1cd035e796ff" providerId="ADAL" clId="{68BA2EB2-21A4-4C39-8113-FC77CFA21940}" dt="2020-05-23T08:43:43.213" v="331" actId="478"/>
          <ac:picMkLst>
            <pc:docMk/>
            <pc:sldMk cId="1380146374" sldId="295"/>
            <ac:picMk id="13" creationId="{2E50D97D-7922-437D-B01F-035131D1C240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1380146374" sldId="295"/>
            <ac:inkMk id="3" creationId="{9A2B26CE-6404-4C48-A9AD-901C4ACC7C25}"/>
          </ac:inkMkLst>
        </pc:inkChg>
      </pc:sldChg>
      <pc:sldChg chg="addSp delSp modSp add del modTransition delAnim modAnim">
        <pc:chgData name="Tegischer Lukas" userId="f78daebb-0565-485c-bd0e-1cd035e796ff" providerId="ADAL" clId="{68BA2EB2-21A4-4C39-8113-FC77CFA21940}" dt="2020-05-25T15:19:22.909" v="784" actId="2696"/>
        <pc:sldMkLst>
          <pc:docMk/>
          <pc:sldMk cId="315563444" sldId="296"/>
        </pc:sldMkLst>
        <pc:spChg chg="add del mod">
          <ac:chgData name="Tegischer Lukas" userId="f78daebb-0565-485c-bd0e-1cd035e796ff" providerId="ADAL" clId="{68BA2EB2-21A4-4C39-8113-FC77CFA21940}" dt="2020-05-23T08:46:47.261" v="396" actId="1076"/>
          <ac:spMkLst>
            <pc:docMk/>
            <pc:sldMk cId="315563444" sldId="296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4" creationId="{C78E8904-913A-4BC3-B9E9-F5318EE3EEA4}"/>
          </ac:spMkLst>
        </pc:spChg>
        <pc:spChg chg="add mod">
          <ac:chgData name="Tegischer Lukas" userId="f78daebb-0565-485c-bd0e-1cd035e796ff" providerId="ADAL" clId="{68BA2EB2-21A4-4C39-8113-FC77CFA21940}" dt="2020-05-25T14:24:14.838" v="718" actId="478"/>
          <ac:spMkLst>
            <pc:docMk/>
            <pc:sldMk cId="315563444" sldId="296"/>
            <ac:spMk id="5" creationId="{B86AA291-FF07-43C9-AD5D-3A4CC624740F}"/>
          </ac:spMkLst>
        </pc:spChg>
        <pc:spChg chg="del">
          <ac:chgData name="Tegischer Lukas" userId="f78daebb-0565-485c-bd0e-1cd035e796ff" providerId="ADAL" clId="{68BA2EB2-21A4-4C39-8113-FC77CFA21940}" dt="2020-05-23T08:46:39.474" v="393" actId="478"/>
          <ac:spMkLst>
            <pc:docMk/>
            <pc:sldMk cId="315563444" sldId="296"/>
            <ac:spMk id="5" creationId="{CCD91B24-F30C-458A-BA82-542B70E6F928}"/>
          </ac:spMkLst>
        </pc:spChg>
        <pc:spChg chg="add mod">
          <ac:chgData name="Tegischer Lukas" userId="f78daebb-0565-485c-bd0e-1cd035e796ff" providerId="ADAL" clId="{68BA2EB2-21A4-4C39-8113-FC77CFA21940}" dt="2020-05-23T08:52:02.511" v="430" actId="1076"/>
          <ac:spMkLst>
            <pc:docMk/>
            <pc:sldMk cId="315563444" sldId="296"/>
            <ac:spMk id="6" creationId="{8F629F64-2CB1-4D75-A76D-C9C6EFD83E66}"/>
          </ac:spMkLst>
        </pc:spChg>
        <pc:spChg chg="del">
          <ac:chgData name="Tegischer Lukas" userId="f78daebb-0565-485c-bd0e-1cd035e796ff" providerId="ADAL" clId="{68BA2EB2-21A4-4C39-8113-FC77CFA21940}" dt="2020-05-23T08:46:40.421" v="394" actId="478"/>
          <ac:spMkLst>
            <pc:docMk/>
            <pc:sldMk cId="315563444" sldId="296"/>
            <ac:spMk id="7" creationId="{89201129-67C7-452E-80F0-68B4CA5FAC72}"/>
          </ac:spMkLst>
        </pc:spChg>
        <pc:spChg chg="del">
          <ac:chgData name="Tegischer Lukas" userId="f78daebb-0565-485c-bd0e-1cd035e796ff" providerId="ADAL" clId="{68BA2EB2-21A4-4C39-8113-FC77CFA21940}" dt="2020-05-23T08:46:42.316" v="395" actId="478"/>
          <ac:spMkLst>
            <pc:docMk/>
            <pc:sldMk cId="315563444" sldId="296"/>
            <ac:spMk id="10" creationId="{6173E60B-18CE-4D83-B51E-7531A5849C30}"/>
          </ac:spMkLst>
        </pc:spChg>
        <pc:picChg chg="add mod modCrop">
          <ac:chgData name="Tegischer Lukas" userId="f78daebb-0565-485c-bd0e-1cd035e796ff" providerId="ADAL" clId="{68BA2EB2-21A4-4C39-8113-FC77CFA21940}" dt="2020-05-23T08:51:28.879" v="426" actId="14100"/>
          <ac:picMkLst>
            <pc:docMk/>
            <pc:sldMk cId="315563444" sldId="296"/>
            <ac:picMk id="8" creationId="{B7D11813-F516-404F-9469-62A7B8C086D8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1" creationId="{59FE26C9-FD65-4FE8-A531-DF17BD3E2EFC}"/>
          </ac:picMkLst>
        </pc:picChg>
        <pc:picChg chg="del">
          <ac:chgData name="Tegischer Lukas" userId="f78daebb-0565-485c-bd0e-1cd035e796ff" providerId="ADAL" clId="{68BA2EB2-21A4-4C39-8113-FC77CFA21940}" dt="2020-05-23T08:46:42.316" v="395" actId="478"/>
          <ac:picMkLst>
            <pc:docMk/>
            <pc:sldMk cId="315563444" sldId="296"/>
            <ac:picMk id="12" creationId="{D7F69E96-C00D-4B9A-A0C4-7DC2AFACB55E}"/>
          </ac:picMkLst>
        </pc:picChg>
        <pc:picChg chg="add del mod">
          <ac:chgData name="Tegischer Lukas" userId="f78daebb-0565-485c-bd0e-1cd035e796ff" providerId="ADAL" clId="{68BA2EB2-21A4-4C39-8113-FC77CFA21940}" dt="2020-05-23T08:48:10.846" v="411" actId="478"/>
          <ac:picMkLst>
            <pc:docMk/>
            <pc:sldMk cId="315563444" sldId="296"/>
            <ac:picMk id="13" creationId="{DEB172C8-25AF-4202-842B-8A8D706C7183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2.998" v="785" actId="2696"/>
        <pc:sldMkLst>
          <pc:docMk/>
          <pc:sldMk cId="841029462" sldId="297"/>
        </pc:sldMkLst>
        <pc:spChg chg="del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5T14:24:16.944" v="719" actId="478"/>
          <ac:spMkLst>
            <pc:docMk/>
            <pc:sldMk cId="841029462" sldId="297"/>
            <ac:spMk id="5" creationId="{412A3A3D-0F99-42CF-A3D0-DF0820FFA0CB}"/>
          </ac:spMkLst>
        </pc:spChg>
        <pc:spChg chg="mod">
          <ac:chgData name="Tegischer Lukas" userId="f78daebb-0565-485c-bd0e-1cd035e796ff" providerId="ADAL" clId="{68BA2EB2-21A4-4C39-8113-FC77CFA21940}" dt="2020-05-23T08:53:25.135" v="456" actId="1076"/>
          <ac:spMkLst>
            <pc:docMk/>
            <pc:sldMk cId="841029462" sldId="297"/>
            <ac:spMk id="6" creationId="{8F629F64-2CB1-4D75-A76D-C9C6EFD83E66}"/>
          </ac:spMkLst>
        </pc:spChg>
        <pc:picChg chg="mod">
          <ac:chgData name="Tegischer Lukas" userId="f78daebb-0565-485c-bd0e-1cd035e796ff" providerId="ADAL" clId="{68BA2EB2-21A4-4C39-8113-FC77CFA21940}" dt="2020-05-23T08:53:19.518" v="455" actId="1076"/>
          <ac:picMkLst>
            <pc:docMk/>
            <pc:sldMk cId="841029462" sldId="297"/>
            <ac:picMk id="8" creationId="{B7D11813-F516-404F-9469-62A7B8C086D8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072" v="786" actId="2696"/>
        <pc:sldMkLst>
          <pc:docMk/>
          <pc:sldMk cId="2686993821" sldId="298"/>
        </pc:sldMkLst>
        <pc:spChg chg="mod">
          <ac:chgData name="Tegischer Lukas" userId="f78daebb-0565-485c-bd0e-1cd035e796ff" providerId="ADAL" clId="{68BA2EB2-21A4-4C39-8113-FC77CFA21940}" dt="2020-05-23T08:58:39.048" v="517" actId="1076"/>
          <ac:spMkLst>
            <pc:docMk/>
            <pc:sldMk cId="2686993821" sldId="298"/>
            <ac:spMk id="2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8:58:41.799" v="518" actId="1076"/>
          <ac:spMkLst>
            <pc:docMk/>
            <pc:sldMk cId="2686993821" sldId="298"/>
            <ac:spMk id="4" creationId="{FBD1BA6D-8192-4C59-A206-DAD2BA6ECFE7}"/>
          </ac:spMkLst>
        </pc:spChg>
        <pc:spChg chg="del">
          <ac:chgData name="Tegischer Lukas" userId="f78daebb-0565-485c-bd0e-1cd035e796ff" providerId="ADAL" clId="{68BA2EB2-21A4-4C39-8113-FC77CFA21940}" dt="2020-05-23T08:53:53.763" v="462" actId="478"/>
          <ac:spMkLst>
            <pc:docMk/>
            <pc:sldMk cId="2686993821" sldId="298"/>
            <ac:spMk id="6" creationId="{8F629F64-2CB1-4D75-A76D-C9C6EFD83E66}"/>
          </ac:spMkLst>
        </pc:spChg>
        <pc:spChg chg="add mod">
          <ac:chgData name="Tegischer Lukas" userId="f78daebb-0565-485c-bd0e-1cd035e796ff" providerId="ADAL" clId="{68BA2EB2-21A4-4C39-8113-FC77CFA21940}" dt="2020-05-25T14:24:20.272" v="720" actId="478"/>
          <ac:spMkLst>
            <pc:docMk/>
            <pc:sldMk cId="2686993821" sldId="298"/>
            <ac:spMk id="7" creationId="{F6B844C5-915A-4EC1-B665-0075CB7B2E5E}"/>
          </ac:spMkLst>
        </pc:spChg>
        <pc:picChg chg="add mod modCrop">
          <ac:chgData name="Tegischer Lukas" userId="f78daebb-0565-485c-bd0e-1cd035e796ff" providerId="ADAL" clId="{68BA2EB2-21A4-4C39-8113-FC77CFA21940}" dt="2020-05-23T08:58:45.303" v="519" actId="1076"/>
          <ac:picMkLst>
            <pc:docMk/>
            <pc:sldMk cId="2686993821" sldId="298"/>
            <ac:picMk id="5" creationId="{070FED0E-4E1F-41DA-9B8B-C703A8516D2B}"/>
          </ac:picMkLst>
        </pc:picChg>
        <pc:picChg chg="del">
          <ac:chgData name="Tegischer Lukas" userId="f78daebb-0565-485c-bd0e-1cd035e796ff" providerId="ADAL" clId="{68BA2EB2-21A4-4C39-8113-FC77CFA21940}" dt="2020-05-23T08:53:54.350" v="463" actId="478"/>
          <ac:picMkLst>
            <pc:docMk/>
            <pc:sldMk cId="2686993821" sldId="298"/>
            <ac:picMk id="8" creationId="{B7D11813-F516-404F-9469-62A7B8C086D8}"/>
          </ac:picMkLst>
        </pc:picChg>
      </pc:sldChg>
      <pc:sldChg chg="addSp delSp modSp add del modTransition modAnim">
        <pc:chgData name="Tegischer Lukas" userId="f78daebb-0565-485c-bd0e-1cd035e796ff" providerId="ADAL" clId="{68BA2EB2-21A4-4C39-8113-FC77CFA21940}" dt="2020-05-25T15:19:23.104" v="787" actId="2696"/>
        <pc:sldMkLst>
          <pc:docMk/>
          <pc:sldMk cId="3685411948" sldId="299"/>
        </pc:sldMkLst>
        <pc:spChg chg="del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3" creationId="{00000000-0000-0000-0000-000000000000}"/>
          </ac:spMkLst>
        </pc:spChg>
        <pc:spChg chg="mod">
          <ac:chgData name="Tegischer Lukas" userId="f78daebb-0565-485c-bd0e-1cd035e796ff" providerId="ADAL" clId="{68BA2EB2-21A4-4C39-8113-FC77CFA21940}" dt="2020-05-23T08:59:07.042" v="523" actId="14100"/>
          <ac:spMkLst>
            <pc:docMk/>
            <pc:sldMk cId="3685411948" sldId="299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5T14:24:24.332" v="721" actId="478"/>
          <ac:spMkLst>
            <pc:docMk/>
            <pc:sldMk cId="3685411948" sldId="299"/>
            <ac:spMk id="6" creationId="{B1903CC3-4FE7-4CAE-AA35-D0200A03D302}"/>
          </ac:spMkLst>
        </pc:spChg>
        <pc:picChg chg="del">
          <ac:chgData name="Tegischer Lukas" userId="f78daebb-0565-485c-bd0e-1cd035e796ff" providerId="ADAL" clId="{68BA2EB2-21A4-4C39-8113-FC77CFA21940}" dt="2020-05-23T08:59:03.312" v="522" actId="478"/>
          <ac:picMkLst>
            <pc:docMk/>
            <pc:sldMk cId="3685411948" sldId="299"/>
            <ac:picMk id="5" creationId="{070FED0E-4E1F-41DA-9B8B-C703A8516D2B}"/>
          </ac:picMkLst>
        </pc:picChg>
        <pc:picChg chg="add mod">
          <ac:chgData name="Tegischer Lukas" userId="f78daebb-0565-485c-bd0e-1cd035e796ff" providerId="ADAL" clId="{68BA2EB2-21A4-4C39-8113-FC77CFA21940}" dt="2020-05-23T08:59:18.519" v="527" actId="1076"/>
          <ac:picMkLst>
            <pc:docMk/>
            <pc:sldMk cId="3685411948" sldId="299"/>
            <ac:picMk id="7" creationId="{64B0BD06-692B-42DB-B9CC-51CF1B75BF70}"/>
          </ac:picMkLst>
        </pc:picChg>
      </pc:sldChg>
      <pc:sldChg chg="addSp delSp modSp add del modTransition delAnim modAnim">
        <pc:chgData name="Tegischer Lukas" userId="f78daebb-0565-485c-bd0e-1cd035e796ff" providerId="ADAL" clId="{68BA2EB2-21A4-4C39-8113-FC77CFA21940}" dt="2020-05-25T15:19:23.201" v="788" actId="2696"/>
        <pc:sldMkLst>
          <pc:docMk/>
          <pc:sldMk cId="4028912337" sldId="300"/>
        </pc:sldMkLst>
        <pc:spChg chg="del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3" creationId="{00000000-0000-0000-0000-000000000000}"/>
          </ac:spMkLst>
        </pc:spChg>
        <pc:spChg chg="del">
          <ac:chgData name="Tegischer Lukas" userId="f78daebb-0565-485c-bd0e-1cd035e796ff" providerId="ADAL" clId="{68BA2EB2-21A4-4C39-8113-FC77CFA21940}" dt="2020-05-23T08:59:42.355" v="530" actId="478"/>
          <ac:spMkLst>
            <pc:docMk/>
            <pc:sldMk cId="4028912337" sldId="300"/>
            <ac:spMk id="4" creationId="{FBD1BA6D-8192-4C59-A206-DAD2BA6ECFE7}"/>
          </ac:spMkLst>
        </pc:spChg>
        <pc:spChg chg="add mod">
          <ac:chgData name="Tegischer Lukas" userId="f78daebb-0565-485c-bd0e-1cd035e796ff" providerId="ADAL" clId="{68BA2EB2-21A4-4C39-8113-FC77CFA21940}" dt="2020-05-23T09:01:17.886" v="565" actId="207"/>
          <ac:spMkLst>
            <pc:docMk/>
            <pc:sldMk cId="4028912337" sldId="300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6.732" v="722" actId="478"/>
          <ac:spMkLst>
            <pc:docMk/>
            <pc:sldMk cId="4028912337" sldId="300"/>
            <ac:spMk id="6" creationId="{3EF6E74A-5FDD-4217-BF5A-C492A7FAA814}"/>
          </ac:spMkLst>
        </pc:spChg>
        <pc:picChg chg="del">
          <ac:chgData name="Tegischer Lukas" userId="f78daebb-0565-485c-bd0e-1cd035e796ff" providerId="ADAL" clId="{68BA2EB2-21A4-4C39-8113-FC77CFA21940}" dt="2020-05-23T08:59:51.423" v="532" actId="478"/>
          <ac:picMkLst>
            <pc:docMk/>
            <pc:sldMk cId="4028912337" sldId="300"/>
            <ac:picMk id="7" creationId="{64B0BD06-692B-42DB-B9CC-51CF1B75BF70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8" creationId="{894C1F0B-C1B6-48D8-BC0A-C1CC2910BB75}"/>
          </ac:picMkLst>
        </pc:picChg>
        <pc:picChg chg="add mod">
          <ac:chgData name="Tegischer Lukas" userId="f78daebb-0565-485c-bd0e-1cd035e796ff" providerId="ADAL" clId="{68BA2EB2-21A4-4C39-8113-FC77CFA21940}" dt="2020-05-23T09:00:56.591" v="561" actId="1076"/>
          <ac:picMkLst>
            <pc:docMk/>
            <pc:sldMk cId="4028912337" sldId="300"/>
            <ac:picMk id="9" creationId="{79689970-ED8B-4690-9B06-0EB0F6747E2C}"/>
          </ac:picMkLst>
        </pc:picChg>
      </pc:sldChg>
      <pc:sldChg chg="addSp delSp modSp add del modTransition delAnim">
        <pc:chgData name="Tegischer Lukas" userId="f78daebb-0565-485c-bd0e-1cd035e796ff" providerId="ADAL" clId="{68BA2EB2-21A4-4C39-8113-FC77CFA21940}" dt="2020-05-25T15:19:23.247" v="789" actId="2696"/>
        <pc:sldMkLst>
          <pc:docMk/>
          <pc:sldMk cId="3816203970" sldId="301"/>
        </pc:sldMkLst>
        <pc:spChg chg="del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3" creationId="{00000000-0000-0000-0000-000000000000}"/>
          </ac:spMkLst>
        </pc:spChg>
        <pc:spChg chg="add mod">
          <ac:chgData name="Tegischer Lukas" userId="f78daebb-0565-485c-bd0e-1cd035e796ff" providerId="ADAL" clId="{68BA2EB2-21A4-4C39-8113-FC77CFA21940}" dt="2020-05-23T09:02:06.637" v="579" actId="5793"/>
          <ac:spMkLst>
            <pc:docMk/>
            <pc:sldMk cId="3816203970" sldId="301"/>
            <ac:spMk id="4" creationId="{2E9D5C20-0B6A-4463-A844-9184CF0EAA5A}"/>
          </ac:spMkLst>
        </pc:spChg>
        <pc:spChg chg="del">
          <ac:chgData name="Tegischer Lukas" userId="f78daebb-0565-485c-bd0e-1cd035e796ff" providerId="ADAL" clId="{68BA2EB2-21A4-4C39-8113-FC77CFA21940}" dt="2020-05-23T09:01:44.647" v="569" actId="478"/>
          <ac:spMkLst>
            <pc:docMk/>
            <pc:sldMk cId="3816203970" sldId="301"/>
            <ac:spMk id="5" creationId="{E9BCF70E-8F1C-4A59-9562-9EBD02FA3C72}"/>
          </ac:spMkLst>
        </pc:spChg>
        <pc:spChg chg="add mod">
          <ac:chgData name="Tegischer Lukas" userId="f78daebb-0565-485c-bd0e-1cd035e796ff" providerId="ADAL" clId="{68BA2EB2-21A4-4C39-8113-FC77CFA21940}" dt="2020-05-25T14:24:29.561" v="723" actId="478"/>
          <ac:spMkLst>
            <pc:docMk/>
            <pc:sldMk cId="3816203970" sldId="301"/>
            <ac:spMk id="6" creationId="{7A0B2243-2B7A-4474-9EC2-AA0540D10E58}"/>
          </ac:spMkLst>
        </pc:sp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8" creationId="{894C1F0B-C1B6-48D8-BC0A-C1CC2910BB75}"/>
          </ac:picMkLst>
        </pc:picChg>
        <pc:picChg chg="del">
          <ac:chgData name="Tegischer Lukas" userId="f78daebb-0565-485c-bd0e-1cd035e796ff" providerId="ADAL" clId="{68BA2EB2-21A4-4C39-8113-FC77CFA21940}" dt="2020-05-23T09:01:42.746" v="568" actId="478"/>
          <ac:picMkLst>
            <pc:docMk/>
            <pc:sldMk cId="3816203970" sldId="301"/>
            <ac:picMk id="9" creationId="{79689970-ED8B-4690-9B06-0EB0F6747E2C}"/>
          </ac:picMkLst>
        </pc:picChg>
      </pc:sldChg>
      <pc:sldChg chg="add del">
        <pc:chgData name="Tegischer Lukas" userId="f78daebb-0565-485c-bd0e-1cd035e796ff" providerId="ADAL" clId="{68BA2EB2-21A4-4C39-8113-FC77CFA21940}" dt="2020-05-25T15:19:18.593" v="783" actId="2696"/>
        <pc:sldMkLst>
          <pc:docMk/>
          <pc:sldMk cId="806794822" sldId="302"/>
        </pc:sldMkLst>
      </pc:sldChg>
      <pc:sldChg chg="addSp delSp modSp add modAnim">
        <pc:chgData name="Tegischer Lukas" userId="f78daebb-0565-485c-bd0e-1cd035e796ff" providerId="ADAL" clId="{68BA2EB2-21A4-4C39-8113-FC77CFA21940}" dt="2020-05-25T18:55:47.324" v="832"/>
        <pc:sldMkLst>
          <pc:docMk/>
          <pc:sldMk cId="2356922128" sldId="303"/>
        </pc:sldMkLst>
        <pc:spChg chg="del">
          <ac:chgData name="Tegischer Lukas" userId="f78daebb-0565-485c-bd0e-1cd035e796ff" providerId="ADAL" clId="{68BA2EB2-21A4-4C39-8113-FC77CFA21940}" dt="2020-05-25T15:15:48.892" v="728" actId="478"/>
          <ac:spMkLst>
            <pc:docMk/>
            <pc:sldMk cId="2356922128" sldId="303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68BA2EB2-21A4-4C39-8113-FC77CFA21940}" dt="2020-05-25T15:15:51.669" v="729" actId="478"/>
          <ac:spMkLst>
            <pc:docMk/>
            <pc:sldMk cId="2356922128" sldId="303"/>
            <ac:spMk id="4" creationId="{0353BA6F-2F1F-4FB0-9B35-B69B51B81C37}"/>
          </ac:spMkLst>
        </pc:spChg>
        <pc:spChg chg="del">
          <ac:chgData name="Tegischer Lukas" userId="f78daebb-0565-485c-bd0e-1cd035e796ff" providerId="ADAL" clId="{68BA2EB2-21A4-4C39-8113-FC77CFA21940}" dt="2020-05-25T15:15:53.728" v="730" actId="478"/>
          <ac:spMkLst>
            <pc:docMk/>
            <pc:sldMk cId="2356922128" sldId="303"/>
            <ac:spMk id="5" creationId="{1C8F4660-A0BC-49DA-AD39-FF1E3DA54AC9}"/>
          </ac:spMkLst>
        </pc:spChg>
        <pc:spChg chg="mod">
          <ac:chgData name="Tegischer Lukas" userId="f78daebb-0565-485c-bd0e-1cd035e796ff" providerId="ADAL" clId="{68BA2EB2-21A4-4C39-8113-FC77CFA21940}" dt="2020-05-25T15:18:19.404" v="759" actId="1076"/>
          <ac:spMkLst>
            <pc:docMk/>
            <pc:sldMk cId="2356922128" sldId="303"/>
            <ac:spMk id="7" creationId="{2C109DED-3366-4F58-B9A7-68189A3789F8}"/>
          </ac:spMkLst>
        </pc:spChg>
        <pc:spChg chg="add mod">
          <ac:chgData name="Tegischer Lukas" userId="f78daebb-0565-485c-bd0e-1cd035e796ff" providerId="ADAL" clId="{68BA2EB2-21A4-4C39-8113-FC77CFA21940}" dt="2020-05-25T15:19:06.702" v="781" actId="1076"/>
          <ac:spMkLst>
            <pc:docMk/>
            <pc:sldMk cId="2356922128" sldId="303"/>
            <ac:spMk id="10" creationId="{D669530C-CDC0-41AB-94C3-144A01E58A2A}"/>
          </ac:spMkLst>
        </pc:spChg>
        <pc:graphicFrameChg chg="mod modGraphic">
          <ac:chgData name="Tegischer Lukas" userId="f78daebb-0565-485c-bd0e-1cd035e796ff" providerId="ADAL" clId="{68BA2EB2-21A4-4C39-8113-FC77CFA21940}" dt="2020-05-25T15:19:09.292" v="782" actId="1076"/>
          <ac:graphicFrameMkLst>
            <pc:docMk/>
            <pc:sldMk cId="2356922128" sldId="303"/>
            <ac:graphicFrameMk id="8" creationId="{B82F0515-9F91-4374-9560-C75508BDE8C2}"/>
          </ac:graphicFrameMkLst>
        </pc:graphicFrameChg>
        <pc:picChg chg="add mod">
          <ac:chgData name="Tegischer Lukas" userId="f78daebb-0565-485c-bd0e-1cd035e796ff" providerId="ADAL" clId="{68BA2EB2-21A4-4C39-8113-FC77CFA21940}" dt="2020-05-25T15:17:31.466" v="739" actId="1076"/>
          <ac:picMkLst>
            <pc:docMk/>
            <pc:sldMk cId="2356922128" sldId="303"/>
            <ac:picMk id="6" creationId="{FFD99D12-EF02-4FA0-B07A-EED52AE08B8E}"/>
          </ac:picMkLst>
        </pc:picChg>
        <pc:picChg chg="del mod">
          <ac:chgData name="Tegischer Lukas" userId="f78daebb-0565-485c-bd0e-1cd035e796ff" providerId="ADAL" clId="{68BA2EB2-21A4-4C39-8113-FC77CFA21940}" dt="2020-05-25T15:16:10.976" v="736" actId="478"/>
          <ac:picMkLst>
            <pc:docMk/>
            <pc:sldMk cId="2356922128" sldId="303"/>
            <ac:picMk id="13" creationId="{CAADFF0F-7FEF-43C9-901F-906EEC3EE2FF}"/>
          </ac:picMkLst>
        </pc:picChg>
        <pc:inkChg chg="add">
          <ac:chgData name="Tegischer Lukas" userId="f78daebb-0565-485c-bd0e-1cd035e796ff" providerId="ADAL" clId="{68BA2EB2-21A4-4C39-8113-FC77CFA21940}" dt="2020-05-25T18:55:47.324" v="832"/>
          <ac:inkMkLst>
            <pc:docMk/>
            <pc:sldMk cId="2356922128" sldId="303"/>
            <ac:inkMk id="2" creationId="{BC3DC569-AFE6-4768-AABA-A3A7EE270FE1}"/>
          </ac:inkMkLst>
        </pc:inkChg>
      </pc:sldChg>
      <pc:sldChg chg="addSp delSp modSp add modAnim">
        <pc:chgData name="Tegischer Lukas" userId="f78daebb-0565-485c-bd0e-1cd035e796ff" providerId="ADAL" clId="{68BA2EB2-21A4-4C39-8113-FC77CFA21940}" dt="2020-05-25T15:20:22.719" v="830"/>
        <pc:sldMkLst>
          <pc:docMk/>
          <pc:sldMk cId="3943016609" sldId="304"/>
        </pc:sldMkLst>
        <pc:spChg chg="mod">
          <ac:chgData name="Tegischer Lukas" userId="f78daebb-0565-485c-bd0e-1cd035e796ff" providerId="ADAL" clId="{68BA2EB2-21A4-4C39-8113-FC77CFA21940}" dt="2020-05-25T15:18:59.235" v="777" actId="1076"/>
          <ac:spMkLst>
            <pc:docMk/>
            <pc:sldMk cId="3943016609" sldId="304"/>
            <ac:spMk id="7" creationId="{2C109DED-3366-4F58-B9A7-68189A3789F8}"/>
          </ac:spMkLst>
        </pc:spChg>
        <pc:spChg chg="mod">
          <ac:chgData name="Tegischer Lukas" userId="f78daebb-0565-485c-bd0e-1cd035e796ff" providerId="ADAL" clId="{68BA2EB2-21A4-4C39-8113-FC77CFA21940}" dt="2020-05-25T15:19:01.856" v="779" actId="403"/>
          <ac:spMkLst>
            <pc:docMk/>
            <pc:sldMk cId="3943016609" sldId="304"/>
            <ac:spMk id="10" creationId="{D669530C-CDC0-41AB-94C3-144A01E58A2A}"/>
          </ac:spMkLst>
        </pc:spChg>
        <pc:picChg chg="del">
          <ac:chgData name="Tegischer Lukas" userId="f78daebb-0565-485c-bd0e-1cd035e796ff" providerId="ADAL" clId="{68BA2EB2-21A4-4C39-8113-FC77CFA21940}" dt="2020-05-25T15:18:33.823" v="767" actId="478"/>
          <ac:picMkLst>
            <pc:docMk/>
            <pc:sldMk cId="3943016609" sldId="304"/>
            <ac:picMk id="6" creationId="{FFD99D12-EF02-4FA0-B07A-EED52AE08B8E}"/>
          </ac:picMkLst>
        </pc:picChg>
        <pc:picChg chg="add mod">
          <ac:chgData name="Tegischer Lukas" userId="f78daebb-0565-485c-bd0e-1cd035e796ff" providerId="ADAL" clId="{68BA2EB2-21A4-4C39-8113-FC77CFA21940}" dt="2020-05-25T15:18:55.098" v="776" actId="1076"/>
          <ac:picMkLst>
            <pc:docMk/>
            <pc:sldMk cId="3943016609" sldId="304"/>
            <ac:picMk id="9" creationId="{173CFBA2-68E8-4812-89E3-4A047F013E6E}"/>
          </ac:picMkLst>
        </pc:picChg>
      </pc:sldChg>
    </pc:docChg>
  </pc:docChgLst>
  <pc:docChgLst>
    <pc:chgData name="Tegischer Lukas" userId="f78daebb-0565-485c-bd0e-1cd035e796ff" providerId="ADAL" clId="{D758E6AF-DA6E-4EB4-A0A5-42C8DB675D16}"/>
    <pc:docChg chg="undo custSel addSld delSld modSld">
      <pc:chgData name="Tegischer Lukas" userId="f78daebb-0565-485c-bd0e-1cd035e796ff" providerId="ADAL" clId="{D758E6AF-DA6E-4EB4-A0A5-42C8DB675D16}" dt="2020-06-16T06:08:38.398" v="255"/>
      <pc:docMkLst>
        <pc:docMk/>
      </pc:docMkLst>
      <pc:sldChg chg="modSp">
        <pc:chgData name="Tegischer Lukas" userId="f78daebb-0565-485c-bd0e-1cd035e796ff" providerId="ADAL" clId="{D758E6AF-DA6E-4EB4-A0A5-42C8DB675D16}" dt="2020-06-16T05:59:20.086" v="33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D758E6AF-DA6E-4EB4-A0A5-42C8DB675D16}" dt="2020-06-16T05:59:20.086" v="33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delAnim modAnim">
        <pc:chgData name="Tegischer Lukas" userId="f78daebb-0565-485c-bd0e-1cd035e796ff" providerId="ADAL" clId="{D758E6AF-DA6E-4EB4-A0A5-42C8DB675D16}" dt="2020-06-16T06:04:04.692" v="172"/>
        <pc:sldMkLst>
          <pc:docMk/>
          <pc:sldMk cId="4068653008" sldId="278"/>
        </pc:sldMkLst>
        <pc:spChg chg="mod">
          <ac:chgData name="Tegischer Lukas" userId="f78daebb-0565-485c-bd0e-1cd035e796ff" providerId="ADAL" clId="{D758E6AF-DA6E-4EB4-A0A5-42C8DB675D16}" dt="2020-06-16T05:59:30.266" v="59" actId="20577"/>
          <ac:spMkLst>
            <pc:docMk/>
            <pc:sldMk cId="4068653008" sldId="278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5:59:32.704" v="60" actId="478"/>
          <ac:spMkLst>
            <pc:docMk/>
            <pc:sldMk cId="4068653008" sldId="278"/>
            <ac:spMk id="3" creationId="{C6E72528-3E1A-4D37-ABE1-288918219A59}"/>
          </ac:spMkLst>
        </pc:spChg>
        <pc:spChg chg="add del mod">
          <ac:chgData name="Tegischer Lukas" userId="f78daebb-0565-485c-bd0e-1cd035e796ff" providerId="ADAL" clId="{D758E6AF-DA6E-4EB4-A0A5-42C8DB675D16}" dt="2020-06-16T06:02:27.702" v="122" actId="478"/>
          <ac:spMkLst>
            <pc:docMk/>
            <pc:sldMk cId="4068653008" sldId="278"/>
            <ac:spMk id="4" creationId="{38B992C7-3E32-4ED8-BC2B-5265ECC82B75}"/>
          </ac:spMkLst>
        </pc:spChg>
        <pc:spChg chg="add del mod">
          <ac:chgData name="Tegischer Lukas" userId="f78daebb-0565-485c-bd0e-1cd035e796ff" providerId="ADAL" clId="{D758E6AF-DA6E-4EB4-A0A5-42C8DB675D16}" dt="2020-06-16T06:02:56.031" v="147" actId="478"/>
          <ac:spMkLst>
            <pc:docMk/>
            <pc:sldMk cId="4068653008" sldId="278"/>
            <ac:spMk id="5" creationId="{393E2BC7-9129-4881-9F77-4D45A01CFD9B}"/>
          </ac:spMkLst>
        </pc:spChg>
        <pc:spChg chg="add mod">
          <ac:chgData name="Tegischer Lukas" userId="f78daebb-0565-485c-bd0e-1cd035e796ff" providerId="ADAL" clId="{D758E6AF-DA6E-4EB4-A0A5-42C8DB675D16}" dt="2020-06-16T06:01:53.139" v="106" actId="1076"/>
          <ac:spMkLst>
            <pc:docMk/>
            <pc:sldMk cId="4068653008" sldId="278"/>
            <ac:spMk id="6" creationId="{CE7B355E-508D-419C-A05E-DBB005F0667C}"/>
          </ac:spMkLst>
        </pc:spChg>
        <pc:spChg chg="add del mod">
          <ac:chgData name="Tegischer Lukas" userId="f78daebb-0565-485c-bd0e-1cd035e796ff" providerId="ADAL" clId="{D758E6AF-DA6E-4EB4-A0A5-42C8DB675D16}" dt="2020-06-16T06:01:50.786" v="105"/>
          <ac:spMkLst>
            <pc:docMk/>
            <pc:sldMk cId="4068653008" sldId="278"/>
            <ac:spMk id="11" creationId="{D9E4B760-1F48-4068-B36A-AD6CAE0918F3}"/>
          </ac:spMkLst>
        </pc:spChg>
        <pc:spChg chg="add del mod">
          <ac:chgData name="Tegischer Lukas" userId="f78daebb-0565-485c-bd0e-1cd035e796ff" providerId="ADAL" clId="{D758E6AF-DA6E-4EB4-A0A5-42C8DB675D16}" dt="2020-06-16T06:02:54.871" v="146" actId="478"/>
          <ac:spMkLst>
            <pc:docMk/>
            <pc:sldMk cId="4068653008" sldId="278"/>
            <ac:spMk id="13" creationId="{7984E34B-93AA-4FF3-AE29-4CC79CDB58B3}"/>
          </ac:spMkLst>
        </pc:spChg>
        <pc:picChg chg="add del mod">
          <ac:chgData name="Tegischer Lukas" userId="f78daebb-0565-485c-bd0e-1cd035e796ff" providerId="ADAL" clId="{D758E6AF-DA6E-4EB4-A0A5-42C8DB675D16}" dt="2020-06-16T05:59:52.298" v="67" actId="478"/>
          <ac:picMkLst>
            <pc:docMk/>
            <pc:sldMk cId="4068653008" sldId="278"/>
            <ac:picMk id="7" creationId="{A0E90FB9-62F5-4B8C-A15F-0D44C142E708}"/>
          </ac:picMkLst>
        </pc:picChg>
        <pc:picChg chg="add mod modCrop">
          <ac:chgData name="Tegischer Lukas" userId="f78daebb-0565-485c-bd0e-1cd035e796ff" providerId="ADAL" clId="{D758E6AF-DA6E-4EB4-A0A5-42C8DB675D16}" dt="2020-06-16T06:02:25.933" v="121" actId="1076"/>
          <ac:picMkLst>
            <pc:docMk/>
            <pc:sldMk cId="4068653008" sldId="278"/>
            <ac:picMk id="8" creationId="{B4FAB17C-7EC9-4E9E-BF0F-D612388A6C09}"/>
          </ac:picMkLst>
        </pc:picChg>
        <pc:picChg chg="del">
          <ac:chgData name="Tegischer Lukas" userId="f78daebb-0565-485c-bd0e-1cd035e796ff" providerId="ADAL" clId="{D758E6AF-DA6E-4EB4-A0A5-42C8DB675D16}" dt="2020-06-16T05:59:33.858" v="61" actId="478"/>
          <ac:picMkLst>
            <pc:docMk/>
            <pc:sldMk cId="4068653008" sldId="278"/>
            <ac:picMk id="9" creationId="{07812DD2-789C-48BB-A443-DF58B781869D}"/>
          </ac:picMkLst>
        </pc:picChg>
        <pc:picChg chg="del">
          <ac:chgData name="Tegischer Lukas" userId="f78daebb-0565-485c-bd0e-1cd035e796ff" providerId="ADAL" clId="{D758E6AF-DA6E-4EB4-A0A5-42C8DB675D16}" dt="2020-06-16T05:59:35.376" v="62" actId="478"/>
          <ac:picMkLst>
            <pc:docMk/>
            <pc:sldMk cId="4068653008" sldId="278"/>
            <ac:picMk id="10" creationId="{968DFA37-D460-4CFB-9E95-477F1BA8FF71}"/>
          </ac:picMkLst>
        </pc:picChg>
      </pc:sldChg>
      <pc:sldChg chg="modSp">
        <pc:chgData name="Tegischer Lukas" userId="f78daebb-0565-485c-bd0e-1cd035e796ff" providerId="ADAL" clId="{D758E6AF-DA6E-4EB4-A0A5-42C8DB675D16}" dt="2020-06-16T06:07:01.825" v="253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D758E6AF-DA6E-4EB4-A0A5-42C8DB675D16}" dt="2020-06-16T06:07:01.825" v="253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add del">
        <pc:chgData name="Tegischer Lukas" userId="f78daebb-0565-485c-bd0e-1cd035e796ff" providerId="ADAL" clId="{D758E6AF-DA6E-4EB4-A0A5-42C8DB675D16}" dt="2020-06-16T06:02:40.260" v="125" actId="2696"/>
        <pc:sldMkLst>
          <pc:docMk/>
          <pc:sldMk cId="221915474" sldId="292"/>
        </pc:sldMkLst>
      </pc:sldChg>
      <pc:sldChg chg="addSp 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3258084813" sldId="293"/>
        </pc:sldMkLst>
        <pc:spChg chg="mod">
          <ac:chgData name="Tegischer Lukas" userId="f78daebb-0565-485c-bd0e-1cd035e796ff" providerId="ADAL" clId="{D758E6AF-DA6E-4EB4-A0A5-42C8DB675D16}" dt="2020-06-16T06:02:48.278" v="144" actId="20577"/>
          <ac:spMkLst>
            <pc:docMk/>
            <pc:sldMk cId="3258084813" sldId="293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2:50.888" v="145" actId="478"/>
          <ac:spMkLst>
            <pc:docMk/>
            <pc:sldMk cId="3258084813" sldId="293"/>
            <ac:spMk id="6" creationId="{CE7B355E-508D-419C-A05E-DBB005F0667C}"/>
          </ac:spMkLst>
        </pc:spChg>
        <pc:spChg chg="add mod">
          <ac:chgData name="Tegischer Lukas" userId="f78daebb-0565-485c-bd0e-1cd035e796ff" providerId="ADAL" clId="{D758E6AF-DA6E-4EB4-A0A5-42C8DB675D16}" dt="2020-06-16T06:03:02.829" v="150" actId="20577"/>
          <ac:spMkLst>
            <pc:docMk/>
            <pc:sldMk cId="3258084813" sldId="293"/>
            <ac:spMk id="9" creationId="{0D51E328-5134-4A27-BE86-23EAADF35C99}"/>
          </ac:spMkLst>
        </pc:spChg>
        <pc:spChg chg="add mod">
          <ac:chgData name="Tegischer Lukas" userId="f78daebb-0565-485c-bd0e-1cd035e796ff" providerId="ADAL" clId="{D758E6AF-DA6E-4EB4-A0A5-42C8DB675D16}" dt="2020-06-16T06:03:09.208" v="153" actId="20577"/>
          <ac:spMkLst>
            <pc:docMk/>
            <pc:sldMk cId="3258084813" sldId="293"/>
            <ac:spMk id="10" creationId="{BA23A8AD-5E15-496E-82C6-544E715E7040}"/>
          </ac:spMkLst>
        </pc:spChg>
        <pc:spChg chg="add mod">
          <ac:chgData name="Tegischer Lukas" userId="f78daebb-0565-485c-bd0e-1cd035e796ff" providerId="ADAL" clId="{D758E6AF-DA6E-4EB4-A0A5-42C8DB675D16}" dt="2020-06-16T06:03:15.627" v="155" actId="1076"/>
          <ac:spMkLst>
            <pc:docMk/>
            <pc:sldMk cId="3258084813" sldId="293"/>
            <ac:spMk id="11" creationId="{603647A7-BBDD-48C5-A46E-7B4255FAC4A3}"/>
          </ac:spMkLst>
        </pc:spChg>
        <pc:spChg chg="add mod">
          <ac:chgData name="Tegischer Lukas" userId="f78daebb-0565-485c-bd0e-1cd035e796ff" providerId="ADAL" clId="{D758E6AF-DA6E-4EB4-A0A5-42C8DB675D16}" dt="2020-06-16T06:03:22.207" v="159" actId="20577"/>
          <ac:spMkLst>
            <pc:docMk/>
            <pc:sldMk cId="3258084813" sldId="293"/>
            <ac:spMk id="12" creationId="{5DD669EC-C5F3-43E5-8BCC-2CE7E4AB3DEF}"/>
          </ac:spMkLst>
        </pc:spChg>
        <pc:spChg chg="add mod">
          <ac:chgData name="Tegischer Lukas" userId="f78daebb-0565-485c-bd0e-1cd035e796ff" providerId="ADAL" clId="{D758E6AF-DA6E-4EB4-A0A5-42C8DB675D16}" dt="2020-06-16T06:03:26.940" v="162" actId="20577"/>
          <ac:spMkLst>
            <pc:docMk/>
            <pc:sldMk cId="3258084813" sldId="293"/>
            <ac:spMk id="15" creationId="{2B1EF744-80C6-4D33-97EA-6192E58277F7}"/>
          </ac:spMkLst>
        </pc:spChg>
        <pc:spChg chg="add mod">
          <ac:chgData name="Tegischer Lukas" userId="f78daebb-0565-485c-bd0e-1cd035e796ff" providerId="ADAL" clId="{D758E6AF-DA6E-4EB4-A0A5-42C8DB675D16}" dt="2020-06-16T06:03:31.851" v="165" actId="20577"/>
          <ac:spMkLst>
            <pc:docMk/>
            <pc:sldMk cId="3258084813" sldId="293"/>
            <ac:spMk id="16" creationId="{627FE86D-6515-4515-BD36-E27AD2114EAD}"/>
          </ac:spMkLst>
        </pc:spChg>
      </pc:sldChg>
      <pc:sldChg chg="delSp modSp add modTransition modAnim">
        <pc:chgData name="Tegischer Lukas" userId="f78daebb-0565-485c-bd0e-1cd035e796ff" providerId="ADAL" clId="{D758E6AF-DA6E-4EB4-A0A5-42C8DB675D16}" dt="2020-06-16T06:08:38.398" v="255"/>
        <pc:sldMkLst>
          <pc:docMk/>
          <pc:sldMk cId="2428346085" sldId="294"/>
        </pc:sldMkLst>
        <pc:spChg chg="mod">
          <ac:chgData name="Tegischer Lukas" userId="f78daebb-0565-485c-bd0e-1cd035e796ff" providerId="ADAL" clId="{D758E6AF-DA6E-4EB4-A0A5-42C8DB675D16}" dt="2020-06-16T06:04:22.731" v="206" actId="1076"/>
          <ac:spMkLst>
            <pc:docMk/>
            <pc:sldMk cId="2428346085" sldId="294"/>
            <ac:spMk id="2" creationId="{00000000-0000-0000-0000-00000000000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5" creationId="{393E2BC7-9129-4881-9F77-4D45A01CFD9B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9" creationId="{0D51E328-5134-4A27-BE86-23EAADF35C99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0" creationId="{BA23A8AD-5E15-496E-82C6-544E715E7040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1" creationId="{603647A7-BBDD-48C5-A46E-7B4255FAC4A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2" creationId="{5DD669EC-C5F3-43E5-8BCC-2CE7E4AB3DEF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3" creationId="{7984E34B-93AA-4FF3-AE29-4CC79CDB58B3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5" creationId="{2B1EF744-80C6-4D33-97EA-6192E58277F7}"/>
          </ac:spMkLst>
        </pc:spChg>
        <pc:spChg chg="del">
          <ac:chgData name="Tegischer Lukas" userId="f78daebb-0565-485c-bd0e-1cd035e796ff" providerId="ADAL" clId="{D758E6AF-DA6E-4EB4-A0A5-42C8DB675D16}" dt="2020-06-16T06:04:12.568" v="174" actId="478"/>
          <ac:spMkLst>
            <pc:docMk/>
            <pc:sldMk cId="2428346085" sldId="294"/>
            <ac:spMk id="16" creationId="{627FE86D-6515-4515-BD36-E27AD2114EAD}"/>
          </ac:spMkLst>
        </pc:spChg>
        <pc:picChg chg="del">
          <ac:chgData name="Tegischer Lukas" userId="f78daebb-0565-485c-bd0e-1cd035e796ff" providerId="ADAL" clId="{D758E6AF-DA6E-4EB4-A0A5-42C8DB675D16}" dt="2020-06-16T06:04:12.568" v="174" actId="478"/>
          <ac:picMkLst>
            <pc:docMk/>
            <pc:sldMk cId="2428346085" sldId="294"/>
            <ac:picMk id="8" creationId="{B4FAB17C-7EC9-4E9E-BF0F-D612388A6C09}"/>
          </ac:picMkLst>
        </pc:picChg>
      </pc:sldChg>
      <pc:sldChg chg="del">
        <pc:chgData name="Tegischer Lukas" userId="f78daebb-0565-485c-bd0e-1cd035e796ff" providerId="ADAL" clId="{D758E6AF-DA6E-4EB4-A0A5-42C8DB675D16}" dt="2020-06-16T05:59:24.502" v="34" actId="2696"/>
        <pc:sldMkLst>
          <pc:docMk/>
          <pc:sldMk cId="3082886583" sldId="305"/>
        </pc:sldMkLst>
      </pc:sldChg>
      <pc:sldChg chg="del">
        <pc:chgData name="Tegischer Lukas" userId="f78daebb-0565-485c-bd0e-1cd035e796ff" providerId="ADAL" clId="{D758E6AF-DA6E-4EB4-A0A5-42C8DB675D16}" dt="2020-06-16T05:59:24.755" v="35" actId="2696"/>
        <pc:sldMkLst>
          <pc:docMk/>
          <pc:sldMk cId="3695810064" sldId="306"/>
        </pc:sldMkLst>
      </pc:sldChg>
      <pc:sldChg chg="del">
        <pc:chgData name="Tegischer Lukas" userId="f78daebb-0565-485c-bd0e-1cd035e796ff" providerId="ADAL" clId="{D758E6AF-DA6E-4EB4-A0A5-42C8DB675D16}" dt="2020-06-16T05:59:24.857" v="36" actId="2696"/>
        <pc:sldMkLst>
          <pc:docMk/>
          <pc:sldMk cId="1012119530" sldId="307"/>
        </pc:sldMkLst>
      </pc:sldChg>
      <pc:sldChg chg="del">
        <pc:chgData name="Tegischer Lukas" userId="f78daebb-0565-485c-bd0e-1cd035e796ff" providerId="ADAL" clId="{D758E6AF-DA6E-4EB4-A0A5-42C8DB675D16}" dt="2020-06-16T05:59:24.900" v="37" actId="2696"/>
        <pc:sldMkLst>
          <pc:docMk/>
          <pc:sldMk cId="1014519777" sldId="308"/>
        </pc:sldMkLst>
      </pc:sldChg>
      <pc:sldChg chg="del">
        <pc:chgData name="Tegischer Lukas" userId="f78daebb-0565-485c-bd0e-1cd035e796ff" providerId="ADAL" clId="{D758E6AF-DA6E-4EB4-A0A5-42C8DB675D16}" dt="2020-06-16T05:59:24.952" v="38" actId="2696"/>
        <pc:sldMkLst>
          <pc:docMk/>
          <pc:sldMk cId="4257483516" sldId="309"/>
        </pc:sldMkLst>
      </pc:sldChg>
    </pc:docChg>
  </pc:docChgLst>
  <pc:docChgLst>
    <pc:chgData name="Tegischer Lukas" userId="f78daebb-0565-485c-bd0e-1cd035e796ff" providerId="ADAL" clId="{FCC073C2-1432-40C4-9AF0-96421512CE70}"/>
    <pc:docChg chg="modSld">
      <pc:chgData name="Tegischer Lukas" userId="f78daebb-0565-485c-bd0e-1cd035e796ff" providerId="ADAL" clId="{FCC073C2-1432-40C4-9AF0-96421512CE70}" dt="2022-04-17T14:56:59.256" v="1"/>
      <pc:docMkLst>
        <pc:docMk/>
      </pc:docMkLst>
      <pc:sldChg chg="modSp mod">
        <pc:chgData name="Tegischer Lukas" userId="f78daebb-0565-485c-bd0e-1cd035e796ff" providerId="ADAL" clId="{FCC073C2-1432-40C4-9AF0-96421512CE70}" dt="2022-04-17T14:43:45" v="0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FCC073C2-1432-40C4-9AF0-96421512CE70}" dt="2022-04-17T14:43:45" v="0" actId="20577"/>
          <ac:spMkLst>
            <pc:docMk/>
            <pc:sldMk cId="3932101437" sldId="291"/>
            <ac:spMk id="6" creationId="{94E0EE5C-E164-4D22-9741-486714283553}"/>
          </ac:spMkLst>
        </pc:spChg>
      </pc:sldChg>
      <pc:sldChg chg="addSp">
        <pc:chgData name="Tegischer Lukas" userId="f78daebb-0565-485c-bd0e-1cd035e796ff" providerId="ADAL" clId="{FCC073C2-1432-40C4-9AF0-96421512CE70}" dt="2022-04-17T14:56:59.256" v="1"/>
        <pc:sldMkLst>
          <pc:docMk/>
          <pc:sldMk cId="4044127609" sldId="339"/>
        </pc:sldMkLst>
        <pc:inkChg chg="add">
          <ac:chgData name="Tegischer Lukas" userId="f78daebb-0565-485c-bd0e-1cd035e796ff" providerId="ADAL" clId="{FCC073C2-1432-40C4-9AF0-96421512CE70}" dt="2022-04-17T14:56:59.256" v="1"/>
          <ac:inkMkLst>
            <pc:docMk/>
            <pc:sldMk cId="4044127609" sldId="339"/>
            <ac:inkMk id="2" creationId="{F1067487-37C3-4682-8CCA-AB54FE2054C6}"/>
          </ac:inkMkLst>
        </pc:inkChg>
      </pc:sldChg>
      <pc:sldChg chg="addSp">
        <pc:chgData name="Tegischer Lukas" userId="f78daebb-0565-485c-bd0e-1cd035e796ff" providerId="ADAL" clId="{FCC073C2-1432-40C4-9AF0-96421512CE70}" dt="2022-04-17T14:56:59.256" v="1"/>
        <pc:sldMkLst>
          <pc:docMk/>
          <pc:sldMk cId="259554018" sldId="351"/>
        </pc:sldMkLst>
        <pc:inkChg chg="add">
          <ac:chgData name="Tegischer Lukas" userId="f78daebb-0565-485c-bd0e-1cd035e796ff" providerId="ADAL" clId="{FCC073C2-1432-40C4-9AF0-96421512CE70}" dt="2022-04-17T14:56:59.256" v="1"/>
          <ac:inkMkLst>
            <pc:docMk/>
            <pc:sldMk cId="259554018" sldId="351"/>
            <ac:inkMk id="2" creationId="{A1223831-B128-4593-B777-B5656E18A04B}"/>
          </ac:inkMkLst>
        </pc:inkChg>
      </pc:sldChg>
      <pc:sldChg chg="addSp">
        <pc:chgData name="Tegischer Lukas" userId="f78daebb-0565-485c-bd0e-1cd035e796ff" providerId="ADAL" clId="{FCC073C2-1432-40C4-9AF0-96421512CE70}" dt="2022-04-17T14:56:59.256" v="1"/>
        <pc:sldMkLst>
          <pc:docMk/>
          <pc:sldMk cId="3506534706" sldId="352"/>
        </pc:sldMkLst>
        <pc:inkChg chg="add">
          <ac:chgData name="Tegischer Lukas" userId="f78daebb-0565-485c-bd0e-1cd035e796ff" providerId="ADAL" clId="{FCC073C2-1432-40C4-9AF0-96421512CE70}" dt="2022-04-17T14:56:59.256" v="1"/>
          <ac:inkMkLst>
            <pc:docMk/>
            <pc:sldMk cId="3506534706" sldId="352"/>
            <ac:inkMk id="2" creationId="{DF3EA2FF-8F3A-4FCC-9962-E20D8A19BB1B}"/>
          </ac:inkMkLst>
        </pc:inkChg>
      </pc:sldChg>
    </pc:docChg>
  </pc:docChgLst>
  <pc:docChgLst>
    <pc:chgData name="Tegischer Lukas" userId="f78daebb-0565-485c-bd0e-1cd035e796ff" providerId="ADAL" clId="{1D6C29C1-5655-423A-A1CF-8B5FBD6DEFD4}"/>
    <pc:docChg chg="undo custSel addSld delSld modSld sldOrd">
      <pc:chgData name="Tegischer Lukas" userId="f78daebb-0565-485c-bd0e-1cd035e796ff" providerId="ADAL" clId="{1D6C29C1-5655-423A-A1CF-8B5FBD6DEFD4}" dt="2021-03-13T15:15:26.436" v="273"/>
      <pc:docMkLst>
        <pc:docMk/>
      </pc:docMkLst>
      <pc:sldChg chg="modSp mod">
        <pc:chgData name="Tegischer Lukas" userId="f78daebb-0565-485c-bd0e-1cd035e796ff" providerId="ADAL" clId="{1D6C29C1-5655-423A-A1CF-8B5FBD6DEFD4}" dt="2021-03-13T15:06:03.607" v="8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D6C29C1-5655-423A-A1CF-8B5FBD6DEFD4}" dt="2021-03-13T15:06:03.607" v="8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4068653008" sldId="278"/>
        </pc:sldMkLst>
      </pc:sldChg>
      <pc:sldChg chg="modSp mod">
        <pc:chgData name="Tegischer Lukas" userId="f78daebb-0565-485c-bd0e-1cd035e796ff" providerId="ADAL" clId="{1D6C29C1-5655-423A-A1CF-8B5FBD6DEFD4}" dt="2021-03-13T15:04:40.247" v="4" actId="1076"/>
        <pc:sldMkLst>
          <pc:docMk/>
          <pc:sldMk cId="3932101437" sldId="291"/>
        </pc:sldMkLst>
        <pc:picChg chg="mod">
          <ac:chgData name="Tegischer Lukas" userId="f78daebb-0565-485c-bd0e-1cd035e796ff" providerId="ADAL" clId="{1D6C29C1-5655-423A-A1CF-8B5FBD6DEFD4}" dt="2021-03-13T15:04:10.223" v="2"/>
          <ac:picMkLst>
            <pc:docMk/>
            <pc:sldMk cId="3932101437" sldId="291"/>
            <ac:picMk id="3" creationId="{6152F17B-146B-4254-A97C-45BD933267C5}"/>
          </ac:picMkLst>
        </pc:picChg>
        <pc:picChg chg="mod">
          <ac:chgData name="Tegischer Lukas" userId="f78daebb-0565-485c-bd0e-1cd035e796ff" providerId="ADAL" clId="{1D6C29C1-5655-423A-A1CF-8B5FBD6DEFD4}" dt="2021-03-13T15:04:40.247" v="4" actId="1076"/>
          <ac:picMkLst>
            <pc:docMk/>
            <pc:sldMk cId="3932101437" sldId="291"/>
            <ac:picMk id="8" creationId="{8F2101E0-256F-4B97-9DE7-1F7EED66ABA6}"/>
          </ac:picMkLst>
        </pc:picChg>
      </pc:sldChg>
      <pc:sldChg chg="add">
        <pc:chgData name="Tegischer Lukas" userId="f78daebb-0565-485c-bd0e-1cd035e796ff" providerId="ADAL" clId="{1D6C29C1-5655-423A-A1CF-8B5FBD6DEFD4}" dt="2021-03-13T15:14:25.399" v="263"/>
        <pc:sldMkLst>
          <pc:docMk/>
          <pc:sldMk cId="3881545361" sldId="292"/>
        </pc:sldMkLst>
      </pc:sldChg>
      <pc:sldChg chg="addSp delSp modSp mod delAnim modAnim">
        <pc:chgData name="Tegischer Lukas" userId="f78daebb-0565-485c-bd0e-1cd035e796ff" providerId="ADAL" clId="{1D6C29C1-5655-423A-A1CF-8B5FBD6DEFD4}" dt="2021-03-13T15:08:47.133" v="148" actId="1076"/>
        <pc:sldMkLst>
          <pc:docMk/>
          <pc:sldMk cId="442268101" sldId="295"/>
        </pc:sldMkLst>
        <pc:spChg chg="mod">
          <ac:chgData name="Tegischer Lukas" userId="f78daebb-0565-485c-bd0e-1cd035e796ff" providerId="ADAL" clId="{1D6C29C1-5655-423A-A1CF-8B5FBD6DEFD4}" dt="2021-03-13T15:08:47.133" v="148" actId="1076"/>
          <ac:spMkLst>
            <pc:docMk/>
            <pc:sldMk cId="442268101" sldId="29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06:09.691" v="90" actId="478"/>
          <ac:spMkLst>
            <pc:docMk/>
            <pc:sldMk cId="442268101" sldId="295"/>
            <ac:spMk id="3" creationId="{4A8AA135-F544-4145-B15A-FC69958C00FE}"/>
          </ac:spMkLst>
        </pc:spChg>
        <pc:spChg chg="add mod">
          <ac:chgData name="Tegischer Lukas" userId="f78daebb-0565-485c-bd0e-1cd035e796ff" providerId="ADAL" clId="{1D6C29C1-5655-423A-A1CF-8B5FBD6DEFD4}" dt="2021-03-13T15:08:44.159" v="147" actId="1076"/>
          <ac:spMkLst>
            <pc:docMk/>
            <pc:sldMk cId="442268101" sldId="295"/>
            <ac:spMk id="4" creationId="{4F7C423A-C5ED-4851-A33C-2E3154A6E777}"/>
          </ac:spMkLst>
        </pc:spChg>
        <pc:spChg chg="add del mod">
          <ac:chgData name="Tegischer Lukas" userId="f78daebb-0565-485c-bd0e-1cd035e796ff" providerId="ADAL" clId="{1D6C29C1-5655-423A-A1CF-8B5FBD6DEFD4}" dt="2021-03-13T15:08:39.617" v="146" actId="478"/>
          <ac:spMkLst>
            <pc:docMk/>
            <pc:sldMk cId="442268101" sldId="295"/>
            <ac:spMk id="5" creationId="{DBBBABE1-9CA1-4703-BEF2-CC6D3DB468F0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1" creationId="{5D0BD138-C865-4A33-967E-CA295ED16D4D}"/>
          </ac:spMkLst>
        </pc:spChg>
        <pc:spChg chg="del">
          <ac:chgData name="Tegischer Lukas" userId="f78daebb-0565-485c-bd0e-1cd035e796ff" providerId="ADAL" clId="{1D6C29C1-5655-423A-A1CF-8B5FBD6DEFD4}" dt="2021-03-13T15:06:11.300" v="91" actId="478"/>
          <ac:spMkLst>
            <pc:docMk/>
            <pc:sldMk cId="442268101" sldId="295"/>
            <ac:spMk id="13" creationId="{F1719804-58B0-4014-B127-68A1798B4C63}"/>
          </ac:spMkLst>
        </pc:spChg>
        <pc:picChg chg="del">
          <ac:chgData name="Tegischer Lukas" userId="f78daebb-0565-485c-bd0e-1cd035e796ff" providerId="ADAL" clId="{1D6C29C1-5655-423A-A1CF-8B5FBD6DEFD4}" dt="2021-03-13T15:06:11.300" v="91" actId="478"/>
          <ac:picMkLst>
            <pc:docMk/>
            <pc:sldMk cId="442268101" sldId="295"/>
            <ac:picMk id="20" creationId="{9EA8F967-8C63-469B-B5E1-9873FC0B91C4}"/>
          </ac:picMkLst>
        </pc:picChg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958254091" sldId="299"/>
        </pc:sldMkLst>
      </pc:sldChg>
      <pc:sldChg chg="add">
        <pc:chgData name="Tegischer Lukas" userId="f78daebb-0565-485c-bd0e-1cd035e796ff" providerId="ADAL" clId="{1D6C29C1-5655-423A-A1CF-8B5FBD6DEFD4}" dt="2021-03-13T15:08:33.249" v="145"/>
        <pc:sldMkLst>
          <pc:docMk/>
          <pc:sldMk cId="265588257" sldId="30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608888516" sldId="304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652962131" sldId="305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3176624947" sldId="306"/>
        </pc:sldMkLst>
      </pc:sldChg>
      <pc:sldChg chg="add del">
        <pc:chgData name="Tegischer Lukas" userId="f78daebb-0565-485c-bd0e-1cd035e796ff" providerId="ADAL" clId="{1D6C29C1-5655-423A-A1CF-8B5FBD6DEFD4}" dt="2021-03-13T15:11:26.083" v="186" actId="47"/>
        <pc:sldMkLst>
          <pc:docMk/>
          <pc:sldMk cId="2488209125" sldId="307"/>
        </pc:sldMkLst>
      </pc:sldChg>
      <pc:sldChg chg="add">
        <pc:chgData name="Tegischer Lukas" userId="f78daebb-0565-485c-bd0e-1cd035e796ff" providerId="ADAL" clId="{1D6C29C1-5655-423A-A1CF-8B5FBD6DEFD4}" dt="2021-03-13T15:11:16.227" v="185"/>
        <pc:sldMkLst>
          <pc:docMk/>
          <pc:sldMk cId="2615926352" sldId="309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11775972" sldId="310"/>
        </pc:sldMkLst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780486100" sldId="311"/>
        </pc:sldMkLst>
      </pc:sldChg>
      <pc:sldChg chg="add">
        <pc:chgData name="Tegischer Lukas" userId="f78daebb-0565-485c-bd0e-1cd035e796ff" providerId="ADAL" clId="{1D6C29C1-5655-423A-A1CF-8B5FBD6DEFD4}" dt="2021-03-13T15:12:47.788" v="251"/>
        <pc:sldMkLst>
          <pc:docMk/>
          <pc:sldMk cId="3356755802" sldId="312"/>
        </pc:sldMkLst>
      </pc:sldChg>
      <pc:sldChg chg="delSp modSp add mod delAnim">
        <pc:chgData name="Tegischer Lukas" userId="f78daebb-0565-485c-bd0e-1cd035e796ff" providerId="ADAL" clId="{1D6C29C1-5655-423A-A1CF-8B5FBD6DEFD4}" dt="2021-03-13T15:13:04.845" v="256" actId="20577"/>
        <pc:sldMkLst>
          <pc:docMk/>
          <pc:sldMk cId="2805044159" sldId="313"/>
        </pc:sldMkLst>
        <pc:spChg chg="mod">
          <ac:chgData name="Tegischer Lukas" userId="f78daebb-0565-485c-bd0e-1cd035e796ff" providerId="ADAL" clId="{1D6C29C1-5655-423A-A1CF-8B5FBD6DEFD4}" dt="2021-03-13T15:13:04.845" v="256" actId="20577"/>
          <ac:spMkLst>
            <pc:docMk/>
            <pc:sldMk cId="2805044159" sldId="313"/>
            <ac:spMk id="2" creationId="{57CE918D-EC72-432B-BA72-888052A4D54A}"/>
          </ac:spMkLst>
        </pc:spChg>
        <pc:spChg chg="del">
          <ac:chgData name="Tegischer Lukas" userId="f78daebb-0565-485c-bd0e-1cd035e796ff" providerId="ADAL" clId="{1D6C29C1-5655-423A-A1CF-8B5FBD6DEFD4}" dt="2021-03-13T15:12:55.149" v="252" actId="478"/>
          <ac:spMkLst>
            <pc:docMk/>
            <pc:sldMk cId="2805044159" sldId="313"/>
            <ac:spMk id="7" creationId="{4F850A2F-D86F-42D0-80F5-F5F73D9B1BE7}"/>
          </ac:spMkLst>
        </pc:spChg>
        <pc:spChg chg="mod">
          <ac:chgData name="Tegischer Lukas" userId="f78daebb-0565-485c-bd0e-1cd035e796ff" providerId="ADAL" clId="{1D6C29C1-5655-423A-A1CF-8B5FBD6DEFD4}" dt="2021-03-13T15:13:03.294" v="255" actId="1076"/>
          <ac:spMkLst>
            <pc:docMk/>
            <pc:sldMk cId="2805044159" sldId="313"/>
            <ac:spMk id="8" creationId="{6B63D915-9F4A-408B-A4FC-0669A4625923}"/>
          </ac:spMkLst>
        </pc:spChg>
      </pc:sldChg>
      <pc:sldChg chg="add">
        <pc:chgData name="Tegischer Lukas" userId="f78daebb-0565-485c-bd0e-1cd035e796ff" providerId="ADAL" clId="{1D6C29C1-5655-423A-A1CF-8B5FBD6DEFD4}" dt="2021-03-13T15:10:20.907" v="175"/>
        <pc:sldMkLst>
          <pc:docMk/>
          <pc:sldMk cId="3837690106" sldId="314"/>
        </pc:sldMkLst>
      </pc:sldChg>
      <pc:sldChg chg="addSp delSp modSp del mod delAnim modAnim">
        <pc:chgData name="Tegischer Lukas" userId="f78daebb-0565-485c-bd0e-1cd035e796ff" providerId="ADAL" clId="{1D6C29C1-5655-423A-A1CF-8B5FBD6DEFD4}" dt="2021-03-13T15:10:20.365" v="174" actId="47"/>
        <pc:sldMkLst>
          <pc:docMk/>
          <pc:sldMk cId="954121800" sldId="315"/>
        </pc:sldMkLst>
        <pc:spChg chg="mod">
          <ac:chgData name="Tegischer Lukas" userId="f78daebb-0565-485c-bd0e-1cd035e796ff" providerId="ADAL" clId="{1D6C29C1-5655-423A-A1CF-8B5FBD6DEFD4}" dt="2021-03-13T15:09:18.654" v="156" actId="20577"/>
          <ac:spMkLst>
            <pc:docMk/>
            <pc:sldMk cId="954121800" sldId="315"/>
            <ac:spMk id="2" creationId="{00000000-0000-0000-0000-000000000000}"/>
          </ac:spMkLst>
        </pc:spChg>
        <pc:spChg chg="add mod">
          <ac:chgData name="Tegischer Lukas" userId="f78daebb-0565-485c-bd0e-1cd035e796ff" providerId="ADAL" clId="{1D6C29C1-5655-423A-A1CF-8B5FBD6DEFD4}" dt="2021-03-13T15:09:40.195" v="170" actId="20577"/>
          <ac:spMkLst>
            <pc:docMk/>
            <pc:sldMk cId="954121800" sldId="315"/>
            <ac:spMk id="3" creationId="{B868AB6E-1B99-4439-9B16-1D2EDB8D5621}"/>
          </ac:spMkLst>
        </pc:spChg>
        <pc:spChg chg="del">
          <ac:chgData name="Tegischer Lukas" userId="f78daebb-0565-485c-bd0e-1cd035e796ff" providerId="ADAL" clId="{1D6C29C1-5655-423A-A1CF-8B5FBD6DEFD4}" dt="2021-03-13T15:09:20.175" v="157" actId="478"/>
          <ac:spMkLst>
            <pc:docMk/>
            <pc:sldMk cId="954121800" sldId="315"/>
            <ac:spMk id="4" creationId="{56F32EE9-6549-4985-AE91-229E7449DDE2}"/>
          </ac:spMkLst>
        </pc:spChg>
        <pc:spChg chg="del">
          <ac:chgData name="Tegischer Lukas" userId="f78daebb-0565-485c-bd0e-1cd035e796ff" providerId="ADAL" clId="{1D6C29C1-5655-423A-A1CF-8B5FBD6DEFD4}" dt="2021-03-13T15:09:21.866" v="159" actId="478"/>
          <ac:spMkLst>
            <pc:docMk/>
            <pc:sldMk cId="954121800" sldId="315"/>
            <ac:spMk id="5" creationId="{9EF9E421-DD9B-42BE-AED5-0D1453D2B86D}"/>
          </ac:spMkLst>
        </pc:spChg>
        <pc:picChg chg="del">
          <ac:chgData name="Tegischer Lukas" userId="f78daebb-0565-485c-bd0e-1cd035e796ff" providerId="ADAL" clId="{1D6C29C1-5655-423A-A1CF-8B5FBD6DEFD4}" dt="2021-03-13T15:09:20.578" v="158" actId="478"/>
          <ac:picMkLst>
            <pc:docMk/>
            <pc:sldMk cId="954121800" sldId="315"/>
            <ac:picMk id="9" creationId="{5354E719-103C-491A-9594-4D6889465CA8}"/>
          </ac:picMkLst>
        </pc:picChg>
      </pc:sldChg>
      <pc:sldChg chg="addSp delSp modSp add del mod ord delAnim">
        <pc:chgData name="Tegischer Lukas" userId="f78daebb-0565-485c-bd0e-1cd035e796ff" providerId="ADAL" clId="{1D6C29C1-5655-423A-A1CF-8B5FBD6DEFD4}" dt="2021-03-13T15:12:45.842" v="250" actId="47"/>
        <pc:sldMkLst>
          <pc:docMk/>
          <pc:sldMk cId="1321602769" sldId="315"/>
        </pc:sldMkLst>
        <pc:spChg chg="mod">
          <ac:chgData name="Tegischer Lukas" userId="f78daebb-0565-485c-bd0e-1cd035e796ff" providerId="ADAL" clId="{1D6C29C1-5655-423A-A1CF-8B5FBD6DEFD4}" dt="2021-03-13T15:12:01.089" v="237" actId="20577"/>
          <ac:spMkLst>
            <pc:docMk/>
            <pc:sldMk cId="1321602769" sldId="315"/>
            <ac:spMk id="2" creationId="{00000000-0000-0000-0000-000000000000}"/>
          </ac:spMkLst>
        </pc:spChg>
        <pc:spChg chg="del">
          <ac:chgData name="Tegischer Lukas" userId="f78daebb-0565-485c-bd0e-1cd035e796ff" providerId="ADAL" clId="{1D6C29C1-5655-423A-A1CF-8B5FBD6DEFD4}" dt="2021-03-13T15:11:52.251" v="225" actId="478"/>
          <ac:spMkLst>
            <pc:docMk/>
            <pc:sldMk cId="1321602769" sldId="315"/>
            <ac:spMk id="3" creationId="{C7B05A69-1D4B-4F4F-BB4B-91E3589B0E4E}"/>
          </ac:spMkLst>
        </pc:spChg>
        <pc:spChg chg="add del mod">
          <ac:chgData name="Tegischer Lukas" userId="f78daebb-0565-485c-bd0e-1cd035e796ff" providerId="ADAL" clId="{1D6C29C1-5655-423A-A1CF-8B5FBD6DEFD4}" dt="2021-03-13T15:12:03.990" v="239"/>
          <ac:spMkLst>
            <pc:docMk/>
            <pc:sldMk cId="1321602769" sldId="315"/>
            <ac:spMk id="5" creationId="{77B88A5B-0CF5-43D8-A86E-E8305845E87E}"/>
          </ac:spMkLst>
        </pc:spChg>
        <pc:spChg chg="del">
          <ac:chgData name="Tegischer Lukas" userId="f78daebb-0565-485c-bd0e-1cd035e796ff" providerId="ADAL" clId="{1D6C29C1-5655-423A-A1CF-8B5FBD6DEFD4}" dt="2021-03-13T15:11:53.529" v="227" actId="478"/>
          <ac:spMkLst>
            <pc:docMk/>
            <pc:sldMk cId="1321602769" sldId="315"/>
            <ac:spMk id="6" creationId="{4DE70745-6458-4760-88AC-06D4CC1F9484}"/>
          </ac:spMkLst>
        </pc:spChg>
        <pc:spChg chg="add del mod">
          <ac:chgData name="Tegischer Lukas" userId="f78daebb-0565-485c-bd0e-1cd035e796ff" providerId="ADAL" clId="{1D6C29C1-5655-423A-A1CF-8B5FBD6DEFD4}" dt="2021-03-13T15:12:11.279" v="241"/>
          <ac:spMkLst>
            <pc:docMk/>
            <pc:sldMk cId="1321602769" sldId="315"/>
            <ac:spMk id="10" creationId="{6E04AD8A-68FA-4BC5-8651-2F5E8A4F6D01}"/>
          </ac:spMkLst>
        </pc:spChg>
        <pc:spChg chg="add del mod">
          <ac:chgData name="Tegischer Lukas" userId="f78daebb-0565-485c-bd0e-1cd035e796ff" providerId="ADAL" clId="{1D6C29C1-5655-423A-A1CF-8B5FBD6DEFD4}" dt="2021-03-13T15:12:44.471" v="249" actId="478"/>
          <ac:spMkLst>
            <pc:docMk/>
            <pc:sldMk cId="1321602769" sldId="315"/>
            <ac:spMk id="12" creationId="{F8BD2FCF-9259-4213-B18E-DF2E03545AB8}"/>
          </ac:spMkLst>
        </pc:spChg>
        <pc:graphicFrameChg chg="add del mod">
          <ac:chgData name="Tegischer Lukas" userId="f78daebb-0565-485c-bd0e-1cd035e796ff" providerId="ADAL" clId="{1D6C29C1-5655-423A-A1CF-8B5FBD6DEFD4}" dt="2021-03-13T15:12:03.990" v="239"/>
          <ac:graphicFrameMkLst>
            <pc:docMk/>
            <pc:sldMk cId="1321602769" sldId="315"/>
            <ac:graphicFrameMk id="4" creationId="{27D6E2BF-0FD0-47C9-A7F8-DCB87E991305}"/>
          </ac:graphicFrameMkLst>
        </pc:graphicFrameChg>
        <pc:graphicFrameChg chg="add del mod">
          <ac:chgData name="Tegischer Lukas" userId="f78daebb-0565-485c-bd0e-1cd035e796ff" providerId="ADAL" clId="{1D6C29C1-5655-423A-A1CF-8B5FBD6DEFD4}" dt="2021-03-13T15:12:11.279" v="241"/>
          <ac:graphicFrameMkLst>
            <pc:docMk/>
            <pc:sldMk cId="1321602769" sldId="315"/>
            <ac:graphicFrameMk id="7" creationId="{3BF9F756-9517-4677-96EC-315A520C4B78}"/>
          </ac:graphicFrameMkLst>
        </pc:graphicFrameChg>
        <pc:picChg chg="del">
          <ac:chgData name="Tegischer Lukas" userId="f78daebb-0565-485c-bd0e-1cd035e796ff" providerId="ADAL" clId="{1D6C29C1-5655-423A-A1CF-8B5FBD6DEFD4}" dt="2021-03-13T15:11:52.721" v="226" actId="478"/>
          <ac:picMkLst>
            <pc:docMk/>
            <pc:sldMk cId="1321602769" sldId="315"/>
            <ac:picMk id="8" creationId="{7371A639-42DD-4FC7-8FBB-95090D521D5B}"/>
          </ac:picMkLst>
        </pc:pic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9" creationId="{E0DDBBB1-C044-43B7-B515-D04B8516456D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1" creationId="{0E5A0875-2E8A-4218-B4F5-C0D898A1AC50}"/>
          </ac:cxnSpMkLst>
        </pc:cxnChg>
        <pc:cxnChg chg="del">
          <ac:chgData name="Tegischer Lukas" userId="f78daebb-0565-485c-bd0e-1cd035e796ff" providerId="ADAL" clId="{1D6C29C1-5655-423A-A1CF-8B5FBD6DEFD4}" dt="2021-03-13T15:11:54.518" v="228" actId="478"/>
          <ac:cxnSpMkLst>
            <pc:docMk/>
            <pc:sldMk cId="1321602769" sldId="315"/>
            <ac:cxnSpMk id="13" creationId="{3E3D2088-9484-47D5-813E-FCBF66251097}"/>
          </ac:cxnSpMkLst>
        </pc:cxnChg>
      </pc:sldChg>
      <pc:sldChg chg="delSp modSp add mod delAnim">
        <pc:chgData name="Tegischer Lukas" userId="f78daebb-0565-485c-bd0e-1cd035e796ff" providerId="ADAL" clId="{1D6C29C1-5655-423A-A1CF-8B5FBD6DEFD4}" dt="2021-03-13T15:13:58.294" v="262" actId="1076"/>
        <pc:sldMkLst>
          <pc:docMk/>
          <pc:sldMk cId="2983472165" sldId="315"/>
        </pc:sldMkLst>
        <pc:spChg chg="mod">
          <ac:chgData name="Tegischer Lukas" userId="f78daebb-0565-485c-bd0e-1cd035e796ff" providerId="ADAL" clId="{1D6C29C1-5655-423A-A1CF-8B5FBD6DEFD4}" dt="2021-03-13T15:13:58.294" v="262" actId="1076"/>
          <ac:spMkLst>
            <pc:docMk/>
            <pc:sldMk cId="2983472165" sldId="315"/>
            <ac:spMk id="2" creationId="{00000000-0000-0000-0000-000000000000}"/>
          </ac:spMkLst>
        </pc:spChg>
        <pc:spChg chg="mod">
          <ac:chgData name="Tegischer Lukas" userId="f78daebb-0565-485c-bd0e-1cd035e796ff" providerId="ADAL" clId="{1D6C29C1-5655-423A-A1CF-8B5FBD6DEFD4}" dt="2021-03-13T15:13:56.050" v="261" actId="1076"/>
          <ac:spMkLst>
            <pc:docMk/>
            <pc:sldMk cId="2983472165" sldId="315"/>
            <ac:spMk id="9" creationId="{D8DD741C-67DF-4AA3-AAA5-B9EE09211001}"/>
          </ac:spMkLst>
        </pc:spChg>
        <pc:spChg chg="mod">
          <ac:chgData name="Tegischer Lukas" userId="f78daebb-0565-485c-bd0e-1cd035e796ff" providerId="ADAL" clId="{1D6C29C1-5655-423A-A1CF-8B5FBD6DEFD4}" dt="2021-03-13T15:13:53.854" v="260" actId="1076"/>
          <ac:spMkLst>
            <pc:docMk/>
            <pc:sldMk cId="2983472165" sldId="315"/>
            <ac:spMk id="10" creationId="{7423C6EB-9E52-4971-8242-30C37650B4D8}"/>
          </ac:spMkLst>
        </pc:spChg>
        <pc:spChg chg="del">
          <ac:chgData name="Tegischer Lukas" userId="f78daebb-0565-485c-bd0e-1cd035e796ff" providerId="ADAL" clId="{1D6C29C1-5655-423A-A1CF-8B5FBD6DEFD4}" dt="2021-03-13T15:13:49.504" v="259" actId="478"/>
          <ac:spMkLst>
            <pc:docMk/>
            <pc:sldMk cId="2983472165" sldId="315"/>
            <ac:spMk id="11" creationId="{0DAB6CD7-9130-4AFF-A459-6864443714AC}"/>
          </ac:spMkLst>
        </pc:spChg>
        <pc:picChg chg="del">
          <ac:chgData name="Tegischer Lukas" userId="f78daebb-0565-485c-bd0e-1cd035e796ff" providerId="ADAL" clId="{1D6C29C1-5655-423A-A1CF-8B5FBD6DEFD4}" dt="2021-03-13T15:13:46.861" v="258" actId="478"/>
          <ac:picMkLst>
            <pc:docMk/>
            <pc:sldMk cId="2983472165" sldId="315"/>
            <ac:picMk id="12" creationId="{A4CF3E7C-DE36-407F-82AC-0DDE4B89A057}"/>
          </ac:picMkLst>
        </pc:picChg>
      </pc:sldChg>
      <pc:sldChg chg="del">
        <pc:chgData name="Tegischer Lukas" userId="f78daebb-0565-485c-bd0e-1cd035e796ff" providerId="ADAL" clId="{1D6C29C1-5655-423A-A1CF-8B5FBD6DEFD4}" dt="2021-03-13T15:10:38.410" v="184" actId="47"/>
        <pc:sldMkLst>
          <pc:docMk/>
          <pc:sldMk cId="1152790701" sldId="316"/>
        </pc:sldMkLst>
      </pc:sldChg>
      <pc:sldChg chg="add">
        <pc:chgData name="Tegischer Lukas" userId="f78daebb-0565-485c-bd0e-1cd035e796ff" providerId="ADAL" clId="{1D6C29C1-5655-423A-A1CF-8B5FBD6DEFD4}" dt="2021-03-13T15:13:32.735" v="257"/>
        <pc:sldMkLst>
          <pc:docMk/>
          <pc:sldMk cId="1639626363" sldId="316"/>
        </pc:sldMkLst>
      </pc:sldChg>
      <pc:sldChg chg="del">
        <pc:chgData name="Tegischer Lukas" userId="f78daebb-0565-485c-bd0e-1cd035e796ff" providerId="ADAL" clId="{1D6C29C1-5655-423A-A1CF-8B5FBD6DEFD4}" dt="2021-03-13T15:10:33.159" v="177" actId="47"/>
        <pc:sldMkLst>
          <pc:docMk/>
          <pc:sldMk cId="1047625321" sldId="317"/>
        </pc:sldMkLst>
      </pc:sldChg>
      <pc:sldChg chg="addSp delSp modSp add mod addAnim delAnim">
        <pc:chgData name="Tegischer Lukas" userId="f78daebb-0565-485c-bd0e-1cd035e796ff" providerId="ADAL" clId="{1D6C29C1-5655-423A-A1CF-8B5FBD6DEFD4}" dt="2021-03-13T15:14:34.806" v="268" actId="1076"/>
        <pc:sldMkLst>
          <pc:docMk/>
          <pc:sldMk cId="1918704891" sldId="317"/>
        </pc:sldMkLst>
        <pc:picChg chg="add del mod">
          <ac:chgData name="Tegischer Lukas" userId="f78daebb-0565-485c-bd0e-1cd035e796ff" providerId="ADAL" clId="{1D6C29C1-5655-423A-A1CF-8B5FBD6DEFD4}" dt="2021-03-13T15:14:33.254" v="267" actId="1076"/>
          <ac:picMkLst>
            <pc:docMk/>
            <pc:sldMk cId="1918704891" sldId="317"/>
            <ac:picMk id="2" creationId="{E0B833E4-7958-4A4D-94FE-AA0F24A073AB}"/>
          </ac:picMkLst>
        </pc:picChg>
        <pc:picChg chg="mod">
          <ac:chgData name="Tegischer Lukas" userId="f78daebb-0565-485c-bd0e-1cd035e796ff" providerId="ADAL" clId="{1D6C29C1-5655-423A-A1CF-8B5FBD6DEFD4}" dt="2021-03-13T15:14:34.806" v="268" actId="1076"/>
          <ac:picMkLst>
            <pc:docMk/>
            <pc:sldMk cId="1918704891" sldId="317"/>
            <ac:picMk id="3" creationId="{79A3510E-65DF-422F-8315-9AF4A0CE2A27}"/>
          </ac:picMkLst>
        </pc:picChg>
        <pc:picChg chg="del">
          <ac:chgData name="Tegischer Lukas" userId="f78daebb-0565-485c-bd0e-1cd035e796ff" providerId="ADAL" clId="{1D6C29C1-5655-423A-A1CF-8B5FBD6DEFD4}" dt="2021-03-13T15:14:29.793" v="264" actId="478"/>
          <ac:picMkLst>
            <pc:docMk/>
            <pc:sldMk cId="1918704891" sldId="317"/>
            <ac:picMk id="13" creationId="{356B83DB-C75B-453F-A68E-D45473AF4D94}"/>
          </ac:picMkLst>
        </pc:picChg>
      </pc:sldChg>
      <pc:sldChg chg="del">
        <pc:chgData name="Tegischer Lukas" userId="f78daebb-0565-485c-bd0e-1cd035e796ff" providerId="ADAL" clId="{1D6C29C1-5655-423A-A1CF-8B5FBD6DEFD4}" dt="2021-03-13T15:10:33.727" v="178" actId="47"/>
        <pc:sldMkLst>
          <pc:docMk/>
          <pc:sldMk cId="1223748339" sldId="318"/>
        </pc:sldMkLst>
      </pc:sldChg>
      <pc:sldChg chg="del">
        <pc:chgData name="Tegischer Lukas" userId="f78daebb-0565-485c-bd0e-1cd035e796ff" providerId="ADAL" clId="{1D6C29C1-5655-423A-A1CF-8B5FBD6DEFD4}" dt="2021-03-13T15:10:34.424" v="179" actId="47"/>
        <pc:sldMkLst>
          <pc:docMk/>
          <pc:sldMk cId="1457261886" sldId="319"/>
        </pc:sldMkLst>
      </pc:sldChg>
      <pc:sldChg chg="del">
        <pc:chgData name="Tegischer Lukas" userId="f78daebb-0565-485c-bd0e-1cd035e796ff" providerId="ADAL" clId="{1D6C29C1-5655-423A-A1CF-8B5FBD6DEFD4}" dt="2021-03-13T15:10:35.010" v="180" actId="47"/>
        <pc:sldMkLst>
          <pc:docMk/>
          <pc:sldMk cId="407051604" sldId="320"/>
        </pc:sldMkLst>
      </pc:sldChg>
      <pc:sldChg chg="del">
        <pc:chgData name="Tegischer Lukas" userId="f78daebb-0565-485c-bd0e-1cd035e796ff" providerId="ADAL" clId="{1D6C29C1-5655-423A-A1CF-8B5FBD6DEFD4}" dt="2021-03-13T15:10:35.546" v="181" actId="47"/>
        <pc:sldMkLst>
          <pc:docMk/>
          <pc:sldMk cId="373495819" sldId="321"/>
        </pc:sldMkLst>
      </pc:sldChg>
      <pc:sldChg chg="del">
        <pc:chgData name="Tegischer Lukas" userId="f78daebb-0565-485c-bd0e-1cd035e796ff" providerId="ADAL" clId="{1D6C29C1-5655-423A-A1CF-8B5FBD6DEFD4}" dt="2021-03-13T15:10:36.193" v="182" actId="47"/>
        <pc:sldMkLst>
          <pc:docMk/>
          <pc:sldMk cId="1600575517" sldId="322"/>
        </pc:sldMkLst>
      </pc:sldChg>
      <pc:sldChg chg="delSp modSp add mod delAnim">
        <pc:chgData name="Tegischer Lukas" userId="f78daebb-0565-485c-bd0e-1cd035e796ff" providerId="ADAL" clId="{1D6C29C1-5655-423A-A1CF-8B5FBD6DEFD4}" dt="2021-03-13T15:14:43.458" v="272" actId="20577"/>
        <pc:sldMkLst>
          <pc:docMk/>
          <pc:sldMk cId="1397353374" sldId="323"/>
        </pc:sldMkLst>
        <pc:spChg chg="mod">
          <ac:chgData name="Tegischer Lukas" userId="f78daebb-0565-485c-bd0e-1cd035e796ff" providerId="ADAL" clId="{1D6C29C1-5655-423A-A1CF-8B5FBD6DEFD4}" dt="2021-03-13T15:14:43.458" v="272" actId="20577"/>
          <ac:spMkLst>
            <pc:docMk/>
            <pc:sldMk cId="1397353374" sldId="323"/>
            <ac:spMk id="2" creationId="{F996B590-CB40-4BB2-B24C-C11D9BFB0000}"/>
          </ac:spMkLst>
        </pc:spChg>
        <pc:spChg chg="del">
          <ac:chgData name="Tegischer Lukas" userId="f78daebb-0565-485c-bd0e-1cd035e796ff" providerId="ADAL" clId="{1D6C29C1-5655-423A-A1CF-8B5FBD6DEFD4}" dt="2021-03-13T15:14:36.919" v="269" actId="478"/>
          <ac:spMkLst>
            <pc:docMk/>
            <pc:sldMk cId="1397353374" sldId="323"/>
            <ac:spMk id="10" creationId="{FF979A66-D8EF-4F2F-B1CB-B4455A4B4173}"/>
          </ac:spMkLst>
        </pc:spChg>
      </pc:sldChg>
      <pc:sldChg chg="del">
        <pc:chgData name="Tegischer Lukas" userId="f78daebb-0565-485c-bd0e-1cd035e796ff" providerId="ADAL" clId="{1D6C29C1-5655-423A-A1CF-8B5FBD6DEFD4}" dt="2021-03-13T15:10:36.732" v="183" actId="47"/>
        <pc:sldMkLst>
          <pc:docMk/>
          <pc:sldMk cId="3358788559" sldId="323"/>
        </pc:sldMkLst>
      </pc:sldChg>
      <pc:sldChg chg="add">
        <pc:chgData name="Tegischer Lukas" userId="f78daebb-0565-485c-bd0e-1cd035e796ff" providerId="ADAL" clId="{1D6C29C1-5655-423A-A1CF-8B5FBD6DEFD4}" dt="2021-03-13T15:15:26.436" v="273"/>
        <pc:sldMkLst>
          <pc:docMk/>
          <pc:sldMk cId="2479304291" sldId="324"/>
        </pc:sldMkLst>
      </pc:sldChg>
      <pc:sldChg chg="del">
        <pc:chgData name="Tegischer Lukas" userId="f78daebb-0565-485c-bd0e-1cd035e796ff" providerId="ADAL" clId="{1D6C29C1-5655-423A-A1CF-8B5FBD6DEFD4}" dt="2021-03-13T15:10:24.464" v="176" actId="47"/>
        <pc:sldMkLst>
          <pc:docMk/>
          <pc:sldMk cId="4157692786" sldId="324"/>
        </pc:sldMkLst>
      </pc:sldChg>
    </pc:docChg>
  </pc:docChgLst>
  <pc:docChgLst>
    <pc:chgData name="Tegischer Lukas" userId="f78daebb-0565-485c-bd0e-1cd035e796ff" providerId="ADAL" clId="{9A863D95-C157-4819-9D30-AC6E3F803153}"/>
    <pc:docChg chg="undo custSel addSld delSld modSld">
      <pc:chgData name="Tegischer Lukas" userId="f78daebb-0565-485c-bd0e-1cd035e796ff" providerId="ADAL" clId="{9A863D95-C157-4819-9D30-AC6E3F803153}" dt="2022-04-09T18:36:08.057" v="144" actId="20577"/>
      <pc:docMkLst>
        <pc:docMk/>
      </pc:docMkLst>
      <pc:sldChg chg="modSp mod">
        <pc:chgData name="Tegischer Lukas" userId="f78daebb-0565-485c-bd0e-1cd035e796ff" providerId="ADAL" clId="{9A863D95-C157-4819-9D30-AC6E3F803153}" dt="2022-04-09T18:36:08.057" v="144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9A863D95-C157-4819-9D30-AC6E3F803153}" dt="2022-04-09T18:36:08.057" v="144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modSp mod modAnim">
        <pc:chgData name="Tegischer Lukas" userId="f78daebb-0565-485c-bd0e-1cd035e796ff" providerId="ADAL" clId="{9A863D95-C157-4819-9D30-AC6E3F803153}" dt="2022-04-09T18:30:16.435" v="10" actId="1076"/>
        <pc:sldMkLst>
          <pc:docMk/>
          <pc:sldMk cId="3423285669" sldId="334"/>
        </pc:sldMkLst>
        <pc:spChg chg="mod">
          <ac:chgData name="Tegischer Lukas" userId="f78daebb-0565-485c-bd0e-1cd035e796ff" providerId="ADAL" clId="{9A863D95-C157-4819-9D30-AC6E3F803153}" dt="2022-04-09T18:30:03.764" v="5" actId="20577"/>
          <ac:spMkLst>
            <pc:docMk/>
            <pc:sldMk cId="3423285669" sldId="33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9A863D95-C157-4819-9D30-AC6E3F803153}" dt="2022-04-09T18:30:16.435" v="10" actId="1076"/>
          <ac:spMkLst>
            <pc:docMk/>
            <pc:sldMk cId="3423285669" sldId="334"/>
            <ac:spMk id="7" creationId="{CDEADD24-88E3-4C35-BFFA-DF2285856BDC}"/>
          </ac:spMkLst>
        </pc:spChg>
      </pc:sldChg>
      <pc:sldChg chg="add del">
        <pc:chgData name="Tegischer Lukas" userId="f78daebb-0565-485c-bd0e-1cd035e796ff" providerId="ADAL" clId="{9A863D95-C157-4819-9D30-AC6E3F803153}" dt="2022-04-09T18:30:17.876" v="11" actId="47"/>
        <pc:sldMkLst>
          <pc:docMk/>
          <pc:sldMk cId="2211900279" sldId="337"/>
        </pc:sldMkLst>
      </pc:sldChg>
      <pc:sldChg chg="del">
        <pc:chgData name="Tegischer Lukas" userId="f78daebb-0565-485c-bd0e-1cd035e796ff" providerId="ADAL" clId="{9A863D95-C157-4819-9D30-AC6E3F803153}" dt="2022-04-09T18:29:49.070" v="0" actId="47"/>
        <pc:sldMkLst>
          <pc:docMk/>
          <pc:sldMk cId="3623582368" sldId="338"/>
        </pc:sldMkLst>
      </pc:sldChg>
      <pc:sldChg chg="addSp delSp modSp mod modAnim">
        <pc:chgData name="Tegischer Lukas" userId="f78daebb-0565-485c-bd0e-1cd035e796ff" providerId="ADAL" clId="{9A863D95-C157-4819-9D30-AC6E3F803153}" dt="2022-04-09T18:32:19.684" v="62" actId="20577"/>
        <pc:sldMkLst>
          <pc:docMk/>
          <pc:sldMk cId="4044127609" sldId="339"/>
        </pc:sldMkLst>
        <pc:spChg chg="add mod">
          <ac:chgData name="Tegischer Lukas" userId="f78daebb-0565-485c-bd0e-1cd035e796ff" providerId="ADAL" clId="{9A863D95-C157-4819-9D30-AC6E3F803153}" dt="2022-04-09T18:32:19.684" v="62" actId="20577"/>
          <ac:spMkLst>
            <pc:docMk/>
            <pc:sldMk cId="4044127609" sldId="339"/>
            <ac:spMk id="7" creationId="{6AEB3B91-34FE-453F-8502-8F1617B51B66}"/>
          </ac:spMkLst>
        </pc:spChg>
        <pc:spChg chg="del">
          <ac:chgData name="Tegischer Lukas" userId="f78daebb-0565-485c-bd0e-1cd035e796ff" providerId="ADAL" clId="{9A863D95-C157-4819-9D30-AC6E3F803153}" dt="2022-04-09T18:30:27.074" v="13" actId="478"/>
          <ac:spMkLst>
            <pc:docMk/>
            <pc:sldMk cId="4044127609" sldId="339"/>
            <ac:spMk id="11" creationId="{7DB57A5F-584F-48C0-A038-8ACCB0C132E0}"/>
          </ac:spMkLst>
        </pc:spChg>
        <pc:spChg chg="del">
          <ac:chgData name="Tegischer Lukas" userId="f78daebb-0565-485c-bd0e-1cd035e796ff" providerId="ADAL" clId="{9A863D95-C157-4819-9D30-AC6E3F803153}" dt="2022-04-09T18:30:26.427" v="12" actId="478"/>
          <ac:spMkLst>
            <pc:docMk/>
            <pc:sldMk cId="4044127609" sldId="339"/>
            <ac:spMk id="15" creationId="{D55C9161-284A-439C-BE02-21BCB497C502}"/>
          </ac:spMkLst>
        </pc:spChg>
        <pc:picChg chg="del">
          <ac:chgData name="Tegischer Lukas" userId="f78daebb-0565-485c-bd0e-1cd035e796ff" providerId="ADAL" clId="{9A863D95-C157-4819-9D30-AC6E3F803153}" dt="2022-04-09T18:30:27.650" v="14" actId="478"/>
          <ac:picMkLst>
            <pc:docMk/>
            <pc:sldMk cId="4044127609" sldId="339"/>
            <ac:picMk id="5" creationId="{499F7062-62CB-44F7-B09A-A287DB0CFAB5}"/>
          </ac:picMkLst>
        </pc:picChg>
        <pc:cxnChg chg="add mod">
          <ac:chgData name="Tegischer Lukas" userId="f78daebb-0565-485c-bd0e-1cd035e796ff" providerId="ADAL" clId="{9A863D95-C157-4819-9D30-AC6E3F803153}" dt="2022-04-09T18:32:06.553" v="53" actId="1076"/>
          <ac:cxnSpMkLst>
            <pc:docMk/>
            <pc:sldMk cId="4044127609" sldId="339"/>
            <ac:cxnSpMk id="4" creationId="{FA45B92E-2D06-44A7-B5E9-2413DC8C4771}"/>
          </ac:cxnSpMkLst>
        </pc:cxnChg>
        <pc:cxnChg chg="add mod">
          <ac:chgData name="Tegischer Lukas" userId="f78daebb-0565-485c-bd0e-1cd035e796ff" providerId="ADAL" clId="{9A863D95-C157-4819-9D30-AC6E3F803153}" dt="2022-04-09T18:32:06.553" v="53" actId="1076"/>
          <ac:cxnSpMkLst>
            <pc:docMk/>
            <pc:sldMk cId="4044127609" sldId="339"/>
            <ac:cxnSpMk id="10" creationId="{F9965C5A-CE25-4ABD-8A82-1BB4E5808A4F}"/>
          </ac:cxnSpMkLst>
        </pc:cxnChg>
        <pc:cxnChg chg="add mod">
          <ac:chgData name="Tegischer Lukas" userId="f78daebb-0565-485c-bd0e-1cd035e796ff" providerId="ADAL" clId="{9A863D95-C157-4819-9D30-AC6E3F803153}" dt="2022-04-09T18:32:06.553" v="53" actId="1076"/>
          <ac:cxnSpMkLst>
            <pc:docMk/>
            <pc:sldMk cId="4044127609" sldId="339"/>
            <ac:cxnSpMk id="13" creationId="{429CFC3B-0015-493E-955D-90ACD418F952}"/>
          </ac:cxnSpMkLst>
        </pc:cxnChg>
      </pc:sldChg>
      <pc:sldChg chg="delSp del mod">
        <pc:chgData name="Tegischer Lukas" userId="f78daebb-0565-485c-bd0e-1cd035e796ff" providerId="ADAL" clId="{9A863D95-C157-4819-9D30-AC6E3F803153}" dt="2022-04-09T18:33:13.444" v="81" actId="47"/>
        <pc:sldMkLst>
          <pc:docMk/>
          <pc:sldMk cId="1241005478" sldId="340"/>
        </pc:sldMkLst>
        <pc:spChg chg="del">
          <ac:chgData name="Tegischer Lukas" userId="f78daebb-0565-485c-bd0e-1cd035e796ff" providerId="ADAL" clId="{9A863D95-C157-4819-9D30-AC6E3F803153}" dt="2022-04-09T18:32:54.713" v="73" actId="478"/>
          <ac:spMkLst>
            <pc:docMk/>
            <pc:sldMk cId="1241005478" sldId="340"/>
            <ac:spMk id="7" creationId="{49B1BCB1-F92B-4A31-B341-FFA53759BBD0}"/>
          </ac:spMkLst>
        </pc:spChg>
        <pc:spChg chg="del">
          <ac:chgData name="Tegischer Lukas" userId="f78daebb-0565-485c-bd0e-1cd035e796ff" providerId="ADAL" clId="{9A863D95-C157-4819-9D30-AC6E3F803153}" dt="2022-04-09T18:32:53.625" v="72" actId="478"/>
          <ac:spMkLst>
            <pc:docMk/>
            <pc:sldMk cId="1241005478" sldId="340"/>
            <ac:spMk id="9" creationId="{C0D8A7C2-59F4-41AB-ACC8-BA6F9BD5EA69}"/>
          </ac:spMkLst>
        </pc:spChg>
        <pc:picChg chg="del">
          <ac:chgData name="Tegischer Lukas" userId="f78daebb-0565-485c-bd0e-1cd035e796ff" providerId="ADAL" clId="{9A863D95-C157-4819-9D30-AC6E3F803153}" dt="2022-04-09T18:32:55.177" v="74" actId="478"/>
          <ac:picMkLst>
            <pc:docMk/>
            <pc:sldMk cId="1241005478" sldId="340"/>
            <ac:picMk id="10" creationId="{51B6D860-9E74-44AD-AD1D-7AE85374EF95}"/>
          </ac:picMkLst>
        </pc:picChg>
      </pc:sldChg>
      <pc:sldChg chg="addSp delSp modSp mod modAnim">
        <pc:chgData name="Tegischer Lukas" userId="f78daebb-0565-485c-bd0e-1cd035e796ff" providerId="ADAL" clId="{9A863D95-C157-4819-9D30-AC6E3F803153}" dt="2022-04-09T18:35:49.466" v="115" actId="1076"/>
        <pc:sldMkLst>
          <pc:docMk/>
          <pc:sldMk cId="3206806269" sldId="341"/>
        </pc:sldMkLst>
        <pc:spChg chg="add mod">
          <ac:chgData name="Tegischer Lukas" userId="f78daebb-0565-485c-bd0e-1cd035e796ff" providerId="ADAL" clId="{9A863D95-C157-4819-9D30-AC6E3F803153}" dt="2022-04-09T18:35:49.466" v="115" actId="1076"/>
          <ac:spMkLst>
            <pc:docMk/>
            <pc:sldMk cId="3206806269" sldId="341"/>
            <ac:spMk id="6" creationId="{95836042-CEF2-431E-806F-A321808AB931}"/>
          </ac:spMkLst>
        </pc:spChg>
        <pc:spChg chg="del">
          <ac:chgData name="Tegischer Lukas" userId="f78daebb-0565-485c-bd0e-1cd035e796ff" providerId="ADAL" clId="{9A863D95-C157-4819-9D30-AC6E3F803153}" dt="2022-04-09T18:32:58.104" v="76" actId="478"/>
          <ac:spMkLst>
            <pc:docMk/>
            <pc:sldMk cId="3206806269" sldId="341"/>
            <ac:spMk id="8" creationId="{2758B67A-5AA7-4AF4-BE96-3694EDFA620F}"/>
          </ac:spMkLst>
        </pc:spChg>
        <pc:spChg chg="del">
          <ac:chgData name="Tegischer Lukas" userId="f78daebb-0565-485c-bd0e-1cd035e796ff" providerId="ADAL" clId="{9A863D95-C157-4819-9D30-AC6E3F803153}" dt="2022-04-09T18:32:57.038" v="75" actId="478"/>
          <ac:spMkLst>
            <pc:docMk/>
            <pc:sldMk cId="3206806269" sldId="341"/>
            <ac:spMk id="11" creationId="{0668F7DC-0F4E-422A-ADFE-CDB98AC12108}"/>
          </ac:spMkLst>
        </pc:spChg>
        <pc:cxnChg chg="add mod">
          <ac:chgData name="Tegischer Lukas" userId="f78daebb-0565-485c-bd0e-1cd035e796ff" providerId="ADAL" clId="{9A863D95-C157-4819-9D30-AC6E3F803153}" dt="2022-04-09T18:34:25.562" v="100" actId="1076"/>
          <ac:cxnSpMkLst>
            <pc:docMk/>
            <pc:sldMk cId="3206806269" sldId="341"/>
            <ac:cxnSpMk id="7" creationId="{7C95B509-F015-44AD-B8BF-970A8B1A8948}"/>
          </ac:cxnSpMkLst>
        </pc:cxnChg>
        <pc:cxnChg chg="add mod">
          <ac:chgData name="Tegischer Lukas" userId="f78daebb-0565-485c-bd0e-1cd035e796ff" providerId="ADAL" clId="{9A863D95-C157-4819-9D30-AC6E3F803153}" dt="2022-04-09T18:34:25.562" v="100" actId="1076"/>
          <ac:cxnSpMkLst>
            <pc:docMk/>
            <pc:sldMk cId="3206806269" sldId="341"/>
            <ac:cxnSpMk id="9" creationId="{9E1546BA-0A51-4E80-8119-16B8B941D8A4}"/>
          </ac:cxnSpMkLst>
        </pc:cxnChg>
        <pc:cxnChg chg="add mod">
          <ac:chgData name="Tegischer Lukas" userId="f78daebb-0565-485c-bd0e-1cd035e796ff" providerId="ADAL" clId="{9A863D95-C157-4819-9D30-AC6E3F803153}" dt="2022-04-09T18:34:25.562" v="100" actId="1076"/>
          <ac:cxnSpMkLst>
            <pc:docMk/>
            <pc:sldMk cId="3206806269" sldId="341"/>
            <ac:cxnSpMk id="10" creationId="{69CE2596-930E-4507-8D09-5FD423102984}"/>
          </ac:cxnSpMkLst>
        </pc:cxnChg>
      </pc:sldChg>
      <pc:sldChg chg="addSp modSp add mod modAnim">
        <pc:chgData name="Tegischer Lukas" userId="f78daebb-0565-485c-bd0e-1cd035e796ff" providerId="ADAL" clId="{9A863D95-C157-4819-9D30-AC6E3F803153}" dt="2022-04-09T18:32:48.022" v="71" actId="208"/>
        <pc:sldMkLst>
          <pc:docMk/>
          <pc:sldMk cId="3691997002" sldId="342"/>
        </pc:sldMkLst>
        <pc:spChg chg="mod">
          <ac:chgData name="Tegischer Lukas" userId="f78daebb-0565-485c-bd0e-1cd035e796ff" providerId="ADAL" clId="{9A863D95-C157-4819-9D30-AC6E3F803153}" dt="2022-04-09T18:32:29.141" v="69" actId="20577"/>
          <ac:spMkLst>
            <pc:docMk/>
            <pc:sldMk cId="3691997002" sldId="342"/>
            <ac:spMk id="7" creationId="{6AEB3B91-34FE-453F-8502-8F1617B51B66}"/>
          </ac:spMkLst>
        </pc:spChg>
        <pc:cxnChg chg="add mod">
          <ac:chgData name="Tegischer Lukas" userId="f78daebb-0565-485c-bd0e-1cd035e796ff" providerId="ADAL" clId="{9A863D95-C157-4819-9D30-AC6E3F803153}" dt="2022-04-09T18:32:08.073" v="54"/>
          <ac:cxnSpMkLst>
            <pc:docMk/>
            <pc:sldMk cId="3691997002" sldId="342"/>
            <ac:cxnSpMk id="4" creationId="{5E0CC396-74D6-4DFF-ADBE-1EE1D5EA9E7B}"/>
          </ac:cxnSpMkLst>
        </pc:cxnChg>
        <pc:cxnChg chg="add mod">
          <ac:chgData name="Tegischer Lukas" userId="f78daebb-0565-485c-bd0e-1cd035e796ff" providerId="ADAL" clId="{9A863D95-C157-4819-9D30-AC6E3F803153}" dt="2022-04-09T18:32:48.022" v="71" actId="208"/>
          <ac:cxnSpMkLst>
            <pc:docMk/>
            <pc:sldMk cId="3691997002" sldId="342"/>
            <ac:cxnSpMk id="5" creationId="{E225482B-FD69-4BEC-8D8A-EC762BF7CF1A}"/>
          </ac:cxnSpMkLst>
        </pc:cxnChg>
        <pc:cxnChg chg="add mod">
          <ac:chgData name="Tegischer Lukas" userId="f78daebb-0565-485c-bd0e-1cd035e796ff" providerId="ADAL" clId="{9A863D95-C157-4819-9D30-AC6E3F803153}" dt="2022-04-09T18:32:45.319" v="70" actId="208"/>
          <ac:cxnSpMkLst>
            <pc:docMk/>
            <pc:sldMk cId="3691997002" sldId="342"/>
            <ac:cxnSpMk id="6" creationId="{1AF9810C-2A60-4EEC-9BC5-4691FC88D05A}"/>
          </ac:cxnSpMkLst>
        </pc:cxnChg>
      </pc:sldChg>
      <pc:sldChg chg="addSp modSp add mod modAnim">
        <pc:chgData name="Tegischer Lukas" userId="f78daebb-0565-485c-bd0e-1cd035e796ff" providerId="ADAL" clId="{9A863D95-C157-4819-9D30-AC6E3F803153}" dt="2022-04-09T18:35:43.874" v="114" actId="1076"/>
        <pc:sldMkLst>
          <pc:docMk/>
          <pc:sldMk cId="50998951" sldId="343"/>
        </pc:sldMkLst>
        <pc:spChg chg="mod">
          <ac:chgData name="Tegischer Lukas" userId="f78daebb-0565-485c-bd0e-1cd035e796ff" providerId="ADAL" clId="{9A863D95-C157-4819-9D30-AC6E3F803153}" dt="2022-04-09T18:35:43.874" v="114" actId="1076"/>
          <ac:spMkLst>
            <pc:docMk/>
            <pc:sldMk cId="50998951" sldId="343"/>
            <ac:spMk id="6" creationId="{95836042-CEF2-431E-806F-A321808AB931}"/>
          </ac:spMkLst>
        </pc:spChg>
        <pc:cxnChg chg="add mod">
          <ac:chgData name="Tegischer Lukas" userId="f78daebb-0565-485c-bd0e-1cd035e796ff" providerId="ADAL" clId="{9A863D95-C157-4819-9D30-AC6E3F803153}" dt="2022-04-09T18:35:11.221" v="110" actId="208"/>
          <ac:cxnSpMkLst>
            <pc:docMk/>
            <pc:sldMk cId="50998951" sldId="343"/>
            <ac:cxnSpMk id="3" creationId="{A778BFBC-0CBA-405C-B6A7-61A239BAEDE3}"/>
          </ac:cxnSpMkLst>
        </pc:cxnChg>
        <pc:cxnChg chg="add mod">
          <ac:chgData name="Tegischer Lukas" userId="f78daebb-0565-485c-bd0e-1cd035e796ff" providerId="ADAL" clId="{9A863D95-C157-4819-9D30-AC6E3F803153}" dt="2022-04-09T18:34:31.179" v="102" actId="1076"/>
          <ac:cxnSpMkLst>
            <pc:docMk/>
            <pc:sldMk cId="50998951" sldId="343"/>
            <ac:cxnSpMk id="4" creationId="{6A1E44BB-BAEE-418D-83F5-7AFFD24B43EE}"/>
          </ac:cxnSpMkLst>
        </pc:cxnChg>
        <pc:cxnChg chg="add mod">
          <ac:chgData name="Tegischer Lukas" userId="f78daebb-0565-485c-bd0e-1cd035e796ff" providerId="ADAL" clId="{9A863D95-C157-4819-9D30-AC6E3F803153}" dt="2022-04-09T18:35:17.214" v="112" actId="208"/>
          <ac:cxnSpMkLst>
            <pc:docMk/>
            <pc:sldMk cId="50998951" sldId="343"/>
            <ac:cxnSpMk id="5" creationId="{3D5F047E-63FC-47D5-868B-5E338B046914}"/>
          </ac:cxnSpMkLst>
        </pc:cxnChg>
        <pc:cxnChg chg="add mod">
          <ac:chgData name="Tegischer Lukas" userId="f78daebb-0565-485c-bd0e-1cd035e796ff" providerId="ADAL" clId="{9A863D95-C157-4819-9D30-AC6E3F803153}" dt="2022-04-09T18:35:13.748" v="111" actId="208"/>
          <ac:cxnSpMkLst>
            <pc:docMk/>
            <pc:sldMk cId="50998951" sldId="343"/>
            <ac:cxnSpMk id="7" creationId="{2F44F7D0-2995-45BC-899C-8D800C7EF600}"/>
          </ac:cxnSpMkLst>
        </pc:cxnChg>
      </pc:sldChg>
    </pc:docChg>
  </pc:docChgLst>
  <pc:docChgLst>
    <pc:chgData name="Tegischer Lukas" userId="f78daebb-0565-485c-bd0e-1cd035e796ff" providerId="ADAL" clId="{3EE2BE23-A300-4464-BE7E-C757D3BD098F}"/>
    <pc:docChg chg="undo custSel mod addSld delSld modSld">
      <pc:chgData name="Tegischer Lukas" userId="f78daebb-0565-485c-bd0e-1cd035e796ff" providerId="ADAL" clId="{3EE2BE23-A300-4464-BE7E-C757D3BD098F}" dt="2020-05-22T18:49:37.685" v="367" actId="478"/>
      <pc:docMkLst>
        <pc:docMk/>
      </pc:docMkLst>
      <pc:sldChg chg="addSp delSp modSp">
        <pc:chgData name="Tegischer Lukas" userId="f78daebb-0565-485c-bd0e-1cd035e796ff" providerId="ADAL" clId="{3EE2BE23-A300-4464-BE7E-C757D3BD098F}" dt="2020-05-22T18:49:35.932" v="366" actId="478"/>
        <pc:sldMkLst>
          <pc:docMk/>
          <pc:sldMk cId="336392357" sldId="256"/>
        </pc:sldMkLst>
        <pc:spChg chg="mod">
          <ac:chgData name="Tegischer Lukas" userId="f78daebb-0565-485c-bd0e-1cd035e796ff" providerId="ADAL" clId="{3EE2BE23-A300-4464-BE7E-C757D3BD098F}" dt="2020-05-22T07:29:17.042" v="50" actId="20577"/>
          <ac:spMkLst>
            <pc:docMk/>
            <pc:sldMk cId="336392357" sldId="256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0.425" v="265" actId="478"/>
          <ac:spMkLst>
            <pc:docMk/>
            <pc:sldMk cId="336392357" sldId="256"/>
            <ac:spMk id="3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16.219" v="271" actId="478"/>
          <ac:spMkLst>
            <pc:docMk/>
            <pc:sldMk cId="336392357" sldId="256"/>
            <ac:spMk id="5" creationId="{BEC89B43-6AD3-4638-987F-A9D4147ED1B6}"/>
          </ac:spMkLst>
        </pc:spChg>
        <pc:spChg chg="del">
          <ac:chgData name="Tegischer Lukas" userId="f78daebb-0565-485c-bd0e-1cd035e796ff" providerId="ADAL" clId="{3EE2BE23-A300-4464-BE7E-C757D3BD098F}" dt="2020-05-22T18:49:35.932" v="366" actId="478"/>
          <ac:spMkLst>
            <pc:docMk/>
            <pc:sldMk cId="336392357" sldId="256"/>
            <ac:spMk id="6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8:25.917" v="275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addSp delSp modSp mod modTransition setBg delAnim modAnim">
        <pc:chgData name="Tegischer Lukas" userId="f78daebb-0565-485c-bd0e-1cd035e796ff" providerId="ADAL" clId="{3EE2BE23-A300-4464-BE7E-C757D3BD098F}" dt="2020-05-22T08:10:36.169" v="363"/>
        <pc:sldMkLst>
          <pc:docMk/>
          <pc:sldMk cId="4068653008" sldId="278"/>
        </pc:sldMkLst>
        <pc:spChg chg="add del mo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2" creationId="{00000000-0000-0000-0000-000000000000}"/>
          </ac:spMkLst>
        </pc:spChg>
        <pc:spChg chg="mod ord">
          <ac:chgData name="Tegischer Lukas" userId="f78daebb-0565-485c-bd0e-1cd035e796ff" providerId="ADAL" clId="{3EE2BE23-A300-4464-BE7E-C757D3BD098F}" dt="2020-05-22T07:30:30.464" v="109" actId="26606"/>
          <ac:spMkLst>
            <pc:docMk/>
            <pc:sldMk cId="4068653008" sldId="278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38.885" v="55" actId="478"/>
          <ac:spMkLst>
            <pc:docMk/>
            <pc:sldMk cId="4068653008" sldId="278"/>
            <ac:spMk id="4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31.685" v="149" actId="1076"/>
          <ac:spMkLst>
            <pc:docMk/>
            <pc:sldMk cId="4068653008" sldId="278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29:40.069" v="56" actId="478"/>
          <ac:spMkLst>
            <pc:docMk/>
            <pc:sldMk cId="4068653008" sldId="278"/>
            <ac:spMk id="6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2:29.910" v="148" actId="1076"/>
          <ac:spMkLst>
            <pc:docMk/>
            <pc:sldMk cId="4068653008" sldId="278"/>
            <ac:spMk id="7" creationId="{EAE9256D-B5DF-4E53-8848-325C0E6E44BB}"/>
          </ac:spMkLst>
        </pc:spChg>
        <pc:spChg chg="add mod">
          <ac:chgData name="Tegischer Lukas" userId="f78daebb-0565-485c-bd0e-1cd035e796ff" providerId="ADAL" clId="{3EE2BE23-A300-4464-BE7E-C757D3BD098F}" dt="2020-05-22T07:31:36.110" v="130" actId="1076"/>
          <ac:spMkLst>
            <pc:docMk/>
            <pc:sldMk cId="4068653008" sldId="278"/>
            <ac:spMk id="9" creationId="{39C13C33-4110-4B53-865F-3135381995BB}"/>
          </ac:spMkLst>
        </pc:spChg>
        <pc:spChg chg="add mod">
          <ac:chgData name="Tegischer Lukas" userId="f78daebb-0565-485c-bd0e-1cd035e796ff" providerId="ADAL" clId="{3EE2BE23-A300-4464-BE7E-C757D3BD098F}" dt="2020-05-22T07:32:38.854" v="151" actId="207"/>
          <ac:spMkLst>
            <pc:docMk/>
            <pc:sldMk cId="4068653008" sldId="278"/>
            <ac:spMk id="10" creationId="{6A933B48-8856-4333-8B0E-C52E98CD85A9}"/>
          </ac:spMkLst>
        </pc:spChg>
        <pc:spChg chg="del">
          <ac:chgData name="Tegischer Lukas" userId="f78daebb-0565-485c-bd0e-1cd035e796ff" providerId="ADAL" clId="{3EE2BE23-A300-4464-BE7E-C757D3BD098F}" dt="2020-05-22T07:29:41.764" v="57" actId="478"/>
          <ac:spMkLst>
            <pc:docMk/>
            <pc:sldMk cId="4068653008" sldId="278"/>
            <ac:spMk id="11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29:42.609" v="58" actId="478"/>
          <ac:spMkLst>
            <pc:docMk/>
            <pc:sldMk cId="4068653008" sldId="278"/>
            <ac:spMk id="12" creationId="{00000000-0000-0000-0000-000000000000}"/>
          </ac:spMkLst>
        </pc:spChg>
        <pc:picChg chg="add mod">
          <ac:chgData name="Tegischer Lukas" userId="f78daebb-0565-485c-bd0e-1cd035e796ff" providerId="ADAL" clId="{3EE2BE23-A300-4464-BE7E-C757D3BD098F}" dt="2020-05-22T07:32:33.204" v="150" actId="1076"/>
          <ac:picMkLst>
            <pc:docMk/>
            <pc:sldMk cId="4068653008" sldId="278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8:57.526" v="284" actId="1076"/>
          <ac:picMkLst>
            <pc:docMk/>
            <pc:sldMk cId="4068653008" sldId="278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3EE2BE23-A300-4464-BE7E-C757D3BD098F}" dt="2020-05-22T07:29:26.516" v="52" actId="2696"/>
        <pc:sldMkLst>
          <pc:docMk/>
          <pc:sldMk cId="43966879" sldId="283"/>
        </pc:sldMkLst>
      </pc:sldChg>
      <pc:sldChg chg="del">
        <pc:chgData name="Tegischer Lukas" userId="f78daebb-0565-485c-bd0e-1cd035e796ff" providerId="ADAL" clId="{3EE2BE23-A300-4464-BE7E-C757D3BD098F}" dt="2020-05-22T07:33:03.996" v="156" actId="2696"/>
        <pc:sldMkLst>
          <pc:docMk/>
          <pc:sldMk cId="3593576672" sldId="284"/>
        </pc:sldMkLst>
      </pc:sldChg>
      <pc:sldChg chg="del">
        <pc:chgData name="Tegischer Lukas" userId="f78daebb-0565-485c-bd0e-1cd035e796ff" providerId="ADAL" clId="{3EE2BE23-A300-4464-BE7E-C757D3BD098F}" dt="2020-05-22T07:29:26.618" v="53" actId="2696"/>
        <pc:sldMkLst>
          <pc:docMk/>
          <pc:sldMk cId="2688928531" sldId="285"/>
        </pc:sldMkLst>
      </pc:sldChg>
      <pc:sldChg chg="del">
        <pc:chgData name="Tegischer Lukas" userId="f78daebb-0565-485c-bd0e-1cd035e796ff" providerId="ADAL" clId="{3EE2BE23-A300-4464-BE7E-C757D3BD098F}" dt="2020-05-22T07:29:26.732" v="54" actId="2696"/>
        <pc:sldMkLst>
          <pc:docMk/>
          <pc:sldMk cId="765570377" sldId="286"/>
        </pc:sldMkLst>
      </pc:sldChg>
      <pc:sldChg chg="addSp delSp modSp">
        <pc:chgData name="Tegischer Lukas" userId="f78daebb-0565-485c-bd0e-1cd035e796ff" providerId="ADAL" clId="{3EE2BE23-A300-4464-BE7E-C757D3BD098F}" dt="2020-05-22T18:49:37.685" v="367" actId="478"/>
        <pc:sldMkLst>
          <pc:docMk/>
          <pc:sldMk cId="3932101437" sldId="291"/>
        </pc:sldMkLst>
        <pc:spChg chg="mod">
          <ac:chgData name="Tegischer Lukas" userId="f78daebb-0565-485c-bd0e-1cd035e796ff" providerId="ADAL" clId="{3EE2BE23-A300-4464-BE7E-C757D3BD098F}" dt="2020-05-22T07:36:26.888" v="264" actId="20577"/>
          <ac:spMkLst>
            <pc:docMk/>
            <pc:sldMk cId="3932101437" sldId="291"/>
            <ac:spMk id="2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36:33.040" v="266" actId="478"/>
          <ac:spMkLst>
            <pc:docMk/>
            <pc:sldMk cId="3932101437" sldId="291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18:49:37.685" v="367" actId="478"/>
          <ac:spMkLst>
            <pc:docMk/>
            <pc:sldMk cId="3932101437" sldId="291"/>
            <ac:spMk id="6" creationId="{00000000-0000-0000-0000-000000000000}"/>
          </ac:spMkLst>
        </pc:spChg>
        <pc:spChg chg="add del mod">
          <ac:chgData name="Tegischer Lukas" userId="f78daebb-0565-485c-bd0e-1cd035e796ff" providerId="ADAL" clId="{3EE2BE23-A300-4464-BE7E-C757D3BD098F}" dt="2020-05-22T07:38:32.479" v="276" actId="478"/>
          <ac:spMkLst>
            <pc:docMk/>
            <pc:sldMk cId="3932101437" sldId="291"/>
            <ac:spMk id="7" creationId="{77D798FC-70D6-400A-B846-AC0DF2C7AB67}"/>
          </ac:spMkLst>
        </pc:spChg>
        <pc:picChg chg="add">
          <ac:chgData name="Tegischer Lukas" userId="f78daebb-0565-485c-bd0e-1cd035e796ff" providerId="ADAL" clId="{3EE2BE23-A300-4464-BE7E-C757D3BD098F}" dt="2020-05-22T07:38:32.827" v="277"/>
          <ac:picMkLst>
            <pc:docMk/>
            <pc:sldMk cId="3932101437" sldId="291"/>
            <ac:picMk id="8" creationId="{8F2101E0-256F-4B97-9DE7-1F7EED66ABA6}"/>
          </ac:picMkLst>
        </pc:picChg>
      </pc:sldChg>
      <pc:sldChg chg="del">
        <pc:chgData name="Tegischer Lukas" userId="f78daebb-0565-485c-bd0e-1cd035e796ff" providerId="ADAL" clId="{3EE2BE23-A300-4464-BE7E-C757D3BD098F}" dt="2020-05-22T07:29:26.104" v="51" actId="2696"/>
        <pc:sldMkLst>
          <pc:docMk/>
          <pc:sldMk cId="1183591501" sldId="292"/>
        </pc:sldMkLst>
      </pc:sldChg>
      <pc:sldChg chg="addSp delSp modSp add modTransition delAnim modAnim">
        <pc:chgData name="Tegischer Lukas" userId="f78daebb-0565-485c-bd0e-1cd035e796ff" providerId="ADAL" clId="{3EE2BE23-A300-4464-BE7E-C757D3BD098F}" dt="2020-05-22T08:10:44.358" v="365"/>
        <pc:sldMkLst>
          <pc:docMk/>
          <pc:sldMk cId="3227496293" sldId="292"/>
        </pc:sldMkLst>
        <pc:spChg chg="del">
          <ac:chgData name="Tegischer Lukas" userId="f78daebb-0565-485c-bd0e-1cd035e796ff" providerId="ADAL" clId="{3EE2BE23-A300-4464-BE7E-C757D3BD098F}" dt="2020-05-22T07:33:18.112" v="159" actId="478"/>
          <ac:spMkLst>
            <pc:docMk/>
            <pc:sldMk cId="3227496293" sldId="292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34:43.838" v="191" actId="1076"/>
          <ac:spMkLst>
            <pc:docMk/>
            <pc:sldMk cId="3227496293" sldId="292"/>
            <ac:spMk id="3" creationId="{00000000-0000-0000-0000-000000000000}"/>
          </ac:spMkLst>
        </pc:spChg>
        <pc:spChg chg="add mod">
          <ac:chgData name="Tegischer Lukas" userId="f78daebb-0565-485c-bd0e-1cd035e796ff" providerId="ADAL" clId="{3EE2BE23-A300-4464-BE7E-C757D3BD098F}" dt="2020-05-22T07:39:07.147" v="286" actId="113"/>
          <ac:spMkLst>
            <pc:docMk/>
            <pc:sldMk cId="3227496293" sldId="292"/>
            <ac:spMk id="4" creationId="{F5E6A082-AC10-46AE-93FC-AADF92A2E677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5" creationId="{60E8481B-E104-4BB1-9EC9-3D090B70F1B4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6" creationId="{7EA58A69-F2B0-4F38-87C0-A158EC37F5E3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33:09.243" v="158" actId="478"/>
          <ac:spMkLst>
            <pc:docMk/>
            <pc:sldMk cId="3227496293" sldId="292"/>
            <ac:spMk id="10" creationId="{6A933B48-8856-4333-8B0E-C52E98CD85A9}"/>
          </ac:spMkLst>
        </pc:spChg>
        <pc:spChg chg="add mod">
          <ac:chgData name="Tegischer Lukas" userId="f78daebb-0565-485c-bd0e-1cd035e796ff" providerId="ADAL" clId="{3EE2BE23-A300-4464-BE7E-C757D3BD098F}" dt="2020-05-22T07:35:21.021" v="194" actId="1076"/>
          <ac:spMkLst>
            <pc:docMk/>
            <pc:sldMk cId="3227496293" sldId="292"/>
            <ac:spMk id="11" creationId="{ED0131A2-D21E-4006-A580-8BD9E4A38AE2}"/>
          </ac:spMkLst>
        </pc:spChg>
        <pc:picChg chg="del">
          <ac:chgData name="Tegischer Lukas" userId="f78daebb-0565-485c-bd0e-1cd035e796ff" providerId="ADAL" clId="{3EE2BE23-A300-4464-BE7E-C757D3BD098F}" dt="2020-05-22T07:33:09.243" v="158" actId="478"/>
          <ac:picMkLst>
            <pc:docMk/>
            <pc:sldMk cId="3227496293" sldId="292"/>
            <ac:picMk id="8" creationId="{E7E8DFF7-EE0A-45CF-B66B-55B4756DF225}"/>
          </ac:picMkLst>
        </pc:picChg>
        <pc:picChg chg="add mod">
          <ac:chgData name="Tegischer Lukas" userId="f78daebb-0565-485c-bd0e-1cd035e796ff" providerId="ADAL" clId="{3EE2BE23-A300-4464-BE7E-C757D3BD098F}" dt="2020-05-22T07:35:51.534" v="204" actId="1076"/>
          <ac:picMkLst>
            <pc:docMk/>
            <pc:sldMk cId="3227496293" sldId="292"/>
            <ac:picMk id="12" creationId="{0668C3FB-113A-4370-81A0-7C1983714CBF}"/>
          </ac:picMkLst>
        </pc:picChg>
        <pc:picChg chg="add">
          <ac:chgData name="Tegischer Lukas" userId="f78daebb-0565-485c-bd0e-1cd035e796ff" providerId="ADAL" clId="{3EE2BE23-A300-4464-BE7E-C757D3BD098F}" dt="2020-05-22T07:38:59.583" v="285"/>
          <ac:picMkLst>
            <pc:docMk/>
            <pc:sldMk cId="3227496293" sldId="292"/>
            <ac:picMk id="13" creationId="{4D3EDFA6-C8E8-4043-888D-81D97C6F4110}"/>
          </ac:picMkLst>
        </pc:picChg>
      </pc:sldChg>
      <pc:sldChg chg="addSp delSp modSp add modTransition delAnim">
        <pc:chgData name="Tegischer Lukas" userId="f78daebb-0565-485c-bd0e-1cd035e796ff" providerId="ADAL" clId="{3EE2BE23-A300-4464-BE7E-C757D3BD098F}" dt="2020-05-22T08:10:44.358" v="365"/>
        <pc:sldMkLst>
          <pc:docMk/>
          <pc:sldMk cId="3291215939" sldId="293"/>
        </pc:sldMkLst>
        <pc:spChg chg="del">
          <ac:chgData name="Tegischer Lukas" userId="f78daebb-0565-485c-bd0e-1cd035e796ff" providerId="ADAL" clId="{3EE2BE23-A300-4464-BE7E-C757D3BD098F}" dt="2020-05-22T07:40:34.326" v="296" actId="478"/>
          <ac:spMkLst>
            <pc:docMk/>
            <pc:sldMk cId="3291215939" sldId="293"/>
            <ac:spMk id="2" creationId="{00000000-0000-0000-0000-000000000000}"/>
          </ac:spMkLst>
        </pc:spChg>
        <pc:spChg chg="mod">
          <ac:chgData name="Tegischer Lukas" userId="f78daebb-0565-485c-bd0e-1cd035e796ff" providerId="ADAL" clId="{3EE2BE23-A300-4464-BE7E-C757D3BD098F}" dt="2020-05-22T07:40:32.590" v="295" actId="20577"/>
          <ac:spMkLst>
            <pc:docMk/>
            <pc:sldMk cId="3291215939" sldId="293"/>
            <ac:spMk id="3" creationId="{00000000-0000-0000-0000-000000000000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5" creationId="{60E8481B-E104-4BB1-9EC9-3D090B70F1B4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7" creationId="{EAE9256D-B5DF-4E53-8848-325C0E6E44BB}"/>
          </ac:spMkLst>
        </pc:spChg>
        <pc:spChg chg="del">
          <ac:chgData name="Tegischer Lukas" userId="f78daebb-0565-485c-bd0e-1cd035e796ff" providerId="ADAL" clId="{3EE2BE23-A300-4464-BE7E-C757D3BD098F}" dt="2020-05-22T07:40:37.416" v="298" actId="478"/>
          <ac:spMkLst>
            <pc:docMk/>
            <pc:sldMk cId="3291215939" sldId="293"/>
            <ac:spMk id="9" creationId="{39C13C33-4110-4B53-865F-3135381995BB}"/>
          </ac:spMkLst>
        </pc:spChg>
        <pc:spChg chg="del">
          <ac:chgData name="Tegischer Lukas" userId="f78daebb-0565-485c-bd0e-1cd035e796ff" providerId="ADAL" clId="{3EE2BE23-A300-4464-BE7E-C757D3BD098F}" dt="2020-05-22T07:40:35.669" v="297" actId="478"/>
          <ac:spMkLst>
            <pc:docMk/>
            <pc:sldMk cId="3291215939" sldId="293"/>
            <ac:spMk id="10" creationId="{6A933B48-8856-4333-8B0E-C52E98CD85A9}"/>
          </ac:spMkLst>
        </pc:spChg>
        <pc:spChg chg="add del mod">
          <ac:chgData name="Tegischer Lukas" userId="f78daebb-0565-485c-bd0e-1cd035e796ff" providerId="ADAL" clId="{3EE2BE23-A300-4464-BE7E-C757D3BD098F}" dt="2020-05-22T07:46:03.773" v="341"/>
          <ac:spMkLst>
            <pc:docMk/>
            <pc:sldMk cId="3291215939" sldId="293"/>
            <ac:spMk id="12" creationId="{76031E22-49B9-4372-9483-212819C07720}"/>
          </ac:spMkLst>
        </pc:spChg>
        <pc:spChg chg="add mod">
          <ac:chgData name="Tegischer Lukas" userId="f78daebb-0565-485c-bd0e-1cd035e796ff" providerId="ADAL" clId="{3EE2BE23-A300-4464-BE7E-C757D3BD098F}" dt="2020-05-22T07:48:01.031" v="362" actId="1076"/>
          <ac:spMkLst>
            <pc:docMk/>
            <pc:sldMk cId="3291215939" sldId="293"/>
            <ac:spMk id="13" creationId="{7258A0A6-6712-4D8F-8C14-E702DF4F3BD8}"/>
          </ac:spMkLst>
        </pc:spChg>
        <pc:graphicFrameChg chg="add del mod">
          <ac:chgData name="Tegischer Lukas" userId="f78daebb-0565-485c-bd0e-1cd035e796ff" providerId="ADAL" clId="{3EE2BE23-A300-4464-BE7E-C757D3BD098F}" dt="2020-05-22T07:41:54.992" v="304" actId="478"/>
          <ac:graphicFrameMkLst>
            <pc:docMk/>
            <pc:sldMk cId="3291215939" sldId="293"/>
            <ac:graphicFrameMk id="4" creationId="{AE30DEFA-EA39-41AE-9482-B7478A35E2FA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3:32.981" v="308" actId="478"/>
          <ac:graphicFrameMkLst>
            <pc:docMk/>
            <pc:sldMk cId="3291215939" sldId="293"/>
            <ac:graphicFrameMk id="6" creationId="{3A0F7CC0-09F2-4F9F-8432-41696E7DA6FF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4:08.139" v="312" actId="478"/>
          <ac:graphicFrameMkLst>
            <pc:docMk/>
            <pc:sldMk cId="3291215939" sldId="293"/>
            <ac:graphicFrameMk id="11" creationId="{2A2FAA3A-8C8B-4D4E-A999-F75A30ADC472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6:03.771" v="339" actId="478"/>
          <ac:graphicFrameMkLst>
            <pc:docMk/>
            <pc:sldMk cId="3291215939" sldId="293"/>
            <ac:graphicFrameMk id="15" creationId="{8F8B40E2-3991-4B82-9FDA-90AD01E44E6B}"/>
          </ac:graphicFrameMkLst>
        </pc:graphicFrameChg>
        <pc:graphicFrameChg chg="add del mod">
          <ac:chgData name="Tegischer Lukas" userId="f78daebb-0565-485c-bd0e-1cd035e796ff" providerId="ADAL" clId="{3EE2BE23-A300-4464-BE7E-C757D3BD098F}" dt="2020-05-22T07:47:48.602" v="357" actId="478"/>
          <ac:graphicFrameMkLst>
            <pc:docMk/>
            <pc:sldMk cId="3291215939" sldId="293"/>
            <ac:graphicFrameMk id="16" creationId="{D1372605-DC4C-468A-A6B6-87D1E2D0BE09}"/>
          </ac:graphicFrameMkLst>
        </pc:graphicFrameChg>
        <pc:picChg chg="del">
          <ac:chgData name="Tegischer Lukas" userId="f78daebb-0565-485c-bd0e-1cd035e796ff" providerId="ADAL" clId="{3EE2BE23-A300-4464-BE7E-C757D3BD098F}" dt="2020-05-22T07:40:38.128" v="299" actId="478"/>
          <ac:picMkLst>
            <pc:docMk/>
            <pc:sldMk cId="3291215939" sldId="293"/>
            <ac:picMk id="8" creationId="{E7E8DFF7-EE0A-45CF-B66B-55B4756DF225}"/>
          </ac:picMkLst>
        </pc:picChg>
        <pc:picChg chg="del">
          <ac:chgData name="Tegischer Lukas" userId="f78daebb-0565-485c-bd0e-1cd035e796ff" providerId="ADAL" clId="{3EE2BE23-A300-4464-BE7E-C757D3BD098F}" dt="2020-05-22T07:40:39.967" v="300" actId="478"/>
          <ac:picMkLst>
            <pc:docMk/>
            <pc:sldMk cId="3291215939" sldId="293"/>
            <ac:picMk id="14" creationId="{053D7308-DE5D-4085-8981-CCF5F27D1668}"/>
          </ac:picMkLst>
        </pc:picChg>
      </pc:sldChg>
    </pc:docChg>
  </pc:docChgLst>
  <pc:docChgLst>
    <pc:chgData name="Tegischer Lukas" userId="f78daebb-0565-485c-bd0e-1cd035e796ff" providerId="ADAL" clId="{81F624BE-7132-4598-83F4-5916A44D1B58}"/>
    <pc:docChg chg="undo redo custSel addSld delSld modSld sldOrd">
      <pc:chgData name="Tegischer Lukas" userId="f78daebb-0565-485c-bd0e-1cd035e796ff" providerId="ADAL" clId="{81F624BE-7132-4598-83F4-5916A44D1B58}" dt="2022-04-09T18:28:52.811" v="372" actId="1076"/>
      <pc:docMkLst>
        <pc:docMk/>
      </pc:docMkLst>
      <pc:sldChg chg="modSp mod">
        <pc:chgData name="Tegischer Lukas" userId="f78daebb-0565-485c-bd0e-1cd035e796ff" providerId="ADAL" clId="{81F624BE-7132-4598-83F4-5916A44D1B58}" dt="2022-04-09T17:59:14.841" v="19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1F624BE-7132-4598-83F4-5916A44D1B58}" dt="2022-04-09T17:59:14.841" v="19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1F624BE-7132-4598-83F4-5916A44D1B58}" dt="2022-04-09T17:59:16.589" v="20" actId="47"/>
        <pc:sldMkLst>
          <pc:docMk/>
          <pc:sldMk cId="2738696002" sldId="324"/>
        </pc:sldMkLst>
      </pc:sldChg>
      <pc:sldChg chg="addSp delSp modSp mod modAnim">
        <pc:chgData name="Tegischer Lukas" userId="f78daebb-0565-485c-bd0e-1cd035e796ff" providerId="ADAL" clId="{81F624BE-7132-4598-83F4-5916A44D1B58}" dt="2022-04-09T18:00:25.060" v="63" actId="1076"/>
        <pc:sldMkLst>
          <pc:docMk/>
          <pc:sldMk cId="3423285669" sldId="334"/>
        </pc:sldMkLst>
        <pc:spChg chg="mod">
          <ac:chgData name="Tegischer Lukas" userId="f78daebb-0565-485c-bd0e-1cd035e796ff" providerId="ADAL" clId="{81F624BE-7132-4598-83F4-5916A44D1B58}" dt="2022-04-09T18:00:15.325" v="58" actId="1076"/>
          <ac:spMkLst>
            <pc:docMk/>
            <pc:sldMk cId="3423285669" sldId="334"/>
            <ac:spMk id="4" creationId="{C427B5BC-E2AB-4596-857C-DA06F86C68EB}"/>
          </ac:spMkLst>
        </pc:spChg>
        <pc:spChg chg="mod">
          <ac:chgData name="Tegischer Lukas" userId="f78daebb-0565-485c-bd0e-1cd035e796ff" providerId="ADAL" clId="{81F624BE-7132-4598-83F4-5916A44D1B58}" dt="2022-04-09T17:59:55.172" v="30" actId="1076"/>
          <ac:spMkLst>
            <pc:docMk/>
            <pc:sldMk cId="3423285669" sldId="334"/>
            <ac:spMk id="10" creationId="{484AD774-74D5-4C29-AB3B-837607BF6928}"/>
          </ac:spMkLst>
        </pc:spChg>
        <pc:picChg chg="add mod">
          <ac:chgData name="Tegischer Lukas" userId="f78daebb-0565-485c-bd0e-1cd035e796ff" providerId="ADAL" clId="{81F624BE-7132-4598-83F4-5916A44D1B58}" dt="2022-04-09T18:00:25.060" v="63" actId="1076"/>
          <ac:picMkLst>
            <pc:docMk/>
            <pc:sldMk cId="3423285669" sldId="334"/>
            <ac:picMk id="6" creationId="{96EEBDEE-92CA-4101-87CD-24B520FAA815}"/>
          </ac:picMkLst>
        </pc:picChg>
        <pc:picChg chg="del">
          <ac:chgData name="Tegischer Lukas" userId="f78daebb-0565-485c-bd0e-1cd035e796ff" providerId="ADAL" clId="{81F624BE-7132-4598-83F4-5916A44D1B58}" dt="2022-04-09T17:59:33.097" v="22" actId="478"/>
          <ac:picMkLst>
            <pc:docMk/>
            <pc:sldMk cId="3423285669" sldId="334"/>
            <ac:picMk id="11" creationId="{2B2F49DF-80F1-4860-9A93-07E00DF27082}"/>
          </ac:picMkLst>
        </pc:picChg>
      </pc:sldChg>
      <pc:sldChg chg="del">
        <pc:chgData name="Tegischer Lukas" userId="f78daebb-0565-485c-bd0e-1cd035e796ff" providerId="ADAL" clId="{81F624BE-7132-4598-83F4-5916A44D1B58}" dt="2022-04-09T18:28:08.781" v="356" actId="47"/>
        <pc:sldMkLst>
          <pc:docMk/>
          <pc:sldMk cId="3755822627" sldId="335"/>
        </pc:sldMkLst>
      </pc:sldChg>
      <pc:sldChg chg="del">
        <pc:chgData name="Tegischer Lukas" userId="f78daebb-0565-485c-bd0e-1cd035e796ff" providerId="ADAL" clId="{81F624BE-7132-4598-83F4-5916A44D1B58}" dt="2022-04-09T18:28:08.781" v="356" actId="47"/>
        <pc:sldMkLst>
          <pc:docMk/>
          <pc:sldMk cId="3457157905" sldId="336"/>
        </pc:sldMkLst>
      </pc:sldChg>
      <pc:sldChg chg="del">
        <pc:chgData name="Tegischer Lukas" userId="f78daebb-0565-485c-bd0e-1cd035e796ff" providerId="ADAL" clId="{81F624BE-7132-4598-83F4-5916A44D1B58}" dt="2022-04-09T17:59:49.091" v="29" actId="47"/>
        <pc:sldMkLst>
          <pc:docMk/>
          <pc:sldMk cId="405609374" sldId="337"/>
        </pc:sldMkLst>
      </pc:sldChg>
      <pc:sldChg chg="addSp delSp modSp add mod delAnim modAnim">
        <pc:chgData name="Tegischer Lukas" userId="f78daebb-0565-485c-bd0e-1cd035e796ff" providerId="ADAL" clId="{81F624BE-7132-4598-83F4-5916A44D1B58}" dt="2022-04-09T18:26:18.202" v="318"/>
        <pc:sldMkLst>
          <pc:docMk/>
          <pc:sldMk cId="2211900279" sldId="337"/>
        </pc:sldMkLst>
        <pc:spChg chg="add mod">
          <ac:chgData name="Tegischer Lukas" userId="f78daebb-0565-485c-bd0e-1cd035e796ff" providerId="ADAL" clId="{81F624BE-7132-4598-83F4-5916A44D1B58}" dt="2022-04-09T18:23:34.525" v="274" actId="1076"/>
          <ac:spMkLst>
            <pc:docMk/>
            <pc:sldMk cId="2211900279" sldId="337"/>
            <ac:spMk id="2" creationId="{35CA6546-DBE7-406A-9DD5-6A2ED1535F97}"/>
          </ac:spMkLst>
        </pc:spChg>
        <pc:spChg chg="mod">
          <ac:chgData name="Tegischer Lukas" userId="f78daebb-0565-485c-bd0e-1cd035e796ff" providerId="ADAL" clId="{81F624BE-7132-4598-83F4-5916A44D1B58}" dt="2022-04-09T18:25:18.252" v="304" actId="1076"/>
          <ac:spMkLst>
            <pc:docMk/>
            <pc:sldMk cId="2211900279" sldId="337"/>
            <ac:spMk id="4" creationId="{C427B5BC-E2AB-4596-857C-DA06F86C68EB}"/>
          </ac:spMkLst>
        </pc:spChg>
        <pc:spChg chg="add del mod">
          <ac:chgData name="Tegischer Lukas" userId="f78daebb-0565-485c-bd0e-1cd035e796ff" providerId="ADAL" clId="{81F624BE-7132-4598-83F4-5916A44D1B58}" dt="2022-04-09T18:25:19.932" v="305" actId="1076"/>
          <ac:spMkLst>
            <pc:docMk/>
            <pc:sldMk cId="2211900279" sldId="337"/>
            <ac:spMk id="10" creationId="{484AD774-74D5-4C29-AB3B-837607BF6928}"/>
          </ac:spMkLst>
        </pc:spChg>
        <pc:spChg chg="add mod">
          <ac:chgData name="Tegischer Lukas" userId="f78daebb-0565-485c-bd0e-1cd035e796ff" providerId="ADAL" clId="{81F624BE-7132-4598-83F4-5916A44D1B58}" dt="2022-04-09T18:25:44.060" v="312" actId="1076"/>
          <ac:spMkLst>
            <pc:docMk/>
            <pc:sldMk cId="2211900279" sldId="337"/>
            <ac:spMk id="11" creationId="{7DB57A5F-584F-48C0-A038-8ACCB0C132E0}"/>
          </ac:spMkLst>
        </pc:spChg>
        <pc:spChg chg="add mod">
          <ac:chgData name="Tegischer Lukas" userId="f78daebb-0565-485c-bd0e-1cd035e796ff" providerId="ADAL" clId="{81F624BE-7132-4598-83F4-5916A44D1B58}" dt="2022-04-09T18:25:59.159" v="316" actId="207"/>
          <ac:spMkLst>
            <pc:docMk/>
            <pc:sldMk cId="2211900279" sldId="337"/>
            <ac:spMk id="12" creationId="{159896EA-168D-4CF4-AC85-9BA71A5E5BE1}"/>
          </ac:spMkLst>
        </pc:spChg>
        <pc:picChg chg="add mod modCrop">
          <ac:chgData name="Tegischer Lukas" userId="f78daebb-0565-485c-bd0e-1cd035e796ff" providerId="ADAL" clId="{81F624BE-7132-4598-83F4-5916A44D1B58}" dt="2022-04-09T18:23:31.125" v="273" actId="1076"/>
          <ac:picMkLst>
            <pc:docMk/>
            <pc:sldMk cId="2211900279" sldId="337"/>
            <ac:picMk id="5" creationId="{499F7062-62CB-44F7-B09A-A287DB0CFAB5}"/>
          </ac:picMkLst>
        </pc:picChg>
        <pc:picChg chg="del">
          <ac:chgData name="Tegischer Lukas" userId="f78daebb-0565-485c-bd0e-1cd035e796ff" providerId="ADAL" clId="{81F624BE-7132-4598-83F4-5916A44D1B58}" dt="2022-04-09T18:00:34.812" v="85" actId="478"/>
          <ac:picMkLst>
            <pc:docMk/>
            <pc:sldMk cId="2211900279" sldId="337"/>
            <ac:picMk id="6" creationId="{96EEBDEE-92CA-4101-87CD-24B520FAA815}"/>
          </ac:picMkLst>
        </pc:picChg>
      </pc:sldChg>
      <pc:sldChg chg="del">
        <pc:chgData name="Tegischer Lukas" userId="f78daebb-0565-485c-bd0e-1cd035e796ff" providerId="ADAL" clId="{81F624BE-7132-4598-83F4-5916A44D1B58}" dt="2022-04-09T17:59:49.091" v="29" actId="47"/>
        <pc:sldMkLst>
          <pc:docMk/>
          <pc:sldMk cId="625331851" sldId="338"/>
        </pc:sldMkLst>
      </pc:sldChg>
      <pc:sldChg chg="addSp delSp modSp add mod ord">
        <pc:chgData name="Tegischer Lukas" userId="f78daebb-0565-485c-bd0e-1cd035e796ff" providerId="ADAL" clId="{81F624BE-7132-4598-83F4-5916A44D1B58}" dt="2022-04-09T18:25:12.972" v="303" actId="1076"/>
        <pc:sldMkLst>
          <pc:docMk/>
          <pc:sldMk cId="3623582368" sldId="338"/>
        </pc:sldMkLst>
        <pc:spChg chg="del">
          <ac:chgData name="Tegischer Lukas" userId="f78daebb-0565-485c-bd0e-1cd035e796ff" providerId="ADAL" clId="{81F624BE-7132-4598-83F4-5916A44D1B58}" dt="2022-04-09T18:24:08.654" v="278" actId="478"/>
          <ac:spMkLst>
            <pc:docMk/>
            <pc:sldMk cId="3623582368" sldId="338"/>
            <ac:spMk id="2" creationId="{35CA6546-DBE7-406A-9DD5-6A2ED1535F97}"/>
          </ac:spMkLst>
        </pc:spChg>
        <pc:spChg chg="mod">
          <ac:chgData name="Tegischer Lukas" userId="f78daebb-0565-485c-bd0e-1cd035e796ff" providerId="ADAL" clId="{81F624BE-7132-4598-83F4-5916A44D1B58}" dt="2022-04-09T18:25:05.156" v="300" actId="1076"/>
          <ac:spMkLst>
            <pc:docMk/>
            <pc:sldMk cId="3623582368" sldId="33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81F624BE-7132-4598-83F4-5916A44D1B58}" dt="2022-04-09T18:25:08.571" v="301" actId="1076"/>
          <ac:spMkLst>
            <pc:docMk/>
            <pc:sldMk cId="3623582368" sldId="338"/>
            <ac:spMk id="8" creationId="{129A94D2-6FC5-440C-8236-1B6CDDD73593}"/>
          </ac:spMkLst>
        </pc:spChg>
        <pc:spChg chg="del">
          <ac:chgData name="Tegischer Lukas" userId="f78daebb-0565-485c-bd0e-1cd035e796ff" providerId="ADAL" clId="{81F624BE-7132-4598-83F4-5916A44D1B58}" dt="2022-04-09T18:24:05.823" v="276" actId="478"/>
          <ac:spMkLst>
            <pc:docMk/>
            <pc:sldMk cId="3623582368" sldId="338"/>
            <ac:spMk id="10" creationId="{484AD774-74D5-4C29-AB3B-837607BF6928}"/>
          </ac:spMkLst>
        </pc:spChg>
        <pc:spChg chg="add mod">
          <ac:chgData name="Tegischer Lukas" userId="f78daebb-0565-485c-bd0e-1cd035e796ff" providerId="ADAL" clId="{81F624BE-7132-4598-83F4-5916A44D1B58}" dt="2022-04-09T18:25:10.619" v="302" actId="1076"/>
          <ac:spMkLst>
            <pc:docMk/>
            <pc:sldMk cId="3623582368" sldId="338"/>
            <ac:spMk id="12" creationId="{2B498F6D-E689-453D-8346-B758EB657AD4}"/>
          </ac:spMkLst>
        </pc:spChg>
        <pc:picChg chg="del">
          <ac:chgData name="Tegischer Lukas" userId="f78daebb-0565-485c-bd0e-1cd035e796ff" providerId="ADAL" clId="{81F624BE-7132-4598-83F4-5916A44D1B58}" dt="2022-04-09T18:24:06.696" v="277" actId="478"/>
          <ac:picMkLst>
            <pc:docMk/>
            <pc:sldMk cId="3623582368" sldId="338"/>
            <ac:picMk id="5" creationId="{499F7062-62CB-44F7-B09A-A287DB0CFAB5}"/>
          </ac:picMkLst>
        </pc:picChg>
        <pc:picChg chg="add mod">
          <ac:chgData name="Tegischer Lukas" userId="f78daebb-0565-485c-bd0e-1cd035e796ff" providerId="ADAL" clId="{81F624BE-7132-4598-83F4-5916A44D1B58}" dt="2022-04-09T18:25:12.972" v="303" actId="1076"/>
          <ac:picMkLst>
            <pc:docMk/>
            <pc:sldMk cId="3623582368" sldId="338"/>
            <ac:picMk id="9" creationId="{73CB7A40-DF3C-4D49-B72F-6CF6C0BC2B0A}"/>
          </ac:picMkLst>
        </pc:picChg>
        <pc:picChg chg="add mod">
          <ac:chgData name="Tegischer Lukas" userId="f78daebb-0565-485c-bd0e-1cd035e796ff" providerId="ADAL" clId="{81F624BE-7132-4598-83F4-5916A44D1B58}" dt="2022-04-09T18:24:36.360" v="291"/>
          <ac:picMkLst>
            <pc:docMk/>
            <pc:sldMk cId="3623582368" sldId="338"/>
            <ac:picMk id="11" creationId="{2849432C-643C-40A6-89F0-AAC5A5D0D371}"/>
          </ac:picMkLst>
        </pc:picChg>
      </pc:sldChg>
      <pc:sldChg chg="addSp delSp modSp add mod delAnim modAnim">
        <pc:chgData name="Tegischer Lukas" userId="f78daebb-0565-485c-bd0e-1cd035e796ff" providerId="ADAL" clId="{81F624BE-7132-4598-83F4-5916A44D1B58}" dt="2022-04-09T18:27:01.515" v="336" actId="1076"/>
        <pc:sldMkLst>
          <pc:docMk/>
          <pc:sldMk cId="4044127609" sldId="339"/>
        </pc:sldMkLst>
        <pc:spChg chg="del">
          <ac:chgData name="Tegischer Lukas" userId="f78daebb-0565-485c-bd0e-1cd035e796ff" providerId="ADAL" clId="{81F624BE-7132-4598-83F4-5916A44D1B58}" dt="2022-04-09T18:26:27.551" v="322" actId="478"/>
          <ac:spMkLst>
            <pc:docMk/>
            <pc:sldMk cId="4044127609" sldId="339"/>
            <ac:spMk id="2" creationId="{35CA6546-DBE7-406A-9DD5-6A2ED1535F97}"/>
          </ac:spMkLst>
        </pc:spChg>
        <pc:spChg chg="del">
          <ac:chgData name="Tegischer Lukas" userId="f78daebb-0565-485c-bd0e-1cd035e796ff" providerId="ADAL" clId="{81F624BE-7132-4598-83F4-5916A44D1B58}" dt="2022-04-09T18:26:25.689" v="321" actId="478"/>
          <ac:spMkLst>
            <pc:docMk/>
            <pc:sldMk cId="4044127609" sldId="339"/>
            <ac:spMk id="4" creationId="{C427B5BC-E2AB-4596-857C-DA06F86C68EB}"/>
          </ac:spMkLst>
        </pc:spChg>
        <pc:spChg chg="del">
          <ac:chgData name="Tegischer Lukas" userId="f78daebb-0565-485c-bd0e-1cd035e796ff" providerId="ADAL" clId="{81F624BE-7132-4598-83F4-5916A44D1B58}" dt="2022-04-09T18:26:24.039" v="320" actId="478"/>
          <ac:spMkLst>
            <pc:docMk/>
            <pc:sldMk cId="4044127609" sldId="339"/>
            <ac:spMk id="10" creationId="{484AD774-74D5-4C29-AB3B-837607BF6928}"/>
          </ac:spMkLst>
        </pc:spChg>
        <pc:spChg chg="mod">
          <ac:chgData name="Tegischer Lukas" userId="f78daebb-0565-485c-bd0e-1cd035e796ff" providerId="ADAL" clId="{81F624BE-7132-4598-83F4-5916A44D1B58}" dt="2022-04-09T18:26:36.602" v="326" actId="20577"/>
          <ac:spMkLst>
            <pc:docMk/>
            <pc:sldMk cId="4044127609" sldId="339"/>
            <ac:spMk id="11" creationId="{7DB57A5F-584F-48C0-A038-8ACCB0C132E0}"/>
          </ac:spMkLst>
        </pc:spChg>
        <pc:spChg chg="del">
          <ac:chgData name="Tegischer Lukas" userId="f78daebb-0565-485c-bd0e-1cd035e796ff" providerId="ADAL" clId="{81F624BE-7132-4598-83F4-5916A44D1B58}" dt="2022-04-09T18:26:37.874" v="327" actId="478"/>
          <ac:spMkLst>
            <pc:docMk/>
            <pc:sldMk cId="4044127609" sldId="339"/>
            <ac:spMk id="12" creationId="{159896EA-168D-4CF4-AC85-9BA71A5E5BE1}"/>
          </ac:spMkLst>
        </pc:spChg>
        <pc:spChg chg="add del mod">
          <ac:chgData name="Tegischer Lukas" userId="f78daebb-0565-485c-bd0e-1cd035e796ff" providerId="ADAL" clId="{81F624BE-7132-4598-83F4-5916A44D1B58}" dt="2022-04-09T18:26:49.221" v="331" actId="478"/>
          <ac:spMkLst>
            <pc:docMk/>
            <pc:sldMk cId="4044127609" sldId="339"/>
            <ac:spMk id="13" creationId="{8AABFA55-DAB6-4194-80DB-8C061EED93AE}"/>
          </ac:spMkLst>
        </pc:spChg>
        <pc:spChg chg="add mod">
          <ac:chgData name="Tegischer Lukas" userId="f78daebb-0565-485c-bd0e-1cd035e796ff" providerId="ADAL" clId="{81F624BE-7132-4598-83F4-5916A44D1B58}" dt="2022-04-09T18:27:01.515" v="336" actId="1076"/>
          <ac:spMkLst>
            <pc:docMk/>
            <pc:sldMk cId="4044127609" sldId="339"/>
            <ac:spMk id="15" creationId="{D55C9161-284A-439C-BE02-21BCB497C502}"/>
          </ac:spMkLst>
        </pc:spChg>
        <pc:picChg chg="mod">
          <ac:chgData name="Tegischer Lukas" userId="f78daebb-0565-485c-bd0e-1cd035e796ff" providerId="ADAL" clId="{81F624BE-7132-4598-83F4-5916A44D1B58}" dt="2022-04-09T18:26:32.043" v="324" actId="1076"/>
          <ac:picMkLst>
            <pc:docMk/>
            <pc:sldMk cId="4044127609" sldId="339"/>
            <ac:picMk id="5" creationId="{499F7062-62CB-44F7-B09A-A287DB0CFAB5}"/>
          </ac:picMkLst>
        </pc:picChg>
      </pc:sldChg>
      <pc:sldChg chg="addSp delSp modSp add mod">
        <pc:chgData name="Tegischer Lukas" userId="f78daebb-0565-485c-bd0e-1cd035e796ff" providerId="ADAL" clId="{81F624BE-7132-4598-83F4-5916A44D1B58}" dt="2022-04-09T18:27:54.827" v="355" actId="1076"/>
        <pc:sldMkLst>
          <pc:docMk/>
          <pc:sldMk cId="1241005478" sldId="340"/>
        </pc:sldMkLst>
        <pc:spChg chg="add mod">
          <ac:chgData name="Tegischer Lukas" userId="f78daebb-0565-485c-bd0e-1cd035e796ff" providerId="ADAL" clId="{81F624BE-7132-4598-83F4-5916A44D1B58}" dt="2022-04-09T18:27:26.932" v="344" actId="14100"/>
          <ac:spMkLst>
            <pc:docMk/>
            <pc:sldMk cId="1241005478" sldId="340"/>
            <ac:spMk id="7" creationId="{49B1BCB1-F92B-4A31-B341-FFA53759BBD0}"/>
          </ac:spMkLst>
        </pc:spChg>
        <pc:spChg chg="add mod">
          <ac:chgData name="Tegischer Lukas" userId="f78daebb-0565-485c-bd0e-1cd035e796ff" providerId="ADAL" clId="{81F624BE-7132-4598-83F4-5916A44D1B58}" dt="2022-04-09T18:27:54.827" v="355" actId="1076"/>
          <ac:spMkLst>
            <pc:docMk/>
            <pc:sldMk cId="1241005478" sldId="340"/>
            <ac:spMk id="9" creationId="{C0D8A7C2-59F4-41AB-ACC8-BA6F9BD5EA69}"/>
          </ac:spMkLst>
        </pc:spChg>
        <pc:spChg chg="del">
          <ac:chgData name="Tegischer Lukas" userId="f78daebb-0565-485c-bd0e-1cd035e796ff" providerId="ADAL" clId="{81F624BE-7132-4598-83F4-5916A44D1B58}" dt="2022-04-09T18:27:18.378" v="339" actId="478"/>
          <ac:spMkLst>
            <pc:docMk/>
            <pc:sldMk cId="1241005478" sldId="340"/>
            <ac:spMk id="11" creationId="{7DB57A5F-584F-48C0-A038-8ACCB0C132E0}"/>
          </ac:spMkLst>
        </pc:spChg>
        <pc:spChg chg="del">
          <ac:chgData name="Tegischer Lukas" userId="f78daebb-0565-485c-bd0e-1cd035e796ff" providerId="ADAL" clId="{81F624BE-7132-4598-83F4-5916A44D1B58}" dt="2022-04-09T18:27:17.722" v="338" actId="478"/>
          <ac:spMkLst>
            <pc:docMk/>
            <pc:sldMk cId="1241005478" sldId="340"/>
            <ac:spMk id="15" creationId="{D55C9161-284A-439C-BE02-21BCB497C502}"/>
          </ac:spMkLst>
        </pc:spChg>
        <pc:picChg chg="del">
          <ac:chgData name="Tegischer Lukas" userId="f78daebb-0565-485c-bd0e-1cd035e796ff" providerId="ADAL" clId="{81F624BE-7132-4598-83F4-5916A44D1B58}" dt="2022-04-09T18:27:18.708" v="340" actId="478"/>
          <ac:picMkLst>
            <pc:docMk/>
            <pc:sldMk cId="1241005478" sldId="340"/>
            <ac:picMk id="5" creationId="{499F7062-62CB-44F7-B09A-A287DB0CFAB5}"/>
          </ac:picMkLst>
        </pc:picChg>
        <pc:picChg chg="add mod">
          <ac:chgData name="Tegischer Lukas" userId="f78daebb-0565-485c-bd0e-1cd035e796ff" providerId="ADAL" clId="{81F624BE-7132-4598-83F4-5916A44D1B58}" dt="2022-04-09T18:27:51.483" v="354" actId="1076"/>
          <ac:picMkLst>
            <pc:docMk/>
            <pc:sldMk cId="1241005478" sldId="340"/>
            <ac:picMk id="10" creationId="{51B6D860-9E74-44AD-AD1D-7AE85374EF95}"/>
          </ac:picMkLst>
        </pc:picChg>
      </pc:sldChg>
      <pc:sldChg chg="addSp delSp modSp add mod">
        <pc:chgData name="Tegischer Lukas" userId="f78daebb-0565-485c-bd0e-1cd035e796ff" providerId="ADAL" clId="{81F624BE-7132-4598-83F4-5916A44D1B58}" dt="2022-04-09T18:28:52.811" v="372" actId="1076"/>
        <pc:sldMkLst>
          <pc:docMk/>
          <pc:sldMk cId="3206806269" sldId="341"/>
        </pc:sldMkLst>
        <pc:spChg chg="del">
          <ac:chgData name="Tegischer Lukas" userId="f78daebb-0565-485c-bd0e-1cd035e796ff" providerId="ADAL" clId="{81F624BE-7132-4598-83F4-5916A44D1B58}" dt="2022-04-09T18:28:17.849" v="358" actId="478"/>
          <ac:spMkLst>
            <pc:docMk/>
            <pc:sldMk cId="3206806269" sldId="341"/>
            <ac:spMk id="7" creationId="{49B1BCB1-F92B-4A31-B341-FFA53759BBD0}"/>
          </ac:spMkLst>
        </pc:spChg>
        <pc:spChg chg="add mod">
          <ac:chgData name="Tegischer Lukas" userId="f78daebb-0565-485c-bd0e-1cd035e796ff" providerId="ADAL" clId="{81F624BE-7132-4598-83F4-5916A44D1B58}" dt="2022-04-09T18:28:32.723" v="366" actId="1076"/>
          <ac:spMkLst>
            <pc:docMk/>
            <pc:sldMk cId="3206806269" sldId="341"/>
            <ac:spMk id="8" creationId="{2758B67A-5AA7-4AF4-BE96-3694EDFA620F}"/>
          </ac:spMkLst>
        </pc:spChg>
        <pc:spChg chg="del">
          <ac:chgData name="Tegischer Lukas" userId="f78daebb-0565-485c-bd0e-1cd035e796ff" providerId="ADAL" clId="{81F624BE-7132-4598-83F4-5916A44D1B58}" dt="2022-04-09T18:28:18.805" v="359" actId="478"/>
          <ac:spMkLst>
            <pc:docMk/>
            <pc:sldMk cId="3206806269" sldId="341"/>
            <ac:spMk id="9" creationId="{C0D8A7C2-59F4-41AB-ACC8-BA6F9BD5EA69}"/>
          </ac:spMkLst>
        </pc:spChg>
        <pc:spChg chg="add mod">
          <ac:chgData name="Tegischer Lukas" userId="f78daebb-0565-485c-bd0e-1cd035e796ff" providerId="ADAL" clId="{81F624BE-7132-4598-83F4-5916A44D1B58}" dt="2022-04-09T18:28:52.811" v="372" actId="1076"/>
          <ac:spMkLst>
            <pc:docMk/>
            <pc:sldMk cId="3206806269" sldId="341"/>
            <ac:spMk id="11" creationId="{0668F7DC-0F4E-422A-ADFE-CDB98AC12108}"/>
          </ac:spMkLst>
        </pc:spChg>
        <pc:picChg chg="del mod">
          <ac:chgData name="Tegischer Lukas" userId="f78daebb-0565-485c-bd0e-1cd035e796ff" providerId="ADAL" clId="{81F624BE-7132-4598-83F4-5916A44D1B58}" dt="2022-04-09T18:28:19.306" v="361" actId="478"/>
          <ac:picMkLst>
            <pc:docMk/>
            <pc:sldMk cId="3206806269" sldId="341"/>
            <ac:picMk id="10" creationId="{51B6D860-9E74-44AD-AD1D-7AE85374EF95}"/>
          </ac:picMkLst>
        </pc:picChg>
      </pc:sldChg>
    </pc:docChg>
  </pc:docChgLst>
  <pc:docChgLst>
    <pc:chgData name="Tegischer Lukas" userId="f78daebb-0565-485c-bd0e-1cd035e796ff" providerId="ADAL" clId="{B3D578F5-6C81-424B-AA8A-1C69486505DC}"/>
    <pc:docChg chg="undo custSel addSld delSld modSld">
      <pc:chgData name="Tegischer Lukas" userId="f78daebb-0565-485c-bd0e-1cd035e796ff" providerId="ADAL" clId="{B3D578F5-6C81-424B-AA8A-1C69486505DC}" dt="2020-06-16T06:27:48.079" v="358"/>
      <pc:docMkLst>
        <pc:docMk/>
      </pc:docMkLst>
      <pc:sldChg chg="modSp">
        <pc:chgData name="Tegischer Lukas" userId="f78daebb-0565-485c-bd0e-1cd035e796ff" providerId="ADAL" clId="{B3D578F5-6C81-424B-AA8A-1C69486505DC}" dt="2020-06-16T06:09:48.679" v="3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3D578F5-6C81-424B-AA8A-1C69486505DC}" dt="2020-06-16T06:09:48.679" v="3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Anim">
        <pc:chgData name="Tegischer Lukas" userId="f78daebb-0565-485c-bd0e-1cd035e796ff" providerId="ADAL" clId="{B3D578F5-6C81-424B-AA8A-1C69486505DC}" dt="2020-06-16T06:26:25.499" v="345"/>
        <pc:sldMkLst>
          <pc:docMk/>
          <pc:sldMk cId="4068653008" sldId="278"/>
        </pc:sldMkLst>
        <pc:spChg chg="mod">
          <ac:chgData name="Tegischer Lukas" userId="f78daebb-0565-485c-bd0e-1cd035e796ff" providerId="ADAL" clId="{B3D578F5-6C81-424B-AA8A-1C69486505DC}" dt="2020-06-16T06:16:23.562" v="162" actId="1076"/>
          <ac:spMkLst>
            <pc:docMk/>
            <pc:sldMk cId="4068653008" sldId="278"/>
            <ac:spMk id="2" creationId="{00000000-0000-0000-0000-000000000000}"/>
          </ac:spMkLst>
        </pc:spChg>
        <pc:spChg chg="add mod">
          <ac:chgData name="Tegischer Lukas" userId="f78daebb-0565-485c-bd0e-1cd035e796ff" providerId="ADAL" clId="{B3D578F5-6C81-424B-AA8A-1C69486505DC}" dt="2020-06-16T06:16:21.514" v="161" actId="1076"/>
          <ac:spMkLst>
            <pc:docMk/>
            <pc:sldMk cId="4068653008" sldId="278"/>
            <ac:spMk id="3" creationId="{AC5C7D7C-9503-43C5-9CDE-B1400118B00B}"/>
          </ac:spMkLst>
        </pc:spChg>
        <pc:spChg chg="del">
          <ac:chgData name="Tegischer Lukas" userId="f78daebb-0565-485c-bd0e-1cd035e796ff" providerId="ADAL" clId="{B3D578F5-6C81-424B-AA8A-1C69486505DC}" dt="2020-06-16T06:09:55.534" v="39" actId="478"/>
          <ac:spMkLst>
            <pc:docMk/>
            <pc:sldMk cId="4068653008" sldId="278"/>
            <ac:spMk id="6" creationId="{CE7B355E-508D-419C-A05E-DBB005F0667C}"/>
          </ac:spMkLst>
        </pc:spChg>
        <pc:picChg chg="del">
          <ac:chgData name="Tegischer Lukas" userId="f78daebb-0565-485c-bd0e-1cd035e796ff" providerId="ADAL" clId="{B3D578F5-6C81-424B-AA8A-1C69486505DC}" dt="2020-06-16T06:09:53.202" v="38" actId="478"/>
          <ac:picMkLst>
            <pc:docMk/>
            <pc:sldMk cId="4068653008" sldId="278"/>
            <ac:picMk id="8" creationId="{B4FAB17C-7EC9-4E9E-BF0F-D612388A6C09}"/>
          </ac:picMkLst>
        </pc:picChg>
      </pc:sldChg>
      <pc:sldChg chg="modSp">
        <pc:chgData name="Tegischer Lukas" userId="f78daebb-0565-485c-bd0e-1cd035e796ff" providerId="ADAL" clId="{B3D578F5-6C81-424B-AA8A-1C69486505DC}" dt="2020-06-16T06:26:44.194" v="356" actId="20577"/>
        <pc:sldMkLst>
          <pc:docMk/>
          <pc:sldMk cId="3932101437" sldId="291"/>
        </pc:sldMkLst>
        <pc:spChg chg="mod">
          <ac:chgData name="Tegischer Lukas" userId="f78daebb-0565-485c-bd0e-1cd035e796ff" providerId="ADAL" clId="{B3D578F5-6C81-424B-AA8A-1C69486505DC}" dt="2020-06-16T06:26:44.194" v="356" actId="20577"/>
          <ac:spMkLst>
            <pc:docMk/>
            <pc:sldMk cId="3932101437" sldId="291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B3D578F5-6C81-424B-AA8A-1C69486505DC}" dt="2020-06-16T06:17:55.215" v="182" actId="2696"/>
        <pc:sldMkLst>
          <pc:docMk/>
          <pc:sldMk cId="3258084813" sldId="293"/>
        </pc:sldMkLst>
      </pc:sldChg>
      <pc:sldChg chg="del">
        <pc:chgData name="Tegischer Lukas" userId="f78daebb-0565-485c-bd0e-1cd035e796ff" providerId="ADAL" clId="{B3D578F5-6C81-424B-AA8A-1C69486505DC}" dt="2020-06-16T06:17:55.329" v="183" actId="2696"/>
        <pc:sldMkLst>
          <pc:docMk/>
          <pc:sldMk cId="2428346085" sldId="294"/>
        </pc:sldMkLst>
      </pc:sldChg>
      <pc:sldChg chg="add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442268101" sldId="295"/>
        </pc:sldMkLst>
        <pc:spChg chg="mod">
          <ac:chgData name="Tegischer Lukas" userId="f78daebb-0565-485c-bd0e-1cd035e796ff" providerId="ADAL" clId="{B3D578F5-6C81-424B-AA8A-1C69486505DC}" dt="2020-06-16T06:17:00.426" v="178" actId="1076"/>
          <ac:spMkLst>
            <pc:docMk/>
            <pc:sldMk cId="442268101" sldId="295"/>
            <ac:spMk id="2" creationId="{00000000-0000-0000-0000-000000000000}"/>
          </ac:spMkLst>
        </pc:spChg>
        <pc:spChg chg="mod">
          <ac:chgData name="Tegischer Lukas" userId="f78daebb-0565-485c-bd0e-1cd035e796ff" providerId="ADAL" clId="{B3D578F5-6C81-424B-AA8A-1C69486505DC}" dt="2020-06-16T06:17:04.923" v="179" actId="1076"/>
          <ac:spMkLst>
            <pc:docMk/>
            <pc:sldMk cId="442268101" sldId="295"/>
            <ac:spMk id="3" creationId="{AC5C7D7C-9503-43C5-9CDE-B1400118B00B}"/>
          </ac:spMkLst>
        </pc:spChg>
        <pc:picChg chg="add mod modCrop">
          <ac:chgData name="Tegischer Lukas" userId="f78daebb-0565-485c-bd0e-1cd035e796ff" providerId="ADAL" clId="{B3D578F5-6C81-424B-AA8A-1C69486505DC}" dt="2020-06-16T06:17:08.266" v="180" actId="1076"/>
          <ac:picMkLst>
            <pc:docMk/>
            <pc:sldMk cId="442268101" sldId="295"/>
            <ac:picMk id="5" creationId="{4C452FDE-94F3-4F2F-A8C7-1526CC4A48C5}"/>
          </ac:picMkLst>
        </pc:picChg>
      </pc:sldChg>
      <pc:sldChg chg="addSp delSp 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1696667316" sldId="296"/>
        </pc:sldMkLst>
        <pc:spChg chg="del">
          <ac:chgData name="Tegischer Lukas" userId="f78daebb-0565-485c-bd0e-1cd035e796ff" providerId="ADAL" clId="{B3D578F5-6C81-424B-AA8A-1C69486505DC}" dt="2020-06-16T06:18:19.264" v="184" actId="478"/>
          <ac:spMkLst>
            <pc:docMk/>
            <pc:sldMk cId="1696667316" sldId="296"/>
            <ac:spMk id="3" creationId="{AC5C7D7C-9503-43C5-9CDE-B1400118B00B}"/>
          </ac:spMkLst>
        </pc:spChg>
        <pc:spChg chg="add mod">
          <ac:chgData name="Tegischer Lukas" userId="f78daebb-0565-485c-bd0e-1cd035e796ff" providerId="ADAL" clId="{B3D578F5-6C81-424B-AA8A-1C69486505DC}" dt="2020-06-16T06:19:14.938" v="199" actId="1076"/>
          <ac:spMkLst>
            <pc:docMk/>
            <pc:sldMk cId="1696667316" sldId="296"/>
            <ac:spMk id="4" creationId="{C58CC05A-381C-4085-A9AE-AED19038AF45}"/>
          </ac:spMkLst>
        </pc:spChg>
        <pc:spChg chg="add mod">
          <ac:chgData name="Tegischer Lukas" userId="f78daebb-0565-485c-bd0e-1cd035e796ff" providerId="ADAL" clId="{B3D578F5-6C81-424B-AA8A-1C69486505DC}" dt="2020-06-16T06:21:00.377" v="238" actId="113"/>
          <ac:spMkLst>
            <pc:docMk/>
            <pc:sldMk cId="1696667316" sldId="296"/>
            <ac:spMk id="6" creationId="{F90506BC-8760-4EFC-8D5F-C100C766D6A1}"/>
          </ac:spMkLst>
        </pc:spChg>
        <pc:spChg chg="add mod">
          <ac:chgData name="Tegischer Lukas" userId="f78daebb-0565-485c-bd0e-1cd035e796ff" providerId="ADAL" clId="{B3D578F5-6C81-424B-AA8A-1C69486505DC}" dt="2020-06-16T06:23:02.190" v="278" actId="207"/>
          <ac:spMkLst>
            <pc:docMk/>
            <pc:sldMk cId="1696667316" sldId="296"/>
            <ac:spMk id="7" creationId="{29CEC9BA-B518-45D6-8583-73D67BEA90E4}"/>
          </ac:spMkLst>
        </pc:spChg>
        <pc:picChg chg="mod">
          <ac:chgData name="Tegischer Lukas" userId="f78daebb-0565-485c-bd0e-1cd035e796ff" providerId="ADAL" clId="{B3D578F5-6C81-424B-AA8A-1C69486505DC}" dt="2020-06-16T06:18:20.722" v="185" actId="1076"/>
          <ac:picMkLst>
            <pc:docMk/>
            <pc:sldMk cId="1696667316" sldId="296"/>
            <ac:picMk id="5" creationId="{4C452FDE-94F3-4F2F-A8C7-1526CC4A48C5}"/>
          </ac:picMkLst>
        </pc:picChg>
      </pc:sldChg>
      <pc:sldChg chg="modSp add modTransition modAnim">
        <pc:chgData name="Tegischer Lukas" userId="f78daebb-0565-485c-bd0e-1cd035e796ff" providerId="ADAL" clId="{B3D578F5-6C81-424B-AA8A-1C69486505DC}" dt="2020-06-16T06:27:48.079" v="358"/>
        <pc:sldMkLst>
          <pc:docMk/>
          <pc:sldMk cId="697682817" sldId="297"/>
        </pc:sldMkLst>
        <pc:spChg chg="mod">
          <ac:chgData name="Tegischer Lukas" userId="f78daebb-0565-485c-bd0e-1cd035e796ff" providerId="ADAL" clId="{B3D578F5-6C81-424B-AA8A-1C69486505DC}" dt="2020-06-16T06:21:20.386" v="254" actId="20577"/>
          <ac:spMkLst>
            <pc:docMk/>
            <pc:sldMk cId="697682817" sldId="297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2:53.870" v="277" actId="207"/>
          <ac:spMkLst>
            <pc:docMk/>
            <pc:sldMk cId="697682817" sldId="297"/>
            <ac:spMk id="7" creationId="{29CEC9BA-B518-45D6-8583-73D67BEA90E4}"/>
          </ac:spMkLst>
        </pc:spChg>
      </pc:sldChg>
      <pc:sldChg chg="addSp delSp modSp add modTransition delAnim modAnim">
        <pc:chgData name="Tegischer Lukas" userId="f78daebb-0565-485c-bd0e-1cd035e796ff" providerId="ADAL" clId="{B3D578F5-6C81-424B-AA8A-1C69486505DC}" dt="2020-06-16T06:27:48.079" v="358"/>
        <pc:sldMkLst>
          <pc:docMk/>
          <pc:sldMk cId="3315933259" sldId="298"/>
        </pc:sldMkLst>
        <pc:spChg chg="del">
          <ac:chgData name="Tegischer Lukas" userId="f78daebb-0565-485c-bd0e-1cd035e796ff" providerId="ADAL" clId="{B3D578F5-6C81-424B-AA8A-1C69486505DC}" dt="2020-06-16T06:22:24.584" v="267" actId="478"/>
          <ac:spMkLst>
            <pc:docMk/>
            <pc:sldMk cId="3315933259" sldId="298"/>
            <ac:spMk id="4" creationId="{C58CC05A-381C-4085-A9AE-AED19038AF45}"/>
          </ac:spMkLst>
        </pc:spChg>
        <pc:spChg chg="del">
          <ac:chgData name="Tegischer Lukas" userId="f78daebb-0565-485c-bd0e-1cd035e796ff" providerId="ADAL" clId="{B3D578F5-6C81-424B-AA8A-1C69486505DC}" dt="2020-06-16T06:22:25.565" v="268" actId="478"/>
          <ac:spMkLst>
            <pc:docMk/>
            <pc:sldMk cId="3315933259" sldId="298"/>
            <ac:spMk id="6" creationId="{F90506BC-8760-4EFC-8D5F-C100C766D6A1}"/>
          </ac:spMkLst>
        </pc:spChg>
        <pc:spChg chg="mod">
          <ac:chgData name="Tegischer Lukas" userId="f78daebb-0565-485c-bd0e-1cd035e796ff" providerId="ADAL" clId="{B3D578F5-6C81-424B-AA8A-1C69486505DC}" dt="2020-06-16T06:25:15.478" v="307" actId="207"/>
          <ac:spMkLst>
            <pc:docMk/>
            <pc:sldMk cId="3315933259" sldId="298"/>
            <ac:spMk id="7" creationId="{29CEC9BA-B518-45D6-8583-73D67BEA90E4}"/>
          </ac:spMkLst>
        </pc:spChg>
        <pc:spChg chg="add mod">
          <ac:chgData name="Tegischer Lukas" userId="f78daebb-0565-485c-bd0e-1cd035e796ff" providerId="ADAL" clId="{B3D578F5-6C81-424B-AA8A-1C69486505DC}" dt="2020-06-16T06:25:12.408" v="306" actId="207"/>
          <ac:spMkLst>
            <pc:docMk/>
            <pc:sldMk cId="3315933259" sldId="298"/>
            <ac:spMk id="8" creationId="{02FD2CCA-31D3-4475-A96C-09861ADC3380}"/>
          </ac:spMkLst>
        </pc:spChg>
        <pc:spChg chg="add mod">
          <ac:chgData name="Tegischer Lukas" userId="f78daebb-0565-485c-bd0e-1cd035e796ff" providerId="ADAL" clId="{B3D578F5-6C81-424B-AA8A-1C69486505DC}" dt="2020-06-16T06:25:02.353" v="303" actId="1076"/>
          <ac:spMkLst>
            <pc:docMk/>
            <pc:sldMk cId="3315933259" sldId="298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2:23.462" v="266" actId="478"/>
          <ac:picMkLst>
            <pc:docMk/>
            <pc:sldMk cId="3315933259" sldId="298"/>
            <ac:picMk id="5" creationId="{4C452FDE-94F3-4F2F-A8C7-1526CC4A48C5}"/>
          </ac:picMkLst>
        </pc:picChg>
        <pc:picChg chg="add del mod">
          <ac:chgData name="Tegischer Lukas" userId="f78daebb-0565-485c-bd0e-1cd035e796ff" providerId="ADAL" clId="{B3D578F5-6C81-424B-AA8A-1C69486505DC}" dt="2020-06-16T06:23:19.839" v="284" actId="478"/>
          <ac:picMkLst>
            <pc:docMk/>
            <pc:sldMk cId="3315933259" sldId="298"/>
            <ac:picMk id="9" creationId="{60FB2277-495E-4733-8CFD-8A1975589C9B}"/>
          </ac:picMkLst>
        </pc:picChg>
        <pc:picChg chg="add mod modCrop">
          <ac:chgData name="Tegischer Lukas" userId="f78daebb-0565-485c-bd0e-1cd035e796ff" providerId="ADAL" clId="{B3D578F5-6C81-424B-AA8A-1C69486505DC}" dt="2020-06-16T06:24:26.530" v="292" actId="14100"/>
          <ac:picMkLst>
            <pc:docMk/>
            <pc:sldMk cId="3315933259" sldId="298"/>
            <ac:picMk id="10" creationId="{43C2CCC2-0C63-4ED0-BE09-73E67D7ECCFA}"/>
          </ac:picMkLst>
        </pc:picChg>
      </pc:sldChg>
      <pc:sldChg chg="delSp modSp add modTransition delAnim">
        <pc:chgData name="Tegischer Lukas" userId="f78daebb-0565-485c-bd0e-1cd035e796ff" providerId="ADAL" clId="{B3D578F5-6C81-424B-AA8A-1C69486505DC}" dt="2020-06-16T06:27:48.079" v="358"/>
        <pc:sldMkLst>
          <pc:docMk/>
          <pc:sldMk cId="2958254091" sldId="299"/>
        </pc:sldMkLst>
        <pc:spChg chg="mod">
          <ac:chgData name="Tegischer Lukas" userId="f78daebb-0565-485c-bd0e-1cd035e796ff" providerId="ADAL" clId="{B3D578F5-6C81-424B-AA8A-1C69486505DC}" dt="2020-06-16T06:25:53.184" v="342" actId="1076"/>
          <ac:spMkLst>
            <pc:docMk/>
            <pc:sldMk cId="2958254091" sldId="299"/>
            <ac:spMk id="2" creationId="{00000000-0000-0000-0000-00000000000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7" creationId="{29CEC9BA-B518-45D6-8583-73D67BEA90E4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8" creationId="{02FD2CCA-31D3-4475-A96C-09861ADC3380}"/>
          </ac:spMkLst>
        </pc:spChg>
        <pc:spChg chg="del">
          <ac:chgData name="Tegischer Lukas" userId="f78daebb-0565-485c-bd0e-1cd035e796ff" providerId="ADAL" clId="{B3D578F5-6C81-424B-AA8A-1C69486505DC}" dt="2020-06-16T06:25:43.461" v="312" actId="478"/>
          <ac:spMkLst>
            <pc:docMk/>
            <pc:sldMk cId="2958254091" sldId="299"/>
            <ac:spMk id="11" creationId="{0430FEE3-C3E1-433D-A345-8C7DA0CD54F8}"/>
          </ac:spMkLst>
        </pc:spChg>
        <pc:picChg chg="del">
          <ac:chgData name="Tegischer Lukas" userId="f78daebb-0565-485c-bd0e-1cd035e796ff" providerId="ADAL" clId="{B3D578F5-6C81-424B-AA8A-1C69486505DC}" dt="2020-06-16T06:25:42.360" v="311" actId="478"/>
          <ac:picMkLst>
            <pc:docMk/>
            <pc:sldMk cId="2958254091" sldId="299"/>
            <ac:picMk id="10" creationId="{43C2CCC2-0C63-4ED0-BE09-73E67D7ECCF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55894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33888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67823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859755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Satz des Pythagoras</a:t>
            </a:r>
            <a:b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0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Anwendungen: Ebene Figuren</a:t>
            </a:r>
            <a:endParaRPr lang="de-AT" sz="2000" b="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>
            <a:extLst>
              <a:ext uri="{FF2B5EF4-FFF2-40B4-BE49-F238E27FC236}">
                <a16:creationId xmlns:a16="http://schemas.microsoft.com/office/drawing/2014/main" id="{6AF1F2BC-F639-4632-8FFF-120054BDF6C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76" t="10156" r="7905" b="41403"/>
          <a:stretch/>
        </p:blipFill>
        <p:spPr bwMode="auto">
          <a:xfrm>
            <a:off x="294640" y="4049180"/>
            <a:ext cx="4755735" cy="25063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EA243D79-107E-41B4-B0F0-A8B63FB91D4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9873" t="21709" r="34546" b="30365"/>
          <a:stretch/>
        </p:blipFill>
        <p:spPr bwMode="auto">
          <a:xfrm>
            <a:off x="4612549" y="1186973"/>
            <a:ext cx="2966902" cy="350869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hteck 3">
            <a:extLst>
              <a:ext uri="{FF2B5EF4-FFF2-40B4-BE49-F238E27FC236}">
                <a16:creationId xmlns:a16="http://schemas.microsoft.com/office/drawing/2014/main" id="{C427B5BC-E2AB-4596-857C-DA06F86C68EB}"/>
              </a:ext>
            </a:extLst>
          </p:cNvPr>
          <p:cNvSpPr/>
          <p:nvPr/>
        </p:nvSpPr>
        <p:spPr>
          <a:xfrm>
            <a:off x="3297798" y="302475"/>
            <a:ext cx="55964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AT" sz="2800" b="1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Satz des Pythagoras – Ebene Figuren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1A6061C4-5072-4C70-9217-3105D8EF6C72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1393" t="16674" r="16316" b="28963"/>
          <a:stretch/>
        </p:blipFill>
        <p:spPr bwMode="auto">
          <a:xfrm>
            <a:off x="744127" y="1269264"/>
            <a:ext cx="2553671" cy="25063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5444648B-821F-4112-9BA3-BE6C187E9DEE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t="17015" r="2877" b="28637"/>
          <a:stretch/>
        </p:blipFill>
        <p:spPr bwMode="auto">
          <a:xfrm>
            <a:off x="7912099" y="1283335"/>
            <a:ext cx="3821003" cy="24044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Grafik 12">
            <a:extLst>
              <a:ext uri="{FF2B5EF4-FFF2-40B4-BE49-F238E27FC236}">
                <a16:creationId xmlns:a16="http://schemas.microsoft.com/office/drawing/2014/main" id="{A6A66BC9-56B8-4EB6-9FC1-606354F8885A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3" t="12947" r="12120" b="32809"/>
          <a:stretch/>
        </p:blipFill>
        <p:spPr bwMode="auto">
          <a:xfrm>
            <a:off x="7296746" y="4156366"/>
            <a:ext cx="4600614" cy="25237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423285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D0129BE4-69A1-4BA3-831A-697B4DE3E20A}"/>
              </a:ext>
            </a:extLst>
          </p:cNvPr>
          <p:cNvSpPr txBox="1"/>
          <p:nvPr/>
        </p:nvSpPr>
        <p:spPr>
          <a:xfrm>
            <a:off x="571499" y="496936"/>
            <a:ext cx="10029825" cy="671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500"/>
              </a:spcAft>
            </a:pPr>
            <a:r>
              <a:rPr lang="de-A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1) </a:t>
            </a:r>
            <a:r>
              <a:rPr lang="de-A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 Quadrat mit der Seitenlänge a und der Diagonale d ist gegeben. Berechne die gesuchte Größe. Runde auf eine Stelle.</a:t>
            </a:r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1866F6F-94EA-4628-8D93-DCA5A59017E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1393" t="16674" r="16316" b="28963"/>
          <a:stretch/>
        </p:blipFill>
        <p:spPr bwMode="auto">
          <a:xfrm>
            <a:off x="8583202" y="2393214"/>
            <a:ext cx="2553671" cy="250634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0F38C3F0-0ACD-4659-BF40-E25609BB44EA}"/>
                  </a:ext>
                </a:extLst>
              </p:cNvPr>
              <p:cNvSpPr txBox="1"/>
              <p:nvPr/>
            </p:nvSpPr>
            <p:spPr>
              <a:xfrm>
                <a:off x="571499" y="1380922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𝑔𝑒𝑔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.: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=10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;   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𝑔𝑒𝑠</m:t>
                      </m:r>
                      <m:r>
                        <a:rPr lang="de-AT" sz="20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.:</m:t>
                      </m:r>
                      <m:r>
                        <a:rPr lang="de-AT" sz="20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𝑑</m:t>
                      </m:r>
                    </m:oMath>
                  </m:oMathPara>
                </a14:m>
                <a:endParaRPr lang="de-AT" sz="2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8" name="Textfeld 7">
                <a:extLst>
                  <a:ext uri="{FF2B5EF4-FFF2-40B4-BE49-F238E27FC236}">
                    <a16:creationId xmlns:a16="http://schemas.microsoft.com/office/drawing/2014/main" id="{0F38C3F0-0ACD-4659-BF40-E25609BB44E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1499" y="1380922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 b="-9231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44127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8BCA63B9-185A-4EDC-AFB1-089615C279A6}"/>
              </a:ext>
            </a:extLst>
          </p:cNvPr>
          <p:cNvSpPr txBox="1"/>
          <p:nvPr/>
        </p:nvSpPr>
        <p:spPr>
          <a:xfrm>
            <a:off x="838200" y="590461"/>
            <a:ext cx="96012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Bsp. 2)</a:t>
            </a:r>
            <a:r>
              <a:rPr lang="de-A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Eine Raute ist gegeben (Bemerkung: Die Diagonalen halbieren einander und stehen im rechten Winkel aufeinander). Berechne die gesuchten Größen. Runde auf eine Stelle.</a:t>
            </a:r>
            <a:endParaRPr lang="de-AT" dirty="0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0ADE75DA-7576-4013-B939-6E7A7491F70E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93" t="12947" r="12120" b="32809"/>
          <a:stretch/>
        </p:blipFill>
        <p:spPr bwMode="auto">
          <a:xfrm>
            <a:off x="7277696" y="2632366"/>
            <a:ext cx="4600614" cy="252376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C53A1D53-2019-49A8-B91C-3D969BEBE199}"/>
                  </a:ext>
                </a:extLst>
              </p:cNvPr>
              <p:cNvSpPr txBox="1"/>
              <p:nvPr/>
            </p:nvSpPr>
            <p:spPr>
              <a:xfrm>
                <a:off x="838200" y="1534469"/>
                <a:ext cx="6096000" cy="40011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=5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𝑒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=8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𝑐𝑚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𝑔𝑒𝑠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.: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𝑓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de-AT" sz="2000" i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de-AT" sz="2000" i="1">
                          <a:latin typeface="Cambria Math" panose="02040503050406030204" pitchFamily="18" charset="0"/>
                        </a:rPr>
                        <m:t>𝐴</m:t>
                      </m:r>
                    </m:oMath>
                  </m:oMathPara>
                </a14:m>
                <a:endParaRPr lang="de-AT" sz="2000" dirty="0"/>
              </a:p>
            </p:txBody>
          </p:sp>
        </mc:Choice>
        <mc:Fallback xmlns="">
          <p:sp>
            <p:nvSpPr>
              <p:cNvPr id="10" name="Textfeld 9">
                <a:extLst>
                  <a:ext uri="{FF2B5EF4-FFF2-40B4-BE49-F238E27FC236}">
                    <a16:creationId xmlns:a16="http://schemas.microsoft.com/office/drawing/2014/main" id="{C53A1D53-2019-49A8-B91C-3D969BEBE1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8200" y="1534469"/>
                <a:ext cx="6096000" cy="400110"/>
              </a:xfrm>
              <a:prstGeom prst="rect">
                <a:avLst/>
              </a:prstGeom>
              <a:blipFill>
                <a:blip r:embed="rId4"/>
                <a:stretch>
                  <a:fillRect b="-16923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955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12B0EBF6-BABE-4223-A09C-65C32A580FB1}"/>
                  </a:ext>
                </a:extLst>
              </p:cNvPr>
              <p:cNvSpPr txBox="1"/>
              <p:nvPr/>
            </p:nvSpPr>
            <p:spPr>
              <a:xfrm>
                <a:off x="428624" y="433060"/>
                <a:ext cx="11096625" cy="22605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Bsp. 3)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Ein Deltoid ist gegeben. </a:t>
                </a:r>
                <a:b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de-AT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Bemerkung 1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Die Diagonale e wird in die Abschnitte x und y unterteilt. Es gilt: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𝑒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b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1800" b="1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Bemerkung 2</a:t>
                </a: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𝑑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 &amp; 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de-AT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</m:t>
                    </m:r>
                  </m:oMath>
                </a14:m>
                <a:b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br>
                  <a:rPr lang="de-AT" sz="11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de-AT" sz="1800" dirty="0"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Berechne die gesuchten Größen. Runde auf eine Stelle.</a:t>
                </a:r>
              </a:p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:endParaRPr lang="de-AT" sz="500" dirty="0"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07000"/>
                  </a:lnSpc>
                  <a:spcAft>
                    <a:spcPts val="500"/>
                  </a:spcAft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𝑎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=6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𝑐𝑚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𝑒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=8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𝑐𝑚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𝑥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=3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𝑐𝑚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;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𝑔𝑒𝑠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.: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𝑏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,</m:t>
                      </m:r>
                      <m:r>
                        <a:rPr lang="de-AT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𝐴</m:t>
                      </m:r>
                    </m:oMath>
                  </m:oMathPara>
                </a14:m>
                <a:endParaRPr lang="de-AT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12B0EBF6-BABE-4223-A09C-65C32A580F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624" y="433060"/>
                <a:ext cx="11096625" cy="2260555"/>
              </a:xfrm>
              <a:prstGeom prst="rect">
                <a:avLst/>
              </a:prstGeom>
              <a:blipFill>
                <a:blip r:embed="rId3"/>
                <a:stretch>
                  <a:fillRect l="-439" t="-1078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Grafik 7">
            <a:extLst>
              <a:ext uri="{FF2B5EF4-FFF2-40B4-BE49-F238E27FC236}">
                <a16:creationId xmlns:a16="http://schemas.microsoft.com/office/drawing/2014/main" id="{328A6350-E768-4581-9E1B-F54AC1C838D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227" t="3496" r="13433" b="19429"/>
          <a:stretch/>
        </p:blipFill>
        <p:spPr bwMode="auto">
          <a:xfrm>
            <a:off x="7652739" y="1649062"/>
            <a:ext cx="4110637" cy="408498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0653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180</Words>
  <Application>Microsoft Office PowerPoint</Application>
  <PresentationFormat>Breitbild</PresentationFormat>
  <Paragraphs>10</Paragraphs>
  <Slides>5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1" baseType="lpstr">
      <vt:lpstr>Calibri</vt:lpstr>
      <vt:lpstr>Cambria Math</vt:lpstr>
      <vt:lpstr>Georgia</vt:lpstr>
      <vt:lpstr>Trebuchet MS</vt:lpstr>
      <vt:lpstr>Wingdings</vt:lpstr>
      <vt:lpstr>Holzart</vt:lpstr>
      <vt:lpstr>Satz des Pythagoras Anwendungen: Ebene Figuren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111</cp:revision>
  <dcterms:created xsi:type="dcterms:W3CDTF">2020-04-09T06:13:57Z</dcterms:created>
  <dcterms:modified xsi:type="dcterms:W3CDTF">2022-11-04T15:38:55Z</dcterms:modified>
</cp:coreProperties>
</file>