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24" r:id="rId2"/>
    <p:sldId id="325" r:id="rId3"/>
    <p:sldId id="326" r:id="rId4"/>
    <p:sldId id="32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D297D4DB-FF90-4EC4-B9F2-F8C180B43CAB}"/>
    <pc:docChg chg="custSel delSld modSld">
      <pc:chgData name="Tegischer Lukas" userId="f78daebb-0565-485c-bd0e-1cd035e796ff" providerId="ADAL" clId="{D297D4DB-FF90-4EC4-B9F2-F8C180B43CAB}" dt="2021-05-02T17:15:43.623" v="37" actId="47"/>
      <pc:docMkLst>
        <pc:docMk/>
      </pc:docMkLst>
      <pc:sldChg chg="addSp delSp modSp mod delAnim modAnim">
        <pc:chgData name="Tegischer Lukas" userId="f78daebb-0565-485c-bd0e-1cd035e796ff" providerId="ADAL" clId="{D297D4DB-FF90-4EC4-B9F2-F8C180B43CAB}" dt="2021-05-02T17:15:41.457" v="36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D297D4DB-FF90-4EC4-B9F2-F8C180B43CAB}" dt="2021-05-02T17:14:48.483" v="1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297D4DB-FF90-4EC4-B9F2-F8C180B43CAB}" dt="2021-05-02T17:15:41.457" v="36" actId="1076"/>
          <ac:spMkLst>
            <pc:docMk/>
            <pc:sldMk cId="2738696002" sldId="324"/>
            <ac:spMk id="7" creationId="{0DC65495-E42E-47DF-849A-2B553DD3A1D1}"/>
          </ac:spMkLst>
        </pc:spChg>
        <pc:spChg chg="del">
          <ac:chgData name="Tegischer Lukas" userId="f78daebb-0565-485c-bd0e-1cd035e796ff" providerId="ADAL" clId="{D297D4DB-FF90-4EC4-B9F2-F8C180B43CAB}" dt="2021-05-02T17:14:51.151" v="20" actId="478"/>
          <ac:spMkLst>
            <pc:docMk/>
            <pc:sldMk cId="2738696002" sldId="324"/>
            <ac:spMk id="8" creationId="{E37DF9B9-AA4F-4F98-A84F-F7F5189F71AD}"/>
          </ac:spMkLst>
        </pc:spChg>
        <pc:picChg chg="del">
          <ac:chgData name="Tegischer Lukas" userId="f78daebb-0565-485c-bd0e-1cd035e796ff" providerId="ADAL" clId="{D297D4DB-FF90-4EC4-B9F2-F8C180B43CAB}" dt="2021-05-02T17:14:49.765" v="19" actId="478"/>
          <ac:picMkLst>
            <pc:docMk/>
            <pc:sldMk cId="2738696002" sldId="324"/>
            <ac:picMk id="6" creationId="{15D2D1AE-8A77-4529-B0E8-BF449B8FD466}"/>
          </ac:picMkLst>
        </pc:picChg>
        <pc:picChg chg="add mod">
          <ac:chgData name="Tegischer Lukas" userId="f78daebb-0565-485c-bd0e-1cd035e796ff" providerId="ADAL" clId="{D297D4DB-FF90-4EC4-B9F2-F8C180B43CAB}" dt="2021-05-02T17:15:28.881" v="32" actId="1076"/>
          <ac:picMkLst>
            <pc:docMk/>
            <pc:sldMk cId="2738696002" sldId="324"/>
            <ac:picMk id="9" creationId="{C6D57BF7-6854-484A-981B-DD38B3466AA2}"/>
          </ac:picMkLst>
        </pc:picChg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123787825" sldId="325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2600959167" sldId="326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095310328" sldId="327"/>
        </pc:sldMkLst>
      </pc:sldChg>
    </pc:docChg>
  </pc:docChgLst>
  <pc:docChgLst>
    <pc:chgData name="Tegischer Lukas" userId="f78daebb-0565-485c-bd0e-1cd035e796ff" providerId="ADAL" clId="{FB3608FD-D40A-4173-ABFB-C7D2A08BFDFD}"/>
    <pc:docChg chg="undo custSel addSld delSld modSld">
      <pc:chgData name="Tegischer Lukas" userId="f78daebb-0565-485c-bd0e-1cd035e796ff" providerId="ADAL" clId="{FB3608FD-D40A-4173-ABFB-C7D2A08BFDFD}" dt="2021-05-02T17:14:10.441" v="78" actId="1076"/>
      <pc:docMkLst>
        <pc:docMk/>
      </pc:docMkLst>
      <pc:sldChg chg="addSp delSp modSp mod delAnim modAnim">
        <pc:chgData name="Tegischer Lukas" userId="f78daebb-0565-485c-bd0e-1cd035e796ff" providerId="ADAL" clId="{FB3608FD-D40A-4173-ABFB-C7D2A08BFDFD}" dt="2021-05-02T17:13:06.171" v="55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FB3608FD-D40A-4173-ABFB-C7D2A08BFDFD}" dt="2021-05-02T17:12:19.833" v="34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B3608FD-D40A-4173-ABFB-C7D2A08BFDFD}" dt="2021-05-02T17:13:06.171" v="55" actId="20577"/>
          <ac:spMkLst>
            <pc:docMk/>
            <pc:sldMk cId="2738696002" sldId="324"/>
            <ac:spMk id="8" creationId="{E37DF9B9-AA4F-4F98-A84F-F7F5189F71AD}"/>
          </ac:spMkLst>
        </pc:spChg>
        <pc:spChg chg="del">
          <ac:chgData name="Tegischer Lukas" userId="f78daebb-0565-485c-bd0e-1cd035e796ff" providerId="ADAL" clId="{FB3608FD-D40A-4173-ABFB-C7D2A08BFDFD}" dt="2021-05-02T17:12:15.240" v="33" actId="478"/>
          <ac:spMkLst>
            <pc:docMk/>
            <pc:sldMk cId="2738696002" sldId="324"/>
            <ac:spMk id="9" creationId="{3BC79420-2A68-4A93-B8F9-90DA5B0A932D}"/>
          </ac:spMkLst>
        </pc:spChg>
        <pc:picChg chg="add mod">
          <ac:chgData name="Tegischer Lukas" userId="f78daebb-0565-485c-bd0e-1cd035e796ff" providerId="ADAL" clId="{FB3608FD-D40A-4173-ABFB-C7D2A08BFDFD}" dt="2021-05-02T17:12:23.730" v="35" actId="1076"/>
          <ac:picMkLst>
            <pc:docMk/>
            <pc:sldMk cId="2738696002" sldId="324"/>
            <ac:picMk id="6" creationId="{15D2D1AE-8A77-4529-B0E8-BF449B8FD466}"/>
          </ac:picMkLst>
        </pc:picChg>
        <pc:picChg chg="del">
          <ac:chgData name="Tegischer Lukas" userId="f78daebb-0565-485c-bd0e-1cd035e796ff" providerId="ADAL" clId="{FB3608FD-D40A-4173-ABFB-C7D2A08BFDFD}" dt="2021-05-02T17:11:47.383" v="24" actId="478"/>
          <ac:picMkLst>
            <pc:docMk/>
            <pc:sldMk cId="2738696002" sldId="324"/>
            <ac:picMk id="10" creationId="{30197783-918D-40DD-A54B-A4CA6AE005D1}"/>
          </ac:picMkLst>
        </pc:picChg>
      </pc:sldChg>
      <pc:sldChg chg="del">
        <pc:chgData name="Tegischer Lukas" userId="f78daebb-0565-485c-bd0e-1cd035e796ff" providerId="ADAL" clId="{FB3608FD-D40A-4173-ABFB-C7D2A08BFDFD}" dt="2021-05-02T17:12:13.640" v="32" actId="47"/>
        <pc:sldMkLst>
          <pc:docMk/>
          <pc:sldMk cId="756688563" sldId="325"/>
        </pc:sldMkLst>
      </pc:sldChg>
      <pc:sldChg chg="addSp delSp modSp add mod delAnim">
        <pc:chgData name="Tegischer Lukas" userId="f78daebb-0565-485c-bd0e-1cd035e796ff" providerId="ADAL" clId="{FB3608FD-D40A-4173-ABFB-C7D2A08BFDFD}" dt="2021-05-02T17:14:10.441" v="78" actId="1076"/>
        <pc:sldMkLst>
          <pc:docMk/>
          <pc:sldMk cId="3123787825" sldId="325"/>
        </pc:sldMkLst>
        <pc:spChg chg="add mod">
          <ac:chgData name="Tegischer Lukas" userId="f78daebb-0565-485c-bd0e-1cd035e796ff" providerId="ADAL" clId="{FB3608FD-D40A-4173-ABFB-C7D2A08BFDFD}" dt="2021-05-02T17:13:25.118" v="62" actId="21"/>
          <ac:spMkLst>
            <pc:docMk/>
            <pc:sldMk cId="3123787825" sldId="325"/>
            <ac:spMk id="7" creationId="{907FACC4-4B06-456A-8E19-A5F1E9EF85A8}"/>
          </ac:spMkLst>
        </pc:spChg>
        <pc:spChg chg="del">
          <ac:chgData name="Tegischer Lukas" userId="f78daebb-0565-485c-bd0e-1cd035e796ff" providerId="ADAL" clId="{FB3608FD-D40A-4173-ABFB-C7D2A08BFDFD}" dt="2021-05-02T17:13:10.677" v="57" actId="478"/>
          <ac:spMkLst>
            <pc:docMk/>
            <pc:sldMk cId="3123787825" sldId="325"/>
            <ac:spMk id="8" creationId="{E37DF9B9-AA4F-4F98-A84F-F7F5189F71AD}"/>
          </ac:spMkLst>
        </pc:spChg>
        <pc:picChg chg="mod">
          <ac:chgData name="Tegischer Lukas" userId="f78daebb-0565-485c-bd0e-1cd035e796ff" providerId="ADAL" clId="{FB3608FD-D40A-4173-ABFB-C7D2A08BFDFD}" dt="2021-05-02T17:14:10.441" v="78" actId="1076"/>
          <ac:picMkLst>
            <pc:docMk/>
            <pc:sldMk cId="3123787825" sldId="325"/>
            <ac:picMk id="6" creationId="{15D2D1AE-8A77-4529-B0E8-BF449B8FD466}"/>
          </ac:picMkLst>
        </pc:picChg>
      </pc:sldChg>
      <pc:sldChg chg="addSp delSp modSp add mod">
        <pc:chgData name="Tegischer Lukas" userId="f78daebb-0565-485c-bd0e-1cd035e796ff" providerId="ADAL" clId="{FB3608FD-D40A-4173-ABFB-C7D2A08BFDFD}" dt="2021-05-02T17:13:42.505" v="70" actId="1076"/>
        <pc:sldMkLst>
          <pc:docMk/>
          <pc:sldMk cId="2600959167" sldId="326"/>
        </pc:sldMkLst>
        <pc:spChg chg="del">
          <ac:chgData name="Tegischer Lukas" userId="f78daebb-0565-485c-bd0e-1cd035e796ff" providerId="ADAL" clId="{FB3608FD-D40A-4173-ABFB-C7D2A08BFDFD}" dt="2021-05-02T17:13:30.242" v="64" actId="478"/>
          <ac:spMkLst>
            <pc:docMk/>
            <pc:sldMk cId="2600959167" sldId="326"/>
            <ac:spMk id="7" creationId="{907FACC4-4B06-456A-8E19-A5F1E9EF85A8}"/>
          </ac:spMkLst>
        </pc:spChg>
        <pc:spChg chg="add mod">
          <ac:chgData name="Tegischer Lukas" userId="f78daebb-0565-485c-bd0e-1cd035e796ff" providerId="ADAL" clId="{FB3608FD-D40A-4173-ABFB-C7D2A08BFDFD}" dt="2021-05-02T17:13:42.505" v="70" actId="1076"/>
          <ac:spMkLst>
            <pc:docMk/>
            <pc:sldMk cId="2600959167" sldId="326"/>
            <ac:spMk id="8" creationId="{C6D8C54C-5A5E-420F-B33A-FB4EEF1CF37C}"/>
          </ac:spMkLst>
        </pc:spChg>
      </pc:sldChg>
      <pc:sldChg chg="addSp delSp modSp add mod">
        <pc:chgData name="Tegischer Lukas" userId="f78daebb-0565-485c-bd0e-1cd035e796ff" providerId="ADAL" clId="{FB3608FD-D40A-4173-ABFB-C7D2A08BFDFD}" dt="2021-05-02T17:14:04.386" v="77" actId="1076"/>
        <pc:sldMkLst>
          <pc:docMk/>
          <pc:sldMk cId="3095310328" sldId="327"/>
        </pc:sldMkLst>
        <pc:spChg chg="add mod">
          <ac:chgData name="Tegischer Lukas" userId="f78daebb-0565-485c-bd0e-1cd035e796ff" providerId="ADAL" clId="{FB3608FD-D40A-4173-ABFB-C7D2A08BFDFD}" dt="2021-05-02T17:13:54.361" v="76" actId="1076"/>
          <ac:spMkLst>
            <pc:docMk/>
            <pc:sldMk cId="3095310328" sldId="327"/>
            <ac:spMk id="7" creationId="{A4DC83E4-0770-4649-A69F-735D44485F18}"/>
          </ac:spMkLst>
        </pc:spChg>
        <pc:spChg chg="del">
          <ac:chgData name="Tegischer Lukas" userId="f78daebb-0565-485c-bd0e-1cd035e796ff" providerId="ADAL" clId="{FB3608FD-D40A-4173-ABFB-C7D2A08BFDFD}" dt="2021-05-02T17:13:47.430" v="72" actId="478"/>
          <ac:spMkLst>
            <pc:docMk/>
            <pc:sldMk cId="3095310328" sldId="327"/>
            <ac:spMk id="8" creationId="{C6D8C54C-5A5E-420F-B33A-FB4EEF1CF37C}"/>
          </ac:spMkLst>
        </pc:spChg>
        <pc:picChg chg="mod">
          <ac:chgData name="Tegischer Lukas" userId="f78daebb-0565-485c-bd0e-1cd035e796ff" providerId="ADAL" clId="{FB3608FD-D40A-4173-ABFB-C7D2A08BFDFD}" dt="2021-05-02T17:14:04.386" v="77" actId="1076"/>
          <ac:picMkLst>
            <pc:docMk/>
            <pc:sldMk cId="3095310328" sldId="327"/>
            <ac:picMk id="6" creationId="{15D2D1AE-8A77-4529-B0E8-BF449B8FD46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0C0C496-723B-4C47-ABA7-7B59E1441D54}"/>
    <pc:docChg chg="undo custSel addSld modSld">
      <pc:chgData name="Tegischer Lukas" userId="f78daebb-0565-485c-bd0e-1cd035e796ff" providerId="ADAL" clId="{10C0C496-723B-4C47-ABA7-7B59E1441D54}" dt="2021-05-02T17:10:55.777" v="67"/>
      <pc:docMkLst>
        <pc:docMk/>
      </pc:docMkLst>
      <pc:sldChg chg="addSp delSp modSp mod delAnim modAnim">
        <pc:chgData name="Tegischer Lukas" userId="f78daebb-0565-485c-bd0e-1cd035e796ff" providerId="ADAL" clId="{10C0C496-723B-4C47-ABA7-7B59E1441D54}" dt="2021-05-02T17:10:32.689" v="59"/>
        <pc:sldMkLst>
          <pc:docMk/>
          <pc:sldMk cId="2738696002" sldId="324"/>
        </pc:sldMkLst>
        <pc:spChg chg="mod">
          <ac:chgData name="Tegischer Lukas" userId="f78daebb-0565-485c-bd0e-1cd035e796ff" providerId="ADAL" clId="{10C0C496-723B-4C47-ABA7-7B59E1441D54}" dt="2021-05-02T17:10:20.521" v="56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0C0C496-723B-4C47-ABA7-7B59E1441D54}" dt="2021-05-02T17:06:43.111" v="27" actId="478"/>
          <ac:spMkLst>
            <pc:docMk/>
            <pc:sldMk cId="2738696002" sldId="324"/>
            <ac:spMk id="7" creationId="{CD9B0C02-85B2-4218-AE34-D89762C7B54F}"/>
          </ac:spMkLst>
        </pc:spChg>
        <pc:spChg chg="add mod">
          <ac:chgData name="Tegischer Lukas" userId="f78daebb-0565-485c-bd0e-1cd035e796ff" providerId="ADAL" clId="{10C0C496-723B-4C47-ABA7-7B59E1441D54}" dt="2021-05-02T17:10:26.918" v="58" actId="20577"/>
          <ac:spMkLst>
            <pc:docMk/>
            <pc:sldMk cId="2738696002" sldId="324"/>
            <ac:spMk id="9" creationId="{3BC79420-2A68-4A93-B8F9-90DA5B0A932D}"/>
          </ac:spMkLst>
        </pc:spChg>
        <pc:picChg chg="del">
          <ac:chgData name="Tegischer Lukas" userId="f78daebb-0565-485c-bd0e-1cd035e796ff" providerId="ADAL" clId="{10C0C496-723B-4C47-ABA7-7B59E1441D54}" dt="2021-05-02T17:06:43.475" v="28" actId="478"/>
          <ac:picMkLst>
            <pc:docMk/>
            <pc:sldMk cId="2738696002" sldId="324"/>
            <ac:picMk id="8" creationId="{EEFB698C-4C86-41B2-BD96-8DA68C95C103}"/>
          </ac:picMkLst>
        </pc:picChg>
        <pc:picChg chg="add mod ord">
          <ac:chgData name="Tegischer Lukas" userId="f78daebb-0565-485c-bd0e-1cd035e796ff" providerId="ADAL" clId="{10C0C496-723B-4C47-ABA7-7B59E1441D54}" dt="2021-05-02T17:10:17.081" v="55" actId="1076"/>
          <ac:picMkLst>
            <pc:docMk/>
            <pc:sldMk cId="2738696002" sldId="324"/>
            <ac:picMk id="10" creationId="{30197783-918D-40DD-A54B-A4CA6AE005D1}"/>
          </ac:picMkLst>
        </pc:picChg>
      </pc:sldChg>
      <pc:sldChg chg="addSp delSp modSp add mod delAnim modAnim">
        <pc:chgData name="Tegischer Lukas" userId="f78daebb-0565-485c-bd0e-1cd035e796ff" providerId="ADAL" clId="{10C0C496-723B-4C47-ABA7-7B59E1441D54}" dt="2021-05-02T17:10:55.777" v="67"/>
        <pc:sldMkLst>
          <pc:docMk/>
          <pc:sldMk cId="756688563" sldId="325"/>
        </pc:sldMkLst>
        <pc:spChg chg="add mod">
          <ac:chgData name="Tegischer Lukas" userId="f78daebb-0565-485c-bd0e-1cd035e796ff" providerId="ADAL" clId="{10C0C496-723B-4C47-ABA7-7B59E1441D54}" dt="2021-05-02T17:10:48.369" v="65" actId="1076"/>
          <ac:spMkLst>
            <pc:docMk/>
            <pc:sldMk cId="756688563" sldId="325"/>
            <ac:spMk id="7" creationId="{31D656D0-2B74-4FE9-B1F3-5E747AF8BA77}"/>
          </ac:spMkLst>
        </pc:spChg>
        <pc:spChg chg="del">
          <ac:chgData name="Tegischer Lukas" userId="f78daebb-0565-485c-bd0e-1cd035e796ff" providerId="ADAL" clId="{10C0C496-723B-4C47-ABA7-7B59E1441D54}" dt="2021-05-02T17:10:37.548" v="62" actId="478"/>
          <ac:spMkLst>
            <pc:docMk/>
            <pc:sldMk cId="756688563" sldId="325"/>
            <ac:spMk id="9" creationId="{3BC79420-2A68-4A93-B8F9-90DA5B0A932D}"/>
          </ac:spMkLst>
        </pc:spChg>
        <pc:picChg chg="mod">
          <ac:chgData name="Tegischer Lukas" userId="f78daebb-0565-485c-bd0e-1cd035e796ff" providerId="ADAL" clId="{10C0C496-723B-4C47-ABA7-7B59E1441D54}" dt="2021-05-02T17:10:36.442" v="61" actId="1076"/>
          <ac:picMkLst>
            <pc:docMk/>
            <pc:sldMk cId="756688563" sldId="325"/>
            <ac:picMk id="10" creationId="{30197783-918D-40DD-A54B-A4CA6AE005D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0F651D3F-D91B-4F27-BED2-08F42A5C529C}"/>
    <pc:docChg chg="custSel modSld">
      <pc:chgData name="Tegischer Lukas" userId="f78daebb-0565-485c-bd0e-1cd035e796ff" providerId="ADAL" clId="{0F651D3F-D91B-4F27-BED2-08F42A5C529C}" dt="2022-11-04T15:46:32.462" v="3" actId="478"/>
      <pc:docMkLst>
        <pc:docMk/>
      </pc:docMkLst>
      <pc:sldChg chg="delSp mod">
        <pc:chgData name="Tegischer Lukas" userId="f78daebb-0565-485c-bd0e-1cd035e796ff" providerId="ADAL" clId="{0F651D3F-D91B-4F27-BED2-08F42A5C529C}" dt="2022-11-04T15:46:30.587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0F651D3F-D91B-4F27-BED2-08F42A5C529C}" dt="2022-11-04T15:46:30.587" v="0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F651D3F-D91B-4F27-BED2-08F42A5C529C}" dt="2022-11-04T15:46:31.379" v="1" actId="478"/>
        <pc:sldMkLst>
          <pc:docMk/>
          <pc:sldMk cId="1741341912" sldId="325"/>
        </pc:sldMkLst>
        <pc:picChg chg="del">
          <ac:chgData name="Tegischer Lukas" userId="f78daebb-0565-485c-bd0e-1cd035e796ff" providerId="ADAL" clId="{0F651D3F-D91B-4F27-BED2-08F42A5C529C}" dt="2022-11-04T15:46:31.379" v="1" actId="478"/>
          <ac:picMkLst>
            <pc:docMk/>
            <pc:sldMk cId="1741341912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F651D3F-D91B-4F27-BED2-08F42A5C529C}" dt="2022-11-04T15:46:31.894" v="2" actId="478"/>
        <pc:sldMkLst>
          <pc:docMk/>
          <pc:sldMk cId="3605758678" sldId="326"/>
        </pc:sldMkLst>
        <pc:picChg chg="del">
          <ac:chgData name="Tegischer Lukas" userId="f78daebb-0565-485c-bd0e-1cd035e796ff" providerId="ADAL" clId="{0F651D3F-D91B-4F27-BED2-08F42A5C529C}" dt="2022-11-04T15:46:31.894" v="2" actId="478"/>
          <ac:picMkLst>
            <pc:docMk/>
            <pc:sldMk cId="3605758678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F651D3F-D91B-4F27-BED2-08F42A5C529C}" dt="2022-11-04T15:46:32.462" v="3" actId="478"/>
        <pc:sldMkLst>
          <pc:docMk/>
          <pc:sldMk cId="3762657469" sldId="327"/>
        </pc:sldMkLst>
        <pc:picChg chg="del">
          <ac:chgData name="Tegischer Lukas" userId="f78daebb-0565-485c-bd0e-1cd035e796ff" providerId="ADAL" clId="{0F651D3F-D91B-4F27-BED2-08F42A5C529C}" dt="2022-11-04T15:46:32.462" v="3" actId="478"/>
          <ac:picMkLst>
            <pc:docMk/>
            <pc:sldMk cId="3762657469" sldId="32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25D3BED4-464D-4389-810B-AB793A3A7BD7}"/>
    <pc:docChg chg="undo custSel addSld modSld">
      <pc:chgData name="Tegischer Lukas" userId="f78daebb-0565-485c-bd0e-1cd035e796ff" providerId="ADAL" clId="{25D3BED4-464D-4389-810B-AB793A3A7BD7}" dt="2021-05-02T17:18:47.386" v="85" actId="1076"/>
      <pc:docMkLst>
        <pc:docMk/>
      </pc:docMkLst>
      <pc:sldChg chg="addSp delSp modSp mod delAnim modAnim">
        <pc:chgData name="Tegischer Lukas" userId="f78daebb-0565-485c-bd0e-1cd035e796ff" providerId="ADAL" clId="{25D3BED4-464D-4389-810B-AB793A3A7BD7}" dt="2021-05-02T17:17:25.657" v="54"/>
        <pc:sldMkLst>
          <pc:docMk/>
          <pc:sldMk cId="2738696002" sldId="324"/>
        </pc:sldMkLst>
        <pc:spChg chg="mod">
          <ac:chgData name="Tegischer Lukas" userId="f78daebb-0565-485c-bd0e-1cd035e796ff" providerId="ADAL" clId="{25D3BED4-464D-4389-810B-AB793A3A7BD7}" dt="2021-05-02T17:16:09.626" v="1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25D3BED4-464D-4389-810B-AB793A3A7BD7}" dt="2021-05-02T17:16:11.007" v="21" actId="478"/>
          <ac:spMkLst>
            <pc:docMk/>
            <pc:sldMk cId="2738696002" sldId="324"/>
            <ac:spMk id="7" creationId="{0DC65495-E42E-47DF-849A-2B553DD3A1D1}"/>
          </ac:spMkLst>
        </pc:spChg>
        <pc:spChg chg="add mod">
          <ac:chgData name="Tegischer Lukas" userId="f78daebb-0565-485c-bd0e-1cd035e796ff" providerId="ADAL" clId="{25D3BED4-464D-4389-810B-AB793A3A7BD7}" dt="2021-05-02T17:16:48.024" v="35" actId="1076"/>
          <ac:spMkLst>
            <pc:docMk/>
            <pc:sldMk cId="2738696002" sldId="324"/>
            <ac:spMk id="8" creationId="{D88746CC-DBFF-4FE5-8F48-B8AEF03B46FE}"/>
          </ac:spMkLst>
        </pc:spChg>
        <pc:picChg chg="add mod">
          <ac:chgData name="Tegischer Lukas" userId="f78daebb-0565-485c-bd0e-1cd035e796ff" providerId="ADAL" clId="{25D3BED4-464D-4389-810B-AB793A3A7BD7}" dt="2021-05-02T17:16:24.081" v="26" actId="1076"/>
          <ac:picMkLst>
            <pc:docMk/>
            <pc:sldMk cId="2738696002" sldId="324"/>
            <ac:picMk id="6" creationId="{CB330096-1D1D-48BA-A72E-2C87E0AAFBC2}"/>
          </ac:picMkLst>
        </pc:picChg>
        <pc:picChg chg="del">
          <ac:chgData name="Tegischer Lukas" userId="f78daebb-0565-485c-bd0e-1cd035e796ff" providerId="ADAL" clId="{25D3BED4-464D-4389-810B-AB793A3A7BD7}" dt="2021-05-02T17:16:10.100" v="20" actId="478"/>
          <ac:picMkLst>
            <pc:docMk/>
            <pc:sldMk cId="2738696002" sldId="324"/>
            <ac:picMk id="9" creationId="{C6D57BF7-6854-484A-981B-DD38B3466AA2}"/>
          </ac:picMkLst>
        </pc:picChg>
      </pc:sldChg>
      <pc:sldChg chg="addSp delSp modSp add mod modAnim">
        <pc:chgData name="Tegischer Lukas" userId="f78daebb-0565-485c-bd0e-1cd035e796ff" providerId="ADAL" clId="{25D3BED4-464D-4389-810B-AB793A3A7BD7}" dt="2021-05-02T17:17:22.337" v="53"/>
        <pc:sldMkLst>
          <pc:docMk/>
          <pc:sldMk cId="1741341912" sldId="325"/>
        </pc:sldMkLst>
        <pc:spChg chg="add mod">
          <ac:chgData name="Tegischer Lukas" userId="f78daebb-0565-485c-bd0e-1cd035e796ff" providerId="ADAL" clId="{25D3BED4-464D-4389-810B-AB793A3A7BD7}" dt="2021-05-02T17:17:07.931" v="45" actId="1076"/>
          <ac:spMkLst>
            <pc:docMk/>
            <pc:sldMk cId="1741341912" sldId="325"/>
            <ac:spMk id="7" creationId="{F6BB5BE4-4533-4166-9726-0E46323E11BB}"/>
          </ac:spMkLst>
        </pc:spChg>
        <pc:spChg chg="del">
          <ac:chgData name="Tegischer Lukas" userId="f78daebb-0565-485c-bd0e-1cd035e796ff" providerId="ADAL" clId="{25D3BED4-464D-4389-810B-AB793A3A7BD7}" dt="2021-05-02T17:16:51.408" v="37" actId="478"/>
          <ac:spMkLst>
            <pc:docMk/>
            <pc:sldMk cId="1741341912" sldId="325"/>
            <ac:spMk id="8" creationId="{D88746CC-DBFF-4FE5-8F48-B8AEF03B46FE}"/>
          </ac:spMkLst>
        </pc:spChg>
      </pc:sldChg>
      <pc:sldChg chg="addSp delSp modSp add mod">
        <pc:chgData name="Tegischer Lukas" userId="f78daebb-0565-485c-bd0e-1cd035e796ff" providerId="ADAL" clId="{25D3BED4-464D-4389-810B-AB793A3A7BD7}" dt="2021-05-02T17:17:18.246" v="52" actId="403"/>
        <pc:sldMkLst>
          <pc:docMk/>
          <pc:sldMk cId="3605758678" sldId="326"/>
        </pc:sldMkLst>
        <pc:spChg chg="del">
          <ac:chgData name="Tegischer Lukas" userId="f78daebb-0565-485c-bd0e-1cd035e796ff" providerId="ADAL" clId="{25D3BED4-464D-4389-810B-AB793A3A7BD7}" dt="2021-05-02T17:17:12.248" v="47" actId="478"/>
          <ac:spMkLst>
            <pc:docMk/>
            <pc:sldMk cId="3605758678" sldId="326"/>
            <ac:spMk id="7" creationId="{F6BB5BE4-4533-4166-9726-0E46323E11BB}"/>
          </ac:spMkLst>
        </pc:spChg>
        <pc:spChg chg="add mod">
          <ac:chgData name="Tegischer Lukas" userId="f78daebb-0565-485c-bd0e-1cd035e796ff" providerId="ADAL" clId="{25D3BED4-464D-4389-810B-AB793A3A7BD7}" dt="2021-05-02T17:17:18.246" v="52" actId="403"/>
          <ac:spMkLst>
            <pc:docMk/>
            <pc:sldMk cId="3605758678" sldId="326"/>
            <ac:spMk id="8" creationId="{ED560FD1-C661-4018-8DB9-7F92BA8D41D5}"/>
          </ac:spMkLst>
        </pc:spChg>
      </pc:sldChg>
      <pc:sldChg chg="addSp delSp modSp add mod">
        <pc:chgData name="Tegischer Lukas" userId="f78daebb-0565-485c-bd0e-1cd035e796ff" providerId="ADAL" clId="{25D3BED4-464D-4389-810B-AB793A3A7BD7}" dt="2021-05-02T17:18:47.386" v="85" actId="1076"/>
        <pc:sldMkLst>
          <pc:docMk/>
          <pc:sldMk cId="3762657469" sldId="327"/>
        </pc:sldMkLst>
        <pc:spChg chg="mod">
          <ac:chgData name="Tegischer Lukas" userId="f78daebb-0565-485c-bd0e-1cd035e796ff" providerId="ADAL" clId="{25D3BED4-464D-4389-810B-AB793A3A7BD7}" dt="2021-05-02T17:18:47.386" v="85" actId="1076"/>
          <ac:spMkLst>
            <pc:docMk/>
            <pc:sldMk cId="3762657469" sldId="327"/>
            <ac:spMk id="4" creationId="{C427B5BC-E2AB-4596-857C-DA06F86C68EB}"/>
          </ac:spMkLst>
        </pc:spChg>
        <pc:spChg chg="del">
          <ac:chgData name="Tegischer Lukas" userId="f78daebb-0565-485c-bd0e-1cd035e796ff" providerId="ADAL" clId="{25D3BED4-464D-4389-810B-AB793A3A7BD7}" dt="2021-05-02T17:18:12.045" v="71" actId="478"/>
          <ac:spMkLst>
            <pc:docMk/>
            <pc:sldMk cId="3762657469" sldId="327"/>
            <ac:spMk id="8" creationId="{ED560FD1-C661-4018-8DB9-7F92BA8D41D5}"/>
          </ac:spMkLst>
        </pc:spChg>
        <pc:spChg chg="add mod">
          <ac:chgData name="Tegischer Lukas" userId="f78daebb-0565-485c-bd0e-1cd035e796ff" providerId="ADAL" clId="{25D3BED4-464D-4389-810B-AB793A3A7BD7}" dt="2021-05-02T17:18:43.985" v="83" actId="1076"/>
          <ac:spMkLst>
            <pc:docMk/>
            <pc:sldMk cId="3762657469" sldId="327"/>
            <ac:spMk id="9" creationId="{1B0B942F-2B2D-4C00-A60F-73780A34F38F}"/>
          </ac:spMkLst>
        </pc:spChg>
        <pc:picChg chg="del">
          <ac:chgData name="Tegischer Lukas" userId="f78daebb-0565-485c-bd0e-1cd035e796ff" providerId="ADAL" clId="{25D3BED4-464D-4389-810B-AB793A3A7BD7}" dt="2021-05-02T17:18:11.242" v="70" actId="478"/>
          <ac:picMkLst>
            <pc:docMk/>
            <pc:sldMk cId="3762657469" sldId="327"/>
            <ac:picMk id="6" creationId="{CB330096-1D1D-48BA-A72E-2C87E0AAFBC2}"/>
          </ac:picMkLst>
        </pc:picChg>
        <pc:picChg chg="add mod">
          <ac:chgData name="Tegischer Lukas" userId="f78daebb-0565-485c-bd0e-1cd035e796ff" providerId="ADAL" clId="{25D3BED4-464D-4389-810B-AB793A3A7BD7}" dt="2021-05-02T17:18:45.121" v="84" actId="1076"/>
          <ac:picMkLst>
            <pc:docMk/>
            <pc:sldMk cId="3762657469" sldId="327"/>
            <ac:picMk id="7" creationId="{9799AFCE-EDCD-46CE-9313-21F3FBB27C83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877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391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531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540" y="240985"/>
            <a:ext cx="3946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Gleichschenkliges Trapez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B330096-1D1D-48BA-A72E-2C87E0AAFB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6" t="9323" r="7903" b="40737"/>
          <a:stretch/>
        </p:blipFill>
        <p:spPr bwMode="auto">
          <a:xfrm>
            <a:off x="2758645" y="989620"/>
            <a:ext cx="6674703" cy="3561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88746CC-DBFF-4FE5-8F48-B8AEF03B46FE}"/>
              </a:ext>
            </a:extLst>
          </p:cNvPr>
          <p:cNvSpPr txBox="1"/>
          <p:nvPr/>
        </p:nvSpPr>
        <p:spPr>
          <a:xfrm>
            <a:off x="3187083" y="4976509"/>
            <a:ext cx="7852973" cy="1142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beiden Schenkel sind gleich lang.</a:t>
            </a:r>
          </a:p>
          <a:p>
            <a:pPr lvl="0">
              <a:lnSpc>
                <a:spcPct val="107000"/>
              </a:lnSpc>
              <a:spcAft>
                <a:spcPts val="300"/>
              </a:spcAft>
              <a:tabLst>
                <a:tab pos="4333240" algn="l"/>
              </a:tabLst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Winkel an den Parallelseiten sind gleich groß.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540" y="240985"/>
            <a:ext cx="3946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Gleichschenkliges Trapez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B330096-1D1D-48BA-A72E-2C87E0AAFB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6" t="9323" r="7903" b="40737"/>
          <a:stretch/>
        </p:blipFill>
        <p:spPr bwMode="auto">
          <a:xfrm>
            <a:off x="2758645" y="989620"/>
            <a:ext cx="6674703" cy="3561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6BB5BE4-4533-4166-9726-0E46323E11BB}"/>
              </a:ext>
            </a:extLst>
          </p:cNvPr>
          <p:cNvSpPr txBox="1"/>
          <p:nvPr/>
        </p:nvSpPr>
        <p:spPr>
          <a:xfrm>
            <a:off x="2200856" y="5087343"/>
            <a:ext cx="8839200" cy="1142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Symmetrieachse ist die Streckensymmetrale der Parallelseiten.</a:t>
            </a:r>
          </a:p>
          <a:p>
            <a:pPr lvl="0">
              <a:lnSpc>
                <a:spcPct val="107000"/>
              </a:lnSpc>
              <a:spcAft>
                <a:spcPts val="300"/>
              </a:spcAft>
              <a:tabLst>
                <a:tab pos="4333240" algn="l"/>
              </a:tabLst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Diagonalen sind gleich lang. Der Schnittpunkt liegt auf der Symmetrieachse.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34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540" y="240985"/>
            <a:ext cx="3946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Gleichschenkliges Trapez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B330096-1D1D-48BA-A72E-2C87E0AAFB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6" t="9323" r="7903" b="40737"/>
          <a:stretch/>
        </p:blipFill>
        <p:spPr bwMode="auto">
          <a:xfrm>
            <a:off x="2758645" y="989620"/>
            <a:ext cx="6674703" cy="3561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D560FD1-C661-4018-8DB9-7F92BA8D41D5}"/>
              </a:ext>
            </a:extLst>
          </p:cNvPr>
          <p:cNvSpPr txBox="1"/>
          <p:nvPr/>
        </p:nvSpPr>
        <p:spPr>
          <a:xfrm>
            <a:off x="2174240" y="5403581"/>
            <a:ext cx="8310880" cy="1065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Jedes gleichschenklige Trapez besitzt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Umkreis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Umkreismittelpunkt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der Schnittpunkt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Streckensymmetralen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einzelnen Seiten.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75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34300" y="728010"/>
            <a:ext cx="3467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Trapez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799AFCE-EDCD-46CE-9313-21F3FBB27C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76" t="10156" r="7905" b="41403"/>
          <a:stretch/>
        </p:blipFill>
        <p:spPr bwMode="auto">
          <a:xfrm>
            <a:off x="2975734" y="1432671"/>
            <a:ext cx="6240527" cy="32886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B0B942F-2B2D-4C00-A60F-73780A34F38F}"/>
              </a:ext>
            </a:extLst>
          </p:cNvPr>
          <p:cNvSpPr txBox="1"/>
          <p:nvPr/>
        </p:nvSpPr>
        <p:spPr>
          <a:xfrm>
            <a:off x="2397758" y="5019962"/>
            <a:ext cx="7396481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333240" algn="l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beiden Winkel, die einem Schenkel anliegen, sind 90°.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5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75</Words>
  <Application>Microsoft Office PowerPoint</Application>
  <PresentationFormat>Breitbild</PresentationFormat>
  <Paragraphs>12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2022-11-04T15:46:32Z</dcterms:modified>
</cp:coreProperties>
</file>