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15" r:id="rId3"/>
    <p:sldId id="309" r:id="rId4"/>
    <p:sldId id="298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C46C443-F0D7-4A93-8A72-AEC82497A7F4}"/>
    <pc:docChg chg="undo custSel addSld delSld modSld">
      <pc:chgData name="Tegischer Lukas" userId="f78daebb-0565-485c-bd0e-1cd035e796ff" providerId="ADAL" clId="{DC46C443-F0D7-4A93-8A72-AEC82497A7F4}" dt="2020-06-16T07:14:16.695" v="590" actId="20577"/>
      <pc:docMkLst>
        <pc:docMk/>
      </pc:docMkLst>
      <pc:sldChg chg="modSp">
        <pc:chgData name="Tegischer Lukas" userId="f78daebb-0565-485c-bd0e-1cd035e796ff" providerId="ADAL" clId="{DC46C443-F0D7-4A93-8A72-AEC82497A7F4}" dt="2020-06-16T06:48:20.632" v="4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46C443-F0D7-4A93-8A72-AEC82497A7F4}" dt="2020-06-16T06:48:20.632" v="4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C46C443-F0D7-4A93-8A72-AEC82497A7F4}" dt="2020-06-16T07:14:16.695" v="59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C46C443-F0D7-4A93-8A72-AEC82497A7F4}" dt="2020-06-16T07:14:16.695" v="59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C46C443-F0D7-4A93-8A72-AEC82497A7F4}" dt="2020-06-16T06:53:03.299" v="158"/>
        <pc:sldMkLst>
          <pc:docMk/>
          <pc:sldMk cId="3315933259" sldId="298"/>
        </pc:sldMkLst>
        <pc:spChg chg="mod">
          <ac:chgData name="Tegischer Lukas" userId="f78daebb-0565-485c-bd0e-1cd035e796ff" providerId="ADAL" clId="{DC46C443-F0D7-4A93-8A72-AEC82497A7F4}" dt="2020-06-16T06:52:46.713" v="153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C46C443-F0D7-4A93-8A72-AEC82497A7F4}" dt="2020-06-16T06:52:48.464" v="154" actId="1076"/>
          <ac:spMkLst>
            <pc:docMk/>
            <pc:sldMk cId="3315933259" sldId="298"/>
            <ac:spMk id="3" creationId="{64126432-F5F2-4097-AC11-D974841CEFA8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8" creationId="{02FD2CCA-31D3-4475-A96C-09861ADC3380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DC46C443-F0D7-4A93-8A72-AEC82497A7F4}" dt="2020-06-16T06:48:37.458" v="46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delAnim modAnim">
        <pc:chgData name="Tegischer Lukas" userId="f78daebb-0565-485c-bd0e-1cd035e796ff" providerId="ADAL" clId="{DC46C443-F0D7-4A93-8A72-AEC82497A7F4}" dt="2020-06-16T07:13:16.043" v="533"/>
        <pc:sldMkLst>
          <pc:docMk/>
          <pc:sldMk cId="1502020708" sldId="300"/>
        </pc:sldMkLst>
        <pc:spChg chg="mod">
          <ac:chgData name="Tegischer Lukas" userId="f78daebb-0565-485c-bd0e-1cd035e796ff" providerId="ADAL" clId="{DC46C443-F0D7-4A93-8A72-AEC82497A7F4}" dt="2020-06-16T06:54:06.871" v="201" actId="115"/>
          <ac:spMkLst>
            <pc:docMk/>
            <pc:sldMk cId="1502020708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DC46C443-F0D7-4A93-8A72-AEC82497A7F4}" dt="2020-06-16T06:54:10.430" v="202" actId="478"/>
          <ac:spMkLst>
            <pc:docMk/>
            <pc:sldMk cId="1502020708" sldId="300"/>
            <ac:spMk id="5" creationId="{96F78C88-C910-443D-9F08-8663956E6AC0}"/>
          </ac:spMkLst>
        </pc:spChg>
        <pc:spChg chg="add mod">
          <ac:chgData name="Tegischer Lukas" userId="f78daebb-0565-485c-bd0e-1cd035e796ff" providerId="ADAL" clId="{DC46C443-F0D7-4A93-8A72-AEC82497A7F4}" dt="2020-06-16T06:57:03.664" v="291" actId="207"/>
          <ac:spMkLst>
            <pc:docMk/>
            <pc:sldMk cId="1502020708" sldId="300"/>
            <ac:spMk id="6" creationId="{AE5772CF-56DF-483E-876A-088513C43EA7}"/>
          </ac:spMkLst>
        </pc:spChg>
        <pc:spChg chg="add mod">
          <ac:chgData name="Tegischer Lukas" userId="f78daebb-0565-485c-bd0e-1cd035e796ff" providerId="ADAL" clId="{DC46C443-F0D7-4A93-8A72-AEC82497A7F4}" dt="2020-06-16T06:57:07.459" v="292" actId="207"/>
          <ac:spMkLst>
            <pc:docMk/>
            <pc:sldMk cId="1502020708" sldId="300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6:54:11.857" v="204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DC46C443-F0D7-4A93-8A72-AEC82497A7F4}" dt="2020-06-16T06:54:12.824" v="205" actId="478"/>
          <ac:spMkLst>
            <pc:docMk/>
            <pc:sldMk cId="1502020708" sldId="300"/>
            <ac:spMk id="13" creationId="{630E2482-633A-4935-915A-2AD5B48CDCBF}"/>
          </ac:spMkLst>
        </pc:spChg>
        <pc:spChg chg="add mod">
          <ac:chgData name="Tegischer Lukas" userId="f78daebb-0565-485c-bd0e-1cd035e796ff" providerId="ADAL" clId="{DC46C443-F0D7-4A93-8A72-AEC82497A7F4}" dt="2020-06-16T06:57:12.080" v="293" actId="207"/>
          <ac:spMkLst>
            <pc:docMk/>
            <pc:sldMk cId="1502020708" sldId="300"/>
            <ac:spMk id="15" creationId="{DAAEA7E4-F575-46AC-9782-45A96D7201BF}"/>
          </ac:spMkLst>
        </pc:spChg>
        <pc:picChg chg="add mod modCrop">
          <ac:chgData name="Tegischer Lukas" userId="f78daebb-0565-485c-bd0e-1cd035e796ff" providerId="ADAL" clId="{DC46C443-F0D7-4A93-8A72-AEC82497A7F4}" dt="2020-06-16T06:56:07.577" v="243" actId="1076"/>
          <ac:picMkLst>
            <pc:docMk/>
            <pc:sldMk cId="1502020708" sldId="300"/>
            <ac:picMk id="4" creationId="{D064B7D7-A446-42FC-BC88-93056DE9F2ED}"/>
          </ac:picMkLst>
        </pc:picChg>
        <pc:picChg chg="del">
          <ac:chgData name="Tegischer Lukas" userId="f78daebb-0565-485c-bd0e-1cd035e796ff" providerId="ADAL" clId="{DC46C443-F0D7-4A93-8A72-AEC82497A7F4}" dt="2020-06-16T06:54:10.729" v="203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DC46C443-F0D7-4A93-8A72-AEC82497A7F4}" dt="2020-06-16T06:53:23.781" v="159" actId="2696"/>
        <pc:sldMkLst>
          <pc:docMk/>
          <pc:sldMk cId="1655962418" sldId="301"/>
        </pc:sldMkLst>
      </pc:sldChg>
      <pc:sldChg chg="delSp modSp add">
        <pc:chgData name="Tegischer Lukas" userId="f78daebb-0565-485c-bd0e-1cd035e796ff" providerId="ADAL" clId="{DC46C443-F0D7-4A93-8A72-AEC82497A7F4}" dt="2020-06-16T06:55:09.168" v="232" actId="1076"/>
        <pc:sldMkLst>
          <pc:docMk/>
          <pc:sldMk cId="2863763921" sldId="301"/>
        </pc:sldMkLst>
        <pc:spChg chg="mod">
          <ac:chgData name="Tegischer Lukas" userId="f78daebb-0565-485c-bd0e-1cd035e796ff" providerId="ADAL" clId="{DC46C443-F0D7-4A93-8A72-AEC82497A7F4}" dt="2020-06-16T06:55:09.168" v="232" actId="1076"/>
          <ac:spMkLst>
            <pc:docMk/>
            <pc:sldMk cId="2863763921" sldId="301"/>
            <ac:spMk id="2" creationId="{0F418FF3-C8B4-4233-AB2A-C94674071B2D}"/>
          </ac:spMkLst>
        </pc:spChg>
        <pc:spChg chg="del">
          <ac:chgData name="Tegischer Lukas" userId="f78daebb-0565-485c-bd0e-1cd035e796ff" providerId="ADAL" clId="{DC46C443-F0D7-4A93-8A72-AEC82497A7F4}" dt="2020-06-16T06:55:05.983" v="231" actId="478"/>
          <ac:spMkLst>
            <pc:docMk/>
            <pc:sldMk cId="2863763921" sldId="301"/>
            <ac:spMk id="3" creationId="{00BF0237-FE14-4E59-88BC-EFF21C55DE01}"/>
          </ac:spMkLst>
        </pc:spChg>
      </pc:sldChg>
      <pc:sldChg chg="add">
        <pc:chgData name="Tegischer Lukas" userId="f78daebb-0565-485c-bd0e-1cd035e796ff" providerId="ADAL" clId="{DC46C443-F0D7-4A93-8A72-AEC82497A7F4}" dt="2020-06-16T07:01:15.351" v="362"/>
        <pc:sldMkLst>
          <pc:docMk/>
          <pc:sldMk cId="1391287776" sldId="302"/>
        </pc:sldMkLst>
      </pc:sldChg>
      <pc:sldChg chg="add del">
        <pc:chgData name="Tegischer Lukas" userId="f78daebb-0565-485c-bd0e-1cd035e796ff" providerId="ADAL" clId="{DC46C443-F0D7-4A93-8A72-AEC82497A7F4}" dt="2020-06-16T07:01:07.717" v="360" actId="2696"/>
        <pc:sldMkLst>
          <pc:docMk/>
          <pc:sldMk cId="2423238857" sldId="302"/>
        </pc:sldMkLst>
      </pc:sldChg>
      <pc:sldChg chg="add del">
        <pc:chgData name="Tegischer Lukas" userId="f78daebb-0565-485c-bd0e-1cd035e796ff" providerId="ADAL" clId="{DC46C443-F0D7-4A93-8A72-AEC82497A7F4}" dt="2020-06-16T07:01:07.923" v="361" actId="2696"/>
        <pc:sldMkLst>
          <pc:docMk/>
          <pc:sldMk cId="1860395285" sldId="303"/>
        </pc:sldMkLst>
      </pc:sldChg>
      <pc:sldChg chg="addSp delSp modSp add modAnim">
        <pc:chgData name="Tegischer Lukas" userId="f78daebb-0565-485c-bd0e-1cd035e796ff" providerId="ADAL" clId="{DC46C443-F0D7-4A93-8A72-AEC82497A7F4}" dt="2020-06-16T07:13:45.163" v="542"/>
        <pc:sldMkLst>
          <pc:docMk/>
          <pc:sldMk cId="4179965883" sldId="303"/>
        </pc:sldMkLst>
        <pc:spChg chg="mod">
          <ac:chgData name="Tegischer Lukas" userId="f78daebb-0565-485c-bd0e-1cd035e796ff" providerId="ADAL" clId="{DC46C443-F0D7-4A93-8A72-AEC82497A7F4}" dt="2020-06-16T07:01:53.909" v="370" actId="20577"/>
          <ac:spMkLst>
            <pc:docMk/>
            <pc:sldMk cId="4179965883" sldId="303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7:01:59.334" v="373" actId="20577"/>
          <ac:spMkLst>
            <pc:docMk/>
            <pc:sldMk cId="4179965883" sldId="303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2:04.098" v="374" actId="20577"/>
          <ac:spMkLst>
            <pc:docMk/>
            <pc:sldMk cId="4179965883" sldId="303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7:02:30.653" v="375" actId="478"/>
          <ac:picMkLst>
            <pc:docMk/>
            <pc:sldMk cId="4179965883" sldId="303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3:25.337" v="387" actId="1076"/>
          <ac:picMkLst>
            <pc:docMk/>
            <pc:sldMk cId="4179965883" sldId="303"/>
            <ac:picMk id="5" creationId="{6B8183B5-8D84-48BD-B9C7-6BBEF921EE88}"/>
          </ac:picMkLst>
        </pc:picChg>
      </pc:sldChg>
      <pc:sldChg chg="add">
        <pc:chgData name="Tegischer Lukas" userId="f78daebb-0565-485c-bd0e-1cd035e796ff" providerId="ADAL" clId="{DC46C443-F0D7-4A93-8A72-AEC82497A7F4}" dt="2020-06-16T06:57:20.797" v="295"/>
        <pc:sldMkLst>
          <pc:docMk/>
          <pc:sldMk cId="2402499893" sldId="304"/>
        </pc:sldMkLst>
      </pc:sldChg>
      <pc:sldChg chg="addSp delSp modSp add modAnim">
        <pc:chgData name="Tegischer Lukas" userId="f78daebb-0565-485c-bd0e-1cd035e796ff" providerId="ADAL" clId="{DC46C443-F0D7-4A93-8A72-AEC82497A7F4}" dt="2020-06-16T07:13:23.563" v="536"/>
        <pc:sldMkLst>
          <pc:docMk/>
          <pc:sldMk cId="3500513179" sldId="305"/>
        </pc:sldMkLst>
        <pc:spChg chg="mod">
          <ac:chgData name="Tegischer Lukas" userId="f78daebb-0565-485c-bd0e-1cd035e796ff" providerId="ADAL" clId="{DC46C443-F0D7-4A93-8A72-AEC82497A7F4}" dt="2020-06-16T06:58:57.267" v="318" actId="20577"/>
          <ac:spMkLst>
            <pc:docMk/>
            <pc:sldMk cId="3500513179" sldId="305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7:38.266" v="304" actId="20577"/>
          <ac:spMkLst>
            <pc:docMk/>
            <pc:sldMk cId="3500513179" sldId="305"/>
            <ac:spMk id="11" creationId="{69D3078F-5379-417E-BD80-46E14A86DE05}"/>
          </ac:spMkLst>
        </pc:spChg>
        <pc:spChg chg="mod">
          <ac:chgData name="Tegischer Lukas" userId="f78daebb-0565-485c-bd0e-1cd035e796ff" providerId="ADAL" clId="{DC46C443-F0D7-4A93-8A72-AEC82497A7F4}" dt="2020-06-16T06:57:42.266" v="305" actId="20577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6:58:10.733" v="306" actId="478"/>
          <ac:picMkLst>
            <pc:docMk/>
            <pc:sldMk cId="3500513179" sldId="305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6:58:32.161" v="317" actId="1076"/>
          <ac:picMkLst>
            <pc:docMk/>
            <pc:sldMk cId="3500513179" sldId="305"/>
            <ac:picMk id="5" creationId="{678ECBF4-AA2C-444F-8F00-6B42FEEF6085}"/>
          </ac:picMkLst>
        </pc:picChg>
      </pc:sldChg>
      <pc:sldChg chg="add">
        <pc:chgData name="Tegischer Lukas" userId="f78daebb-0565-485c-bd0e-1cd035e796ff" providerId="ADAL" clId="{DC46C443-F0D7-4A93-8A72-AEC82497A7F4}" dt="2020-06-16T06:57:22.052" v="296"/>
        <pc:sldMkLst>
          <pc:docMk/>
          <pc:sldMk cId="1260650319" sldId="306"/>
        </pc:sldMkLst>
      </pc:sldChg>
      <pc:sldChg chg="addSp delSp modSp add modAnim">
        <pc:chgData name="Tegischer Lukas" userId="f78daebb-0565-485c-bd0e-1cd035e796ff" providerId="ADAL" clId="{DC46C443-F0D7-4A93-8A72-AEC82497A7F4}" dt="2020-06-16T07:13:35.627" v="539"/>
        <pc:sldMkLst>
          <pc:docMk/>
          <pc:sldMk cId="739968757" sldId="307"/>
        </pc:sldMkLst>
        <pc:spChg chg="mod">
          <ac:chgData name="Tegischer Lukas" userId="f78daebb-0565-485c-bd0e-1cd035e796ff" providerId="ADAL" clId="{DC46C443-F0D7-4A93-8A72-AEC82497A7F4}" dt="2020-06-16T06:59:08.319" v="325" actId="20577"/>
          <ac:spMkLst>
            <pc:docMk/>
            <pc:sldMk cId="739968757" sldId="307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9:13.258" v="328" actId="20577"/>
          <ac:spMkLst>
            <pc:docMk/>
            <pc:sldMk cId="739968757" sldId="307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1:40.981" v="364" actId="20577"/>
          <ac:spMkLst>
            <pc:docMk/>
            <pc:sldMk cId="739968757" sldId="307"/>
            <ac:spMk id="11" creationId="{69D3078F-5379-417E-BD80-46E14A86DE05}"/>
          </ac:spMkLst>
        </pc:spChg>
        <pc:picChg chg="del">
          <ac:chgData name="Tegischer Lukas" userId="f78daebb-0565-485c-bd0e-1cd035e796ff" providerId="ADAL" clId="{DC46C443-F0D7-4A93-8A72-AEC82497A7F4}" dt="2020-06-16T07:00:03.937" v="332" actId="478"/>
          <ac:picMkLst>
            <pc:docMk/>
            <pc:sldMk cId="739968757" sldId="307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0:28.290" v="343" actId="1076"/>
          <ac:picMkLst>
            <pc:docMk/>
            <pc:sldMk cId="739968757" sldId="307"/>
            <ac:picMk id="5" creationId="{BB2FC38C-AE26-4528-8AC2-E8AB9FCF939E}"/>
          </ac:picMkLst>
        </pc:picChg>
      </pc:sldChg>
      <pc:sldChg chg="addSp delSp modSp add modAnim">
        <pc:chgData name="Tegischer Lukas" userId="f78daebb-0565-485c-bd0e-1cd035e796ff" providerId="ADAL" clId="{DC46C443-F0D7-4A93-8A72-AEC82497A7F4}" dt="2020-06-16T07:12:55.678" v="528"/>
        <pc:sldMkLst>
          <pc:docMk/>
          <pc:sldMk cId="2425085960" sldId="308"/>
        </pc:sldMkLst>
        <pc:spChg chg="mod">
          <ac:chgData name="Tegischer Lukas" userId="f78daebb-0565-485c-bd0e-1cd035e796ff" providerId="ADAL" clId="{DC46C443-F0D7-4A93-8A72-AEC82497A7F4}" dt="2020-06-16T07:04:11.226" v="437" actId="20577"/>
          <ac:spMkLst>
            <pc:docMk/>
            <pc:sldMk cId="2425085960" sldId="308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C46C443-F0D7-4A93-8A72-AEC82497A7F4}" dt="2020-06-16T07:04:32.709" v="439" actId="478"/>
          <ac:spMkLst>
            <pc:docMk/>
            <pc:sldMk cId="2425085960" sldId="308"/>
            <ac:spMk id="4" creationId="{516624B2-033A-4610-A50E-EE4D2C3A72F9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6" creationId="{AE5772CF-56DF-483E-876A-088513C43EA7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5" creationId="{DAAEA7E4-F575-46AC-9782-45A96D7201BF}"/>
          </ac:spMkLst>
        </pc:spChg>
        <pc:graphicFrameChg chg="add mod modGraphic">
          <ac:chgData name="Tegischer Lukas" userId="f78daebb-0565-485c-bd0e-1cd035e796ff" providerId="ADAL" clId="{DC46C443-F0D7-4A93-8A72-AEC82497A7F4}" dt="2020-06-16T07:06:09.928" v="464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  <pc:picChg chg="del">
          <ac:chgData name="Tegischer Lukas" userId="f78daebb-0565-485c-bd0e-1cd035e796ff" providerId="ADAL" clId="{DC46C443-F0D7-4A93-8A72-AEC82497A7F4}" dt="2020-06-16T07:03:54.605" v="389" actId="478"/>
          <ac:picMkLst>
            <pc:docMk/>
            <pc:sldMk cId="2425085960" sldId="308"/>
            <ac:picMk id="5" creationId="{6B8183B5-8D84-48BD-B9C7-6BBEF921EE88}"/>
          </ac:picMkLst>
        </pc:picChg>
        <pc:picChg chg="add del mod">
          <ac:chgData name="Tegischer Lukas" userId="f78daebb-0565-485c-bd0e-1cd035e796ff" providerId="ADAL" clId="{DC46C443-F0D7-4A93-8A72-AEC82497A7F4}" dt="2020-06-16T07:07:37.642" v="475" actId="478"/>
          <ac:picMkLst>
            <pc:docMk/>
            <pc:sldMk cId="2425085960" sldId="308"/>
            <ac:picMk id="10" creationId="{D667646C-8900-4A79-B4FE-08E7306C630A}"/>
          </ac:picMkLst>
        </pc:picChg>
        <pc:picChg chg="add mod modCrop">
          <ac:chgData name="Tegischer Lukas" userId="f78daebb-0565-485c-bd0e-1cd035e796ff" providerId="ADAL" clId="{DC46C443-F0D7-4A93-8A72-AEC82497A7F4}" dt="2020-06-16T07:10:09.855" v="500" actId="1076"/>
          <ac:picMkLst>
            <pc:docMk/>
            <pc:sldMk cId="2425085960" sldId="308"/>
            <ac:picMk id="16" creationId="{27DEFA01-E66E-4A46-B88A-5476DBFE6801}"/>
          </ac:picMkLst>
        </pc:picChg>
        <pc:picChg chg="add mod">
          <ac:chgData name="Tegischer Lukas" userId="f78daebb-0565-485c-bd0e-1cd035e796ff" providerId="ADAL" clId="{DC46C443-F0D7-4A93-8A72-AEC82497A7F4}" dt="2020-06-16T07:10:11.601" v="501" actId="1076"/>
          <ac:picMkLst>
            <pc:docMk/>
            <pc:sldMk cId="2425085960" sldId="308"/>
            <ac:picMk id="17" creationId="{B3B3E528-3B46-43D0-BF0C-8A91E8216BF0}"/>
          </ac:picMkLst>
        </pc:picChg>
        <pc:picChg chg="add mod modCrop">
          <ac:chgData name="Tegischer Lukas" userId="f78daebb-0565-485c-bd0e-1cd035e796ff" providerId="ADAL" clId="{DC46C443-F0D7-4A93-8A72-AEC82497A7F4}" dt="2020-06-16T07:11:18.249" v="514" actId="1076"/>
          <ac:picMkLst>
            <pc:docMk/>
            <pc:sldMk cId="2425085960" sldId="308"/>
            <ac:picMk id="19" creationId="{6F7937CD-46CC-42B4-B61E-CF7AB23D8B12}"/>
          </ac:picMkLst>
        </pc:picChg>
        <pc:picChg chg="add mod modCrop">
          <ac:chgData name="Tegischer Lukas" userId="f78daebb-0565-485c-bd0e-1cd035e796ff" providerId="ADAL" clId="{DC46C443-F0D7-4A93-8A72-AEC82497A7F4}" dt="2020-06-16T07:12:35.239" v="526" actId="1076"/>
          <ac:picMkLst>
            <pc:docMk/>
            <pc:sldMk cId="2425085960" sldId="308"/>
            <ac:picMk id="21" creationId="{03AAD9C7-7F74-4342-96A9-41BEA8338E89}"/>
          </ac:picMkLst>
        </pc:picChg>
        <pc:cxnChg chg="add del mod">
          <ac:chgData name="Tegischer Lukas" userId="f78daebb-0565-485c-bd0e-1cd035e796ff" providerId="ADAL" clId="{DC46C443-F0D7-4A93-8A72-AEC82497A7F4}" dt="2020-06-16T07:07:37.164" v="474" actId="478"/>
          <ac:cxnSpMkLst>
            <pc:docMk/>
            <pc:sldMk cId="2425085960" sldId="308"/>
            <ac:cxnSpMk id="8" creationId="{140F17D6-8A0C-4CB6-9CEB-4E3299E0A239}"/>
          </ac:cxnSpMkLst>
        </pc:cxnChg>
      </pc:sldChg>
      <pc:sldChg chg="addSp delSp modSp add del">
        <pc:chgData name="Tegischer Lukas" userId="f78daebb-0565-485c-bd0e-1cd035e796ff" providerId="ADAL" clId="{DC46C443-F0D7-4A93-8A72-AEC82497A7F4}" dt="2020-06-16T07:13:00.034" v="529" actId="2696"/>
        <pc:sldMkLst>
          <pc:docMk/>
          <pc:sldMk cId="1366012405" sldId="309"/>
        </pc:sldMkLst>
        <pc:picChg chg="add del mod modCrop">
          <ac:chgData name="Tegischer Lukas" userId="f78daebb-0565-485c-bd0e-1cd035e796ff" providerId="ADAL" clId="{DC46C443-F0D7-4A93-8A72-AEC82497A7F4}" dt="2020-06-16T07:09:45.205" v="493"/>
          <ac:picMkLst>
            <pc:docMk/>
            <pc:sldMk cId="1366012405" sldId="309"/>
            <ac:picMk id="5" creationId="{2BDBD903-D2DD-4BD1-8853-D1B450E7F740}"/>
          </ac:picMkLst>
        </pc:picChg>
        <pc:picChg chg="del">
          <ac:chgData name="Tegischer Lukas" userId="f78daebb-0565-485c-bd0e-1cd035e796ff" providerId="ADAL" clId="{DC46C443-F0D7-4A93-8A72-AEC82497A7F4}" dt="2020-06-16T07:09:31.107" v="485" actId="478"/>
          <ac:picMkLst>
            <pc:docMk/>
            <pc:sldMk cId="1366012405" sldId="309"/>
            <ac:picMk id="16" creationId="{27DEFA01-E66E-4A46-B88A-5476DBFE6801}"/>
          </ac:picMkLst>
        </pc:picChg>
      </pc:sldChg>
    </pc:docChg>
  </pc:docChgLst>
  <pc:docChgLst>
    <pc:chgData name="Tegischer Lukas" userId="f78daebb-0565-485c-bd0e-1cd035e796ff" providerId="ADAL" clId="{04526E30-DCC2-4D43-84AD-B0934E2800B8}"/>
    <pc:docChg chg="custSel modSld">
      <pc:chgData name="Tegischer Lukas" userId="f78daebb-0565-485c-bd0e-1cd035e796ff" providerId="ADAL" clId="{04526E30-DCC2-4D43-84AD-B0934E2800B8}" dt="2020-06-20T21:08:04.646" v="285" actId="20577"/>
      <pc:docMkLst>
        <pc:docMk/>
      </pc:docMkLst>
      <pc:sldChg chg="modSp">
        <pc:chgData name="Tegischer Lukas" userId="f78daebb-0565-485c-bd0e-1cd035e796ff" providerId="ADAL" clId="{04526E30-DCC2-4D43-84AD-B0934E2800B8}" dt="2020-06-17T08:21:13.229" v="8" actId="404"/>
        <pc:sldMkLst>
          <pc:docMk/>
          <pc:sldMk cId="336392357" sldId="256"/>
        </pc:sldMkLst>
        <pc:spChg chg="mod">
          <ac:chgData name="Tegischer Lukas" userId="f78daebb-0565-485c-bd0e-1cd035e796ff" providerId="ADAL" clId="{04526E30-DCC2-4D43-84AD-B0934E2800B8}" dt="2020-06-17T08:21:13.229" v="8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04526E30-DCC2-4D43-84AD-B0934E2800B8}" dt="2020-06-17T08:52:36.83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04526E30-DCC2-4D43-84AD-B0934E2800B8}" dt="2020-06-17T08:52:36.83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">
        <pc:chgData name="Tegischer Lukas" userId="f78daebb-0565-485c-bd0e-1cd035e796ff" providerId="ADAL" clId="{04526E30-DCC2-4D43-84AD-B0934E2800B8}" dt="2020-06-17T08:39:03.296" v="7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04526E30-DCC2-4D43-84AD-B0934E2800B8}" dt="2020-06-17T08:25:21.794" v="48" actId="404"/>
          <ac:spMkLst>
            <pc:docMk/>
            <pc:sldMk cId="3315933259" sldId="298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39:03.296" v="78" actId="20577"/>
          <ac:spMkLst>
            <pc:docMk/>
            <pc:sldMk cId="3315933259" sldId="298"/>
            <ac:spMk id="6" creationId="{D75C7CE6-E873-4613-A27F-9B155578E8C0}"/>
          </ac:spMkLst>
        </pc:spChg>
        <pc:spChg chg="del">
          <ac:chgData name="Tegischer Lukas" userId="f78daebb-0565-485c-bd0e-1cd035e796ff" providerId="ADAL" clId="{04526E30-DCC2-4D43-84AD-B0934E2800B8}" dt="2020-06-17T08:33:20.941" v="59" actId="478"/>
          <ac:spMkLst>
            <pc:docMk/>
            <pc:sldMk cId="3315933259" sldId="298"/>
            <ac:spMk id="11" creationId="{7F28E39F-1728-4482-A181-1FDFB8F8408E}"/>
          </ac:spMkLst>
        </pc:spChg>
        <pc:spChg chg="mod">
          <ac:chgData name="Tegischer Lukas" userId="f78daebb-0565-485c-bd0e-1cd035e796ff" providerId="ADAL" clId="{04526E30-DCC2-4D43-84AD-B0934E2800B8}" dt="2020-06-17T08:33:36.903" v="66" actId="1076"/>
          <ac:spMkLst>
            <pc:docMk/>
            <pc:sldMk cId="3315933259" sldId="298"/>
            <ac:spMk id="13" creationId="{D21A4B14-6137-47AF-9542-82C6E5E9A665}"/>
          </ac:spMkLst>
        </pc:spChg>
        <pc:picChg chg="add mod modCrop">
          <ac:chgData name="Tegischer Lukas" userId="f78daebb-0565-485c-bd0e-1cd035e796ff" providerId="ADAL" clId="{04526E30-DCC2-4D43-84AD-B0934E2800B8}" dt="2020-06-17T08:38:48.911" v="69" actId="14100"/>
          <ac:picMkLst>
            <pc:docMk/>
            <pc:sldMk cId="3315933259" sldId="298"/>
            <ac:picMk id="4" creationId="{280A71F0-CAF6-4685-BAC2-40F25FC394A8}"/>
          </ac:picMkLst>
        </pc:picChg>
        <pc:picChg chg="del">
          <ac:chgData name="Tegischer Lukas" userId="f78daebb-0565-485c-bd0e-1cd035e796ff" providerId="ADAL" clId="{04526E30-DCC2-4D43-84AD-B0934E2800B8}" dt="2020-06-17T08:32:34.101" v="49" actId="478"/>
          <ac:picMkLst>
            <pc:docMk/>
            <pc:sldMk cId="3315933259" sldId="298"/>
            <ac:picMk id="10" creationId="{51596FA8-E526-4CBB-A31E-CE47E70D69C0}"/>
          </ac:picMkLst>
        </pc:picChg>
      </pc:sldChg>
      <pc:sldChg chg="addSp delSp modSp delAnim modAnim">
        <pc:chgData name="Tegischer Lukas" userId="f78daebb-0565-485c-bd0e-1cd035e796ff" providerId="ADAL" clId="{04526E30-DCC2-4D43-84AD-B0934E2800B8}" dt="2020-06-17T08:50:40.423" v="188" actId="207"/>
        <pc:sldMkLst>
          <pc:docMk/>
          <pc:sldMk cId="1903789166" sldId="310"/>
        </pc:sldMkLst>
        <pc:spChg chg="del">
          <ac:chgData name="Tegischer Lukas" userId="f78daebb-0565-485c-bd0e-1cd035e796ff" providerId="ADAL" clId="{04526E30-DCC2-4D43-84AD-B0934E2800B8}" dt="2020-06-17T08:39:53.423" v="94" actId="478"/>
          <ac:spMkLst>
            <pc:docMk/>
            <pc:sldMk cId="1903789166" sldId="310"/>
            <ac:spMk id="2" creationId="{00000000-0000-0000-0000-000000000000}"/>
          </ac:spMkLst>
        </pc:spChg>
        <pc:spChg chg="del">
          <ac:chgData name="Tegischer Lukas" userId="f78daebb-0565-485c-bd0e-1cd035e796ff" providerId="ADAL" clId="{04526E30-DCC2-4D43-84AD-B0934E2800B8}" dt="2020-06-17T08:39:30.174" v="85" actId="478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04526E30-DCC2-4D43-84AD-B0934E2800B8}" dt="2020-06-17T08:50:40.423" v="188" actId="20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04526E30-DCC2-4D43-84AD-B0934E2800B8}" dt="2020-06-17T08:39:42.206" v="93" actId="20577"/>
          <ac:spMkLst>
            <pc:docMk/>
            <pc:sldMk cId="1903789166" sldId="310"/>
            <ac:spMk id="9" creationId="{6794B2C6-FD3B-4DF1-8209-6099D59DA8DA}"/>
          </ac:spMkLst>
        </pc:spChg>
        <pc:spChg chg="del mod">
          <ac:chgData name="Tegischer Lukas" userId="f78daebb-0565-485c-bd0e-1cd035e796ff" providerId="ADAL" clId="{04526E30-DCC2-4D43-84AD-B0934E2800B8}" dt="2020-06-17T08:39:16.744" v="81" actId="478"/>
          <ac:spMkLst>
            <pc:docMk/>
            <pc:sldMk cId="1903789166" sldId="310"/>
            <ac:spMk id="11" creationId="{7F28E39F-1728-4482-A181-1FDFB8F8408E}"/>
          </ac:spMkLst>
        </pc:spChg>
        <pc:spChg chg="del">
          <ac:chgData name="Tegischer Lukas" userId="f78daebb-0565-485c-bd0e-1cd035e796ff" providerId="ADAL" clId="{04526E30-DCC2-4D43-84AD-B0934E2800B8}" dt="2020-06-17T08:39:28.284" v="84" actId="478"/>
          <ac:spMkLst>
            <pc:docMk/>
            <pc:sldMk cId="1903789166" sldId="310"/>
            <ac:spMk id="12" creationId="{4CF808FF-F41F-410C-A957-0D1B99195AF4}"/>
          </ac:spMkLst>
        </pc:spChg>
        <pc:spChg chg="add mod">
          <ac:chgData name="Tegischer Lukas" userId="f78daebb-0565-485c-bd0e-1cd035e796ff" providerId="ADAL" clId="{04526E30-DCC2-4D43-84AD-B0934E2800B8}" dt="2020-06-17T08:39:33.521" v="89" actId="20577"/>
          <ac:spMkLst>
            <pc:docMk/>
            <pc:sldMk cId="1903789166" sldId="310"/>
            <ac:spMk id="13" creationId="{319A8F3F-95BC-4238-8C1A-40F78DEBB275}"/>
          </ac:spMkLst>
        </pc:spChg>
        <pc:spChg chg="add">
          <ac:chgData name="Tegischer Lukas" userId="f78daebb-0565-485c-bd0e-1cd035e796ff" providerId="ADAL" clId="{04526E30-DCC2-4D43-84AD-B0934E2800B8}" dt="2020-06-17T08:39:30.419" v="86"/>
          <ac:spMkLst>
            <pc:docMk/>
            <pc:sldMk cId="1903789166" sldId="310"/>
            <ac:spMk id="15" creationId="{1ACA7FD2-58FC-494B-980F-2087C34AF80E}"/>
          </ac:spMkLst>
        </pc:spChg>
        <pc:spChg chg="add">
          <ac:chgData name="Tegischer Lukas" userId="f78daebb-0565-485c-bd0e-1cd035e796ff" providerId="ADAL" clId="{04526E30-DCC2-4D43-84AD-B0934E2800B8}" dt="2020-06-17T08:39:53.608" v="95"/>
          <ac:spMkLst>
            <pc:docMk/>
            <pc:sldMk cId="1903789166" sldId="310"/>
            <ac:spMk id="16" creationId="{C1725F39-F190-40F8-B080-37E5D0973FBD}"/>
          </ac:spMkLst>
        </pc:spChg>
        <pc:picChg chg="del">
          <ac:chgData name="Tegischer Lukas" userId="f78daebb-0565-485c-bd0e-1cd035e796ff" providerId="ADAL" clId="{04526E30-DCC2-4D43-84AD-B0934E2800B8}" dt="2020-06-17T08:39:17.501" v="82" actId="478"/>
          <ac:picMkLst>
            <pc:docMk/>
            <pc:sldMk cId="1903789166" sldId="310"/>
            <ac:picMk id="4" creationId="{01F28FF0-0DEA-4BA0-B2EB-9E6768B766FB}"/>
          </ac:picMkLst>
        </pc:picChg>
        <pc:picChg chg="add mod">
          <ac:chgData name="Tegischer Lukas" userId="f78daebb-0565-485c-bd0e-1cd035e796ff" providerId="ADAL" clId="{04526E30-DCC2-4D43-84AD-B0934E2800B8}" dt="2020-06-17T08:39:18.895" v="83" actId="1076"/>
          <ac:picMkLst>
            <pc:docMk/>
            <pc:sldMk cId="1903789166" sldId="310"/>
            <ac:picMk id="10" creationId="{B7C923E2-73D5-4C2A-9BA3-F558CCFF01A1}"/>
          </ac:picMkLst>
        </pc:picChg>
      </pc:sldChg>
      <pc:sldChg chg="addSp delSp modSp modAnim">
        <pc:chgData name="Tegischer Lukas" userId="f78daebb-0565-485c-bd0e-1cd035e796ff" providerId="ADAL" clId="{04526E30-DCC2-4D43-84AD-B0934E2800B8}" dt="2020-06-17T08:50:52.730" v="191"/>
        <pc:sldMkLst>
          <pc:docMk/>
          <pc:sldMk cId="2211572248" sldId="311"/>
        </pc:sldMkLst>
        <pc:spChg chg="del">
          <ac:chgData name="Tegischer Lukas" userId="f78daebb-0565-485c-bd0e-1cd035e796ff" providerId="ADAL" clId="{04526E30-DCC2-4D43-84AD-B0934E2800B8}" dt="2020-06-17T08:39:57.321" v="96" actId="478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48:16.082" v="127" actId="20577"/>
          <ac:spMkLst>
            <pc:docMk/>
            <pc:sldMk cId="2211572248" sldId="311"/>
            <ac:spMk id="6" creationId="{D75C7CE6-E873-4613-A27F-9B155578E8C0}"/>
          </ac:spMkLst>
        </pc:spChg>
        <pc:spChg chg="add mod">
          <ac:chgData name="Tegischer Lukas" userId="f78daebb-0565-485c-bd0e-1cd035e796ff" providerId="ADAL" clId="{04526E30-DCC2-4D43-84AD-B0934E2800B8}" dt="2020-06-17T08:48:59.487" v="157" actId="1076"/>
          <ac:spMkLst>
            <pc:docMk/>
            <pc:sldMk cId="2211572248" sldId="311"/>
            <ac:spMk id="8" creationId="{29B1F061-A7A9-4A93-B372-2E1FDCB86ECC}"/>
          </ac:spMkLst>
        </pc:spChg>
        <pc:spChg chg="add mod">
          <ac:chgData name="Tegischer Lukas" userId="f78daebb-0565-485c-bd0e-1cd035e796ff" providerId="ADAL" clId="{04526E30-DCC2-4D43-84AD-B0934E2800B8}" dt="2020-06-17T08:39:59.960" v="105" actId="20577"/>
          <ac:spMkLst>
            <pc:docMk/>
            <pc:sldMk cId="2211572248" sldId="311"/>
            <ac:spMk id="10" creationId="{562F1A68-614C-4143-B343-FCCFA9D43B1A}"/>
          </ac:spMkLst>
        </pc:spChg>
        <pc:spChg chg="add mod">
          <ac:chgData name="Tegischer Lukas" userId="f78daebb-0565-485c-bd0e-1cd035e796ff" providerId="ADAL" clId="{04526E30-DCC2-4D43-84AD-B0934E2800B8}" dt="2020-06-17T08:40:11.011" v="109" actId="20577"/>
          <ac:spMkLst>
            <pc:docMk/>
            <pc:sldMk cId="2211572248" sldId="311"/>
            <ac:spMk id="11" creationId="{DAE8992D-AC3C-431A-BF2D-1E272717A73A}"/>
          </ac:spMkLst>
        </pc:spChg>
        <pc:spChg chg="mod">
          <ac:chgData name="Tegischer Lukas" userId="f78daebb-0565-485c-bd0e-1cd035e796ff" providerId="ADAL" clId="{04526E30-DCC2-4D43-84AD-B0934E2800B8}" dt="2020-06-17T08:49:20.894" v="166" actId="20577"/>
          <ac:spMkLst>
            <pc:docMk/>
            <pc:sldMk cId="2211572248" sldId="311"/>
            <ac:spMk id="12" creationId="{CFA9778C-000B-44CE-8386-A3F35843817E}"/>
          </ac:spMkLst>
        </pc:spChg>
        <pc:spChg chg="del">
          <ac:chgData name="Tegischer Lukas" userId="f78daebb-0565-485c-bd0e-1cd035e796ff" providerId="ADAL" clId="{04526E30-DCC2-4D43-84AD-B0934E2800B8}" dt="2020-06-17T08:40:07.261" v="106" actId="478"/>
          <ac:spMkLst>
            <pc:docMk/>
            <pc:sldMk cId="2211572248" sldId="311"/>
            <ac:spMk id="13" creationId="{762B1C30-8A54-46B4-9A57-8D1FF92B37BC}"/>
          </ac:spMkLst>
        </pc:spChg>
        <pc:picChg chg="del">
          <ac:chgData name="Tegischer Lukas" userId="f78daebb-0565-485c-bd0e-1cd035e796ff" providerId="ADAL" clId="{04526E30-DCC2-4D43-84AD-B0934E2800B8}" dt="2020-06-17T08:47:50.050" v="110" actId="478"/>
          <ac:picMkLst>
            <pc:docMk/>
            <pc:sldMk cId="2211572248" sldId="311"/>
            <ac:picMk id="4" creationId="{FF317A06-89DC-49E9-BDD1-AADA11A058AE}"/>
          </ac:picMkLst>
        </pc:picChg>
        <pc:picChg chg="add mod modCrop">
          <ac:chgData name="Tegischer Lukas" userId="f78daebb-0565-485c-bd0e-1cd035e796ff" providerId="ADAL" clId="{04526E30-DCC2-4D43-84AD-B0934E2800B8}" dt="2020-06-17T08:48:01.784" v="118" actId="1076"/>
          <ac:picMkLst>
            <pc:docMk/>
            <pc:sldMk cId="2211572248" sldId="311"/>
            <ac:picMk id="5" creationId="{3A5FDD60-40EC-43E6-BE96-0053F7185DC3}"/>
          </ac:picMkLst>
        </pc:picChg>
        <pc:cxnChg chg="add mod">
          <ac:chgData name="Tegischer Lukas" userId="f78daebb-0565-485c-bd0e-1cd035e796ff" providerId="ADAL" clId="{04526E30-DCC2-4D43-84AD-B0934E2800B8}" dt="2020-06-17T08:49:32.581" v="167" actId="1076"/>
          <ac:cxnSpMkLst>
            <pc:docMk/>
            <pc:sldMk cId="2211572248" sldId="311"/>
            <ac:cxnSpMk id="16" creationId="{CC6033F9-0EC7-4530-93BC-B02435C665F7}"/>
          </ac:cxnSpMkLst>
        </pc:cxnChg>
      </pc:sldChg>
      <pc:sldChg chg="addSp delSp modSp">
        <pc:chgData name="Tegischer Lukas" userId="f78daebb-0565-485c-bd0e-1cd035e796ff" providerId="ADAL" clId="{04526E30-DCC2-4D43-84AD-B0934E2800B8}" dt="2020-06-20T21:06:59.234" v="273" actId="404"/>
        <pc:sldMkLst>
          <pc:docMk/>
          <pc:sldMk cId="3474340069" sldId="312"/>
        </pc:sldMkLst>
        <pc:spChg chg="mod">
          <ac:chgData name="Tegischer Lukas" userId="f78daebb-0565-485c-bd0e-1cd035e796ff" providerId="ADAL" clId="{04526E30-DCC2-4D43-84AD-B0934E2800B8}" dt="2020-06-20T21:06:59.234" v="273" actId="404"/>
          <ac:spMkLst>
            <pc:docMk/>
            <pc:sldMk cId="3474340069" sldId="312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49:55.926" v="177" actId="1076"/>
          <ac:spMkLst>
            <pc:docMk/>
            <pc:sldMk cId="3474340069" sldId="312"/>
            <ac:spMk id="3" creationId="{91873FB0-5F38-4F5E-8FE7-26C432600780}"/>
          </ac:spMkLst>
        </pc:spChg>
        <pc:spChg chg="mod">
          <ac:chgData name="Tegischer Lukas" userId="f78daebb-0565-485c-bd0e-1cd035e796ff" providerId="ADAL" clId="{04526E30-DCC2-4D43-84AD-B0934E2800B8}" dt="2020-06-17T08:49:57.585" v="180" actId="20577"/>
          <ac:spMkLst>
            <pc:docMk/>
            <pc:sldMk cId="3474340069" sldId="312"/>
            <ac:spMk id="10" creationId="{1C69E303-EBB7-4AD7-B4BC-08C4FEAC09BB}"/>
          </ac:spMkLst>
        </pc:spChg>
        <pc:spChg chg="mod">
          <ac:chgData name="Tegischer Lukas" userId="f78daebb-0565-485c-bd0e-1cd035e796ff" providerId="ADAL" clId="{04526E30-DCC2-4D43-84AD-B0934E2800B8}" dt="2020-06-17T08:50:21.616" v="185"/>
          <ac:spMkLst>
            <pc:docMk/>
            <pc:sldMk cId="3474340069" sldId="312"/>
            <ac:spMk id="12" creationId="{BD9FF621-E134-44D9-8705-FC75CDC6864A}"/>
          </ac:spMkLst>
        </pc:spChg>
        <pc:spChg chg="mod">
          <ac:chgData name="Tegischer Lukas" userId="f78daebb-0565-485c-bd0e-1cd035e796ff" providerId="ADAL" clId="{04526E30-DCC2-4D43-84AD-B0934E2800B8}" dt="2020-06-17T08:50:23.233" v="186"/>
          <ac:spMkLst>
            <pc:docMk/>
            <pc:sldMk cId="3474340069" sldId="312"/>
            <ac:spMk id="13" creationId="{58A2A66B-1475-4A68-9434-FFFBADC32E4B}"/>
          </ac:spMkLst>
        </pc:spChg>
        <pc:spChg chg="mod">
          <ac:chgData name="Tegischer Lukas" userId="f78daebb-0565-485c-bd0e-1cd035e796ff" providerId="ADAL" clId="{04526E30-DCC2-4D43-84AD-B0934E2800B8}" dt="2020-06-17T08:50:31.802" v="187" actId="207"/>
          <ac:spMkLst>
            <pc:docMk/>
            <pc:sldMk cId="3474340069" sldId="312"/>
            <ac:spMk id="15" creationId="{CD318AAF-AE98-4087-93AA-BA51BAF8A6B4}"/>
          </ac:spMkLst>
        </pc:spChg>
        <pc:picChg chg="add mod">
          <ac:chgData name="Tegischer Lukas" userId="f78daebb-0565-485c-bd0e-1cd035e796ff" providerId="ADAL" clId="{04526E30-DCC2-4D43-84AD-B0934E2800B8}" dt="2020-06-17T08:49:41.637" v="170" actId="1076"/>
          <ac:picMkLst>
            <pc:docMk/>
            <pc:sldMk cId="3474340069" sldId="312"/>
            <ac:picMk id="11" creationId="{1001054F-846E-4FCA-AA66-C9934ED10203}"/>
          </ac:picMkLst>
        </pc:picChg>
        <pc:picChg chg="del">
          <ac:chgData name="Tegischer Lukas" userId="f78daebb-0565-485c-bd0e-1cd035e796ff" providerId="ADAL" clId="{04526E30-DCC2-4D43-84AD-B0934E2800B8}" dt="2020-06-17T08:49:39.346" v="168" actId="478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modSp modAnim">
        <pc:chgData name="Tegischer Lukas" userId="f78daebb-0565-485c-bd0e-1cd035e796ff" providerId="ADAL" clId="{04526E30-DCC2-4D43-84AD-B0934E2800B8}" dt="2020-06-20T21:08:04.646" v="285" actId="20577"/>
        <pc:sldMkLst>
          <pc:docMk/>
          <pc:sldMk cId="2863956370" sldId="313"/>
        </pc:sldMkLst>
        <pc:spChg chg="mod">
          <ac:chgData name="Tegischer Lukas" userId="f78daebb-0565-485c-bd0e-1cd035e796ff" providerId="ADAL" clId="{04526E30-DCC2-4D43-84AD-B0934E2800B8}" dt="2020-06-20T21:08:04.646" v="285" actId="20577"/>
          <ac:spMkLst>
            <pc:docMk/>
            <pc:sldMk cId="2863956370" sldId="313"/>
            <ac:spMk id="2" creationId="{00000000-0000-0000-0000-000000000000}"/>
          </ac:spMkLst>
        </pc:spChg>
        <pc:spChg chg="mod">
          <ac:chgData name="Tegischer Lukas" userId="f78daebb-0565-485c-bd0e-1cd035e796ff" providerId="ADAL" clId="{04526E30-DCC2-4D43-84AD-B0934E2800B8}" dt="2020-06-17T08:52:08.660" v="218" actId="1076"/>
          <ac:spMkLst>
            <pc:docMk/>
            <pc:sldMk cId="2863956370" sldId="313"/>
            <ac:spMk id="4" creationId="{C2C246F9-A3A8-48D7-AE08-DA4CD011DB8B}"/>
          </ac:spMkLst>
        </pc:spChg>
        <pc:spChg chg="add mod">
          <ac:chgData name="Tegischer Lukas" userId="f78daebb-0565-485c-bd0e-1cd035e796ff" providerId="ADAL" clId="{04526E30-DCC2-4D43-84AD-B0934E2800B8}" dt="2020-06-17T08:52:10.734" v="219" actId="1076"/>
          <ac:spMkLst>
            <pc:docMk/>
            <pc:sldMk cId="2863956370" sldId="313"/>
            <ac:spMk id="8" creationId="{BC4C9D42-3570-44E3-9E8E-AF7D967A3B62}"/>
          </ac:spMkLst>
        </pc:spChg>
        <pc:spChg chg="add mod">
          <ac:chgData name="Tegischer Lukas" userId="f78daebb-0565-485c-bd0e-1cd035e796ff" providerId="ADAL" clId="{04526E30-DCC2-4D43-84AD-B0934E2800B8}" dt="2020-06-17T08:52:12.551" v="220" actId="1076"/>
          <ac:spMkLst>
            <pc:docMk/>
            <pc:sldMk cId="2863956370" sldId="313"/>
            <ac:spMk id="9" creationId="{85C27634-E86F-4BFC-A84E-70840F1605CD}"/>
          </ac:spMkLst>
        </pc:spChg>
        <pc:spChg chg="mod">
          <ac:chgData name="Tegischer Lukas" userId="f78daebb-0565-485c-bd0e-1cd035e796ff" providerId="ADAL" clId="{04526E30-DCC2-4D43-84AD-B0934E2800B8}" dt="2020-06-17T08:52:03.302" v="217" actId="1076"/>
          <ac:spMkLst>
            <pc:docMk/>
            <pc:sldMk cId="2863956370" sldId="313"/>
            <ac:spMk id="11" creationId="{18655652-8A1D-41DA-A728-E83333B41594}"/>
          </ac:spMkLst>
        </pc:spChg>
        <pc:spChg chg="mod">
          <ac:chgData name="Tegischer Lukas" userId="f78daebb-0565-485c-bd0e-1cd035e796ff" providerId="ADAL" clId="{04526E30-DCC2-4D43-84AD-B0934E2800B8}" dt="2020-06-17T08:52:01.221" v="216" actId="1076"/>
          <ac:spMkLst>
            <pc:docMk/>
            <pc:sldMk cId="2863956370" sldId="313"/>
            <ac:spMk id="18" creationId="{62CBBEA7-D67E-4F30-BA31-1A43E9565187}"/>
          </ac:spMkLst>
        </pc:spChg>
      </pc:sldChg>
      <pc:sldChg chg="addSp modSp modAnim">
        <pc:chgData name="Tegischer Lukas" userId="f78daebb-0565-485c-bd0e-1cd035e796ff" providerId="ADAL" clId="{04526E30-DCC2-4D43-84AD-B0934E2800B8}" dt="2020-06-20T20:58:48.352" v="260" actId="20577"/>
        <pc:sldMkLst>
          <pc:docMk/>
          <pc:sldMk cId="3181532454" sldId="315"/>
        </pc:sldMkLst>
        <pc:spChg chg="mod">
          <ac:chgData name="Tegischer Lukas" userId="f78daebb-0565-485c-bd0e-1cd035e796ff" providerId="ADAL" clId="{04526E30-DCC2-4D43-84AD-B0934E2800B8}" dt="2020-06-20T20:58:46.335" v="257" actId="20577"/>
          <ac:spMkLst>
            <pc:docMk/>
            <pc:sldMk cId="3181532454" sldId="315"/>
            <ac:spMk id="10" creationId="{B691E6E9-24CD-4817-95EA-01E407A85843}"/>
          </ac:spMkLst>
        </pc:spChg>
        <pc:spChg chg="mod">
          <ac:chgData name="Tegischer Lukas" userId="f78daebb-0565-485c-bd0e-1cd035e796ff" providerId="ADAL" clId="{04526E30-DCC2-4D43-84AD-B0934E2800B8}" dt="2020-06-20T20:58:48.352" v="260" actId="20577"/>
          <ac:spMkLst>
            <pc:docMk/>
            <pc:sldMk cId="3181532454" sldId="315"/>
            <ac:spMk id="16" creationId="{2F823793-723F-4B9B-9ED8-3B7555B24A0B}"/>
          </ac:spMkLst>
        </pc:spChg>
        <pc:inkChg chg="add">
          <ac:chgData name="Tegischer Lukas" userId="f78daebb-0565-485c-bd0e-1cd035e796ff" providerId="ADAL" clId="{04526E30-DCC2-4D43-84AD-B0934E2800B8}" dt="2020-06-20T20:58:43.581" v="254" actId="9405"/>
          <ac:inkMkLst>
            <pc:docMk/>
            <pc:sldMk cId="3181532454" sldId="315"/>
            <ac:inkMk id="2" creationId="{9CACD9BB-6299-416E-8FCF-2AF627861BFF}"/>
          </ac:inkMkLst>
        </pc:inkChg>
        <pc:cxnChg chg="add mod">
          <ac:chgData name="Tegischer Lukas" userId="f78daebb-0565-485c-bd0e-1cd035e796ff" providerId="ADAL" clId="{04526E30-DCC2-4D43-84AD-B0934E2800B8}" dt="2020-06-17T08:22:21.718" v="16" actId="1582"/>
          <ac:cxnSpMkLst>
            <pc:docMk/>
            <pc:sldMk cId="3181532454" sldId="315"/>
            <ac:cxnSpMk id="3" creationId="{78D581F5-19F0-4453-9D6C-AA671E66F688}"/>
          </ac:cxnSpMkLst>
        </pc:cxnChg>
        <pc:cxnChg chg="mod">
          <ac:chgData name="Tegischer Lukas" userId="f78daebb-0565-485c-bd0e-1cd035e796ff" providerId="ADAL" clId="{04526E30-DCC2-4D43-84AD-B0934E2800B8}" dt="2020-06-17T08:21:36.728" v="9" actId="1076"/>
          <ac:cxnSpMkLst>
            <pc:docMk/>
            <pc:sldMk cId="3181532454" sldId="315"/>
            <ac:cxnSpMk id="5" creationId="{9FAA0AE4-C465-448F-870D-36A42CC54B86}"/>
          </ac:cxnSpMkLst>
        </pc:cxnChg>
        <pc:cxnChg chg="add mod">
          <ac:chgData name="Tegischer Lukas" userId="f78daebb-0565-485c-bd0e-1cd035e796ff" providerId="ADAL" clId="{04526E30-DCC2-4D43-84AD-B0934E2800B8}" dt="2020-06-17T08:22:46.455" v="22" actId="14100"/>
          <ac:cxnSpMkLst>
            <pc:docMk/>
            <pc:sldMk cId="3181532454" sldId="315"/>
            <ac:cxnSpMk id="13" creationId="{37572B0B-338C-49D8-9FFB-78F4D70C211A}"/>
          </ac:cxnSpMkLst>
        </pc:cxnChg>
        <pc:cxnChg chg="mod">
          <ac:chgData name="Tegischer Lukas" userId="f78daebb-0565-485c-bd0e-1cd035e796ff" providerId="ADAL" clId="{04526E30-DCC2-4D43-84AD-B0934E2800B8}" dt="2020-06-17T08:21:43.359" v="10" actId="1076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A0B8F42E-38B4-428F-BEDC-E28CBA1C1884}"/>
    <pc:docChg chg="custSel delSld modSld">
      <pc:chgData name="Tegischer Lukas" userId="f78daebb-0565-485c-bd0e-1cd035e796ff" providerId="ADAL" clId="{A0B8F42E-38B4-428F-BEDC-E28CBA1C1884}" dt="2022-11-04T10:56:05.845" v="8" actId="47"/>
      <pc:docMkLst>
        <pc:docMk/>
      </pc:docMkLst>
      <pc:sldChg chg="delSp modSp mod">
        <pc:chgData name="Tegischer Lukas" userId="f78daebb-0565-485c-bd0e-1cd035e796ff" providerId="ADAL" clId="{A0B8F42E-38B4-428F-BEDC-E28CBA1C1884}" dt="2022-11-04T10:55:57.722" v="1" actId="6549"/>
        <pc:sldMkLst>
          <pc:docMk/>
          <pc:sldMk cId="336392357" sldId="256"/>
        </pc:sldMkLst>
        <pc:spChg chg="mod">
          <ac:chgData name="Tegischer Lukas" userId="f78daebb-0565-485c-bd0e-1cd035e796ff" providerId="ADAL" clId="{A0B8F42E-38B4-428F-BEDC-E28CBA1C1884}" dt="2022-11-04T10:55:57.722" v="1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A0B8F42E-38B4-428F-BEDC-E28CBA1C1884}" dt="2022-11-04T10:55:54.788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A0B8F42E-38B4-428F-BEDC-E28CBA1C1884}" dt="2022-11-04T10:56:05.845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A0B8F42E-38B4-428F-BEDC-E28CBA1C1884}" dt="2022-11-04T10:56:00.681" v="3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A0B8F42E-38B4-428F-BEDC-E28CBA1C1884}" dt="2022-11-04T10:56:00.681" v="3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0B8F42E-38B4-428F-BEDC-E28CBA1C1884}" dt="2022-11-04T10:56:01.529" v="4" actId="478"/>
        <pc:sldMkLst>
          <pc:docMk/>
          <pc:sldMk cId="1903789166" sldId="310"/>
        </pc:sldMkLst>
        <pc:picChg chg="del">
          <ac:chgData name="Tegischer Lukas" userId="f78daebb-0565-485c-bd0e-1cd035e796ff" providerId="ADAL" clId="{A0B8F42E-38B4-428F-BEDC-E28CBA1C1884}" dt="2022-11-04T10:56:01.529" v="4" actId="478"/>
          <ac:picMkLst>
            <pc:docMk/>
            <pc:sldMk cId="1903789166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0B8F42E-38B4-428F-BEDC-E28CBA1C1884}" dt="2022-11-04T10:56:02.286" v="5" actId="478"/>
        <pc:sldMkLst>
          <pc:docMk/>
          <pc:sldMk cId="2211572248" sldId="311"/>
        </pc:sldMkLst>
        <pc:picChg chg="del">
          <ac:chgData name="Tegischer Lukas" userId="f78daebb-0565-485c-bd0e-1cd035e796ff" providerId="ADAL" clId="{A0B8F42E-38B4-428F-BEDC-E28CBA1C1884}" dt="2022-11-04T10:56:02.286" v="5" actId="478"/>
          <ac:picMkLst>
            <pc:docMk/>
            <pc:sldMk cId="2211572248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0B8F42E-38B4-428F-BEDC-E28CBA1C1884}" dt="2022-11-04T10:56:03.031" v="6" actId="478"/>
        <pc:sldMkLst>
          <pc:docMk/>
          <pc:sldMk cId="3474340069" sldId="312"/>
        </pc:sldMkLst>
        <pc:picChg chg="del">
          <ac:chgData name="Tegischer Lukas" userId="f78daebb-0565-485c-bd0e-1cd035e796ff" providerId="ADAL" clId="{A0B8F42E-38B4-428F-BEDC-E28CBA1C1884}" dt="2022-11-04T10:56:03.031" v="6" actId="478"/>
          <ac:picMkLst>
            <pc:docMk/>
            <pc:sldMk cId="3474340069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0B8F42E-38B4-428F-BEDC-E28CBA1C1884}" dt="2022-11-04T10:56:04.271" v="7" actId="478"/>
        <pc:sldMkLst>
          <pc:docMk/>
          <pc:sldMk cId="2863956370" sldId="313"/>
        </pc:sldMkLst>
        <pc:picChg chg="del">
          <ac:chgData name="Tegischer Lukas" userId="f78daebb-0565-485c-bd0e-1cd035e796ff" providerId="ADAL" clId="{A0B8F42E-38B4-428F-BEDC-E28CBA1C1884}" dt="2022-11-04T10:56:04.271" v="7" actId="478"/>
          <ac:picMkLst>
            <pc:docMk/>
            <pc:sldMk cId="2863956370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A0B8F42E-38B4-428F-BEDC-E28CBA1C1884}" dt="2022-11-04T10:55:59.479" v="2" actId="478"/>
        <pc:sldMkLst>
          <pc:docMk/>
          <pc:sldMk cId="3181532454" sldId="315"/>
        </pc:sldMkLst>
        <pc:picChg chg="del">
          <ac:chgData name="Tegischer Lukas" userId="f78daebb-0565-485c-bd0e-1cd035e796ff" providerId="ADAL" clId="{A0B8F42E-38B4-428F-BEDC-E28CBA1C1884}" dt="2022-11-04T10:55:59.479" v="2" actId="478"/>
          <ac:picMkLst>
            <pc:docMk/>
            <pc:sldMk cId="3181532454" sldId="315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16T06:47:41.507" v="231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modSp">
        <pc:chgData name="Tegischer Lukas" userId="f78daebb-0565-485c-bd0e-1cd035e796ff" providerId="ADAL" clId="{D644CEA7-7F95-4365-8E0E-05A9633A1DDB}" dt="2020-06-16T06:28:37.125" v="6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48522584-FAA8-431A-9078-D26C2450B3B2}"/>
    <pc:docChg chg="custSel addSld delSld modSld sldOrd">
      <pc:chgData name="Tegischer Lukas" userId="f78daebb-0565-485c-bd0e-1cd035e796ff" providerId="ADAL" clId="{48522584-FAA8-431A-9078-D26C2450B3B2}" dt="2020-06-17T08:20:05.021" v="770" actId="1076"/>
      <pc:docMkLst>
        <pc:docMk/>
      </pc:docMkLst>
      <pc:sldChg chg="modSp">
        <pc:chgData name="Tegischer Lukas" userId="f78daebb-0565-485c-bd0e-1cd035e796ff" providerId="ADAL" clId="{48522584-FAA8-431A-9078-D26C2450B3B2}" dt="2020-06-16T14:01:08.586" v="7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8522584-FAA8-431A-9078-D26C2450B3B2}" dt="2020-06-16T14:01:08.586" v="7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48522584-FAA8-431A-9078-D26C2450B3B2}" dt="2020-06-16T14:00:58.920" v="73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48522584-FAA8-431A-9078-D26C2450B3B2}" dt="2020-06-16T14:00:58.920" v="73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48522584-FAA8-431A-9078-D26C2450B3B2}" dt="2020-06-16T14:21:41.233" v="734" actId="1076"/>
        <pc:sldMkLst>
          <pc:docMk/>
          <pc:sldMk cId="3315933259" sldId="298"/>
        </pc:sldMkLst>
        <pc:spChg chg="mod">
          <ac:chgData name="Tegischer Lukas" userId="f78daebb-0565-485c-bd0e-1cd035e796ff" providerId="ADAL" clId="{48522584-FAA8-431A-9078-D26C2450B3B2}" dt="2020-06-16T09:09:20.470" v="267" actId="1076"/>
          <ac:spMkLst>
            <pc:docMk/>
            <pc:sldMk cId="3315933259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09:01:52.994" v="147" actId="478"/>
          <ac:spMkLst>
            <pc:docMk/>
            <pc:sldMk cId="3315933259" sldId="298"/>
            <ac:spMk id="3" creationId="{64126432-F5F2-4097-AC11-D974841CEFA8}"/>
          </ac:spMkLst>
        </pc:spChg>
        <pc:spChg chg="add mod">
          <ac:chgData name="Tegischer Lukas" userId="f78daebb-0565-485c-bd0e-1cd035e796ff" providerId="ADAL" clId="{48522584-FAA8-431A-9078-D26C2450B3B2}" dt="2020-06-16T09:10:23.738" v="293" actId="1076"/>
          <ac:spMkLst>
            <pc:docMk/>
            <pc:sldMk cId="3315933259" sldId="298"/>
            <ac:spMk id="6" creationId="{D75C7CE6-E873-4613-A27F-9B155578E8C0}"/>
          </ac:spMkLst>
        </pc:spChg>
        <pc:spChg chg="add mod">
          <ac:chgData name="Tegischer Lukas" userId="f78daebb-0565-485c-bd0e-1cd035e796ff" providerId="ADAL" clId="{48522584-FAA8-431A-9078-D26C2450B3B2}" dt="2020-06-16T14:21:37.178" v="732" actId="20577"/>
          <ac:spMkLst>
            <pc:docMk/>
            <pc:sldMk cId="3315933259" sldId="298"/>
            <ac:spMk id="7" creationId="{9066F0D3-6449-4FD1-A6D5-C17FA3488E0D}"/>
          </ac:spMkLst>
        </pc:spChg>
        <pc:spChg chg="add mod">
          <ac:chgData name="Tegischer Lukas" userId="f78daebb-0565-485c-bd0e-1cd035e796ff" providerId="ADAL" clId="{48522584-FAA8-431A-9078-D26C2450B3B2}" dt="2020-06-16T14:21:41.233" v="734" actId="1076"/>
          <ac:spMkLst>
            <pc:docMk/>
            <pc:sldMk cId="3315933259" sldId="298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09:10:31.259" v="295" actId="1076"/>
          <ac:spMkLst>
            <pc:docMk/>
            <pc:sldMk cId="3315933259" sldId="298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52.891" v="594" actId="1076"/>
          <ac:spMkLst>
            <pc:docMk/>
            <pc:sldMk cId="3315933259" sldId="298"/>
            <ac:spMk id="13" creationId="{D21A4B14-6137-47AF-9542-82C6E5E9A665}"/>
          </ac:spMkLst>
        </pc:spChg>
        <pc:picChg chg="add del mod modCrop">
          <ac:chgData name="Tegischer Lukas" userId="f78daebb-0565-485c-bd0e-1cd035e796ff" providerId="ADAL" clId="{48522584-FAA8-431A-9078-D26C2450B3B2}" dt="2020-06-16T09:08:15.099" v="234" actId="478"/>
          <ac:picMkLst>
            <pc:docMk/>
            <pc:sldMk cId="3315933259" sldId="298"/>
            <ac:picMk id="5" creationId="{D10C8EDD-A0EF-4267-A725-FF2242E2A809}"/>
          </ac:picMkLst>
        </pc:picChg>
        <pc:picChg chg="add mod modCrop">
          <ac:chgData name="Tegischer Lukas" userId="f78daebb-0565-485c-bd0e-1cd035e796ff" providerId="ADAL" clId="{48522584-FAA8-431A-9078-D26C2450B3B2}" dt="2020-06-16T09:08:31.898" v="244" actId="1076"/>
          <ac:picMkLst>
            <pc:docMk/>
            <pc:sldMk cId="3315933259" sldId="298"/>
            <ac:picMk id="10" creationId="{51596FA8-E526-4CBB-A31E-CE47E70D69C0}"/>
          </ac:picMkLst>
        </pc:picChg>
      </pc:sldChg>
      <pc:sldChg chg="del">
        <pc:chgData name="Tegischer Lukas" userId="f78daebb-0565-485c-bd0e-1cd035e796ff" providerId="ADAL" clId="{48522584-FAA8-431A-9078-D26C2450B3B2}" dt="2020-06-16T13:55:54.848" v="554" actId="2696"/>
        <pc:sldMkLst>
          <pc:docMk/>
          <pc:sldMk cId="1502020708" sldId="300"/>
        </pc:sldMkLst>
      </pc:sldChg>
      <pc:sldChg chg="del">
        <pc:chgData name="Tegischer Lukas" userId="f78daebb-0565-485c-bd0e-1cd035e796ff" providerId="ADAL" clId="{48522584-FAA8-431A-9078-D26C2450B3B2}" dt="2020-06-16T13:55:54.500" v="553" actId="2696"/>
        <pc:sldMkLst>
          <pc:docMk/>
          <pc:sldMk cId="2863763921" sldId="301"/>
        </pc:sldMkLst>
      </pc:sldChg>
      <pc:sldChg chg="del">
        <pc:chgData name="Tegischer Lukas" userId="f78daebb-0565-485c-bd0e-1cd035e796ff" providerId="ADAL" clId="{48522584-FAA8-431A-9078-D26C2450B3B2}" dt="2020-06-16T13:55:56.190" v="559" actId="2696"/>
        <pc:sldMkLst>
          <pc:docMk/>
          <pc:sldMk cId="1391287776" sldId="302"/>
        </pc:sldMkLst>
      </pc:sldChg>
      <pc:sldChg chg="del">
        <pc:chgData name="Tegischer Lukas" userId="f78daebb-0565-485c-bd0e-1cd035e796ff" providerId="ADAL" clId="{48522584-FAA8-431A-9078-D26C2450B3B2}" dt="2020-06-16T13:55:56.586" v="560" actId="2696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48522584-FAA8-431A-9078-D26C2450B3B2}" dt="2020-06-16T13:55:55.106" v="555" actId="2696"/>
        <pc:sldMkLst>
          <pc:docMk/>
          <pc:sldMk cId="2402499893" sldId="304"/>
        </pc:sldMkLst>
      </pc:sldChg>
      <pc:sldChg chg="del">
        <pc:chgData name="Tegischer Lukas" userId="f78daebb-0565-485c-bd0e-1cd035e796ff" providerId="ADAL" clId="{48522584-FAA8-431A-9078-D26C2450B3B2}" dt="2020-06-16T13:55:55.447" v="556" actId="2696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48522584-FAA8-431A-9078-D26C2450B3B2}" dt="2020-06-16T13:55:55.636" v="557" actId="2696"/>
        <pc:sldMkLst>
          <pc:docMk/>
          <pc:sldMk cId="1260650319" sldId="306"/>
        </pc:sldMkLst>
      </pc:sldChg>
      <pc:sldChg chg="del">
        <pc:chgData name="Tegischer Lukas" userId="f78daebb-0565-485c-bd0e-1cd035e796ff" providerId="ADAL" clId="{48522584-FAA8-431A-9078-D26C2450B3B2}" dt="2020-06-16T13:55:55.954" v="558" actId="2696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48522584-FAA8-431A-9078-D26C2450B3B2}" dt="2020-06-16T13:55:56.677" v="561" actId="2696"/>
        <pc:sldMkLst>
          <pc:docMk/>
          <pc:sldMk cId="2425085960" sldId="308"/>
        </pc:sldMkLst>
      </pc:sldChg>
      <pc:sldChg chg="modSp add">
        <pc:chgData name="Tegischer Lukas" userId="f78daebb-0565-485c-bd0e-1cd035e796ff" providerId="ADAL" clId="{48522584-FAA8-431A-9078-D26C2450B3B2}" dt="2020-06-16T09:05:23.511" v="211" actId="20577"/>
        <pc:sldMkLst>
          <pc:docMk/>
          <pc:sldMk cId="3823705079" sldId="309"/>
        </pc:sldMkLst>
        <pc:spChg chg="mod">
          <ac:chgData name="Tegischer Lukas" userId="f78daebb-0565-485c-bd0e-1cd035e796ff" providerId="ADAL" clId="{48522584-FAA8-431A-9078-D26C2450B3B2}" dt="2020-06-16T09:05:23.511" v="211" actId="20577"/>
          <ac:spMkLst>
            <pc:docMk/>
            <pc:sldMk cId="3823705079" sldId="309"/>
            <ac:spMk id="2" creationId="{E1BD0FC5-CB1A-4E34-A751-78A870EE821E}"/>
          </ac:spMkLst>
        </pc:spChg>
      </pc:sldChg>
      <pc:sldChg chg="addSp delSp modSp add modAnim">
        <pc:chgData name="Tegischer Lukas" userId="f78daebb-0565-485c-bd0e-1cd035e796ff" providerId="ADAL" clId="{48522584-FAA8-431A-9078-D26C2450B3B2}" dt="2020-06-16T13:59:41.093" v="710"/>
        <pc:sldMkLst>
          <pc:docMk/>
          <pc:sldMk cId="1903789166" sldId="310"/>
        </pc:sldMkLst>
        <pc:spChg chg="mod">
          <ac:chgData name="Tegischer Lukas" userId="f78daebb-0565-485c-bd0e-1cd035e796ff" providerId="ADAL" clId="{48522584-FAA8-431A-9078-D26C2450B3B2}" dt="2020-06-16T09:12:23.295" v="311" actId="20577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09:13:47.011" v="362" actId="2057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09:14:02.906" v="373" actId="1076"/>
          <ac:spMkLst>
            <pc:docMk/>
            <pc:sldMk cId="1903789166" sldId="310"/>
            <ac:spMk id="9" creationId="{6794B2C6-FD3B-4DF1-8209-6099D59DA8DA}"/>
          </ac:spMkLst>
        </pc:spChg>
        <pc:spChg chg="mod">
          <ac:chgData name="Tegischer Lukas" userId="f78daebb-0565-485c-bd0e-1cd035e796ff" providerId="ADAL" clId="{48522584-FAA8-431A-9078-D26C2450B3B2}" dt="2020-06-16T09:14:09.778" v="375" actId="1076"/>
          <ac:spMkLst>
            <pc:docMk/>
            <pc:sldMk cId="1903789166" sldId="310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46.633" v="591" actId="1076"/>
          <ac:spMkLst>
            <pc:docMk/>
            <pc:sldMk cId="1903789166" sldId="310"/>
            <ac:spMk id="12" creationId="{4CF808FF-F41F-410C-A957-0D1B99195AF4}"/>
          </ac:spMkLst>
        </pc:spChg>
        <pc:picChg chg="add mod modCrop">
          <ac:chgData name="Tegischer Lukas" userId="f78daebb-0565-485c-bd0e-1cd035e796ff" providerId="ADAL" clId="{48522584-FAA8-431A-9078-D26C2450B3B2}" dt="2020-06-16T09:14:07.145" v="374" actId="1076"/>
          <ac:picMkLst>
            <pc:docMk/>
            <pc:sldMk cId="1903789166" sldId="310"/>
            <ac:picMk id="4" creationId="{01F28FF0-0DEA-4BA0-B2EB-9E6768B766FB}"/>
          </ac:picMkLst>
        </pc:picChg>
        <pc:picChg chg="del">
          <ac:chgData name="Tegischer Lukas" userId="f78daebb-0565-485c-bd0e-1cd035e796ff" providerId="ADAL" clId="{48522584-FAA8-431A-9078-D26C2450B3B2}" dt="2020-06-16T09:11:41.041" v="297" actId="478"/>
          <ac:picMkLst>
            <pc:docMk/>
            <pc:sldMk cId="1903789166" sldId="310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21:57.904" v="738" actId="1076"/>
        <pc:sldMkLst>
          <pc:docMk/>
          <pc:sldMk cId="2211572248" sldId="311"/>
        </pc:sldMkLst>
        <pc:spChg chg="mod">
          <ac:chgData name="Tegischer Lukas" userId="f78daebb-0565-485c-bd0e-1cd035e796ff" providerId="ADAL" clId="{48522584-FAA8-431A-9078-D26C2450B3B2}" dt="2020-06-16T09:14:22.052" v="384" actId="20577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48522584-FAA8-431A-9078-D26C2450B3B2}" dt="2020-06-16T09:21:46.793" v="418" actId="1076"/>
          <ac:spMkLst>
            <pc:docMk/>
            <pc:sldMk cId="2211572248" sldId="311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14:21:57.904" v="738" actId="1076"/>
          <ac:spMkLst>
            <pc:docMk/>
            <pc:sldMk cId="2211572248" sldId="311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14:21:56.625" v="737" actId="1076"/>
          <ac:spMkLst>
            <pc:docMk/>
            <pc:sldMk cId="2211572248" sldId="311"/>
            <ac:spMk id="9" creationId="{6794B2C6-FD3B-4DF1-8209-6099D59DA8DA}"/>
          </ac:spMkLst>
        </pc:spChg>
        <pc:spChg chg="del">
          <ac:chgData name="Tegischer Lukas" userId="f78daebb-0565-485c-bd0e-1cd035e796ff" providerId="ADAL" clId="{48522584-FAA8-431A-9078-D26C2450B3B2}" dt="2020-06-16T09:20:55.297" v="405" actId="478"/>
          <ac:spMkLst>
            <pc:docMk/>
            <pc:sldMk cId="2211572248" sldId="311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9:58.040" v="714" actId="207"/>
          <ac:spMkLst>
            <pc:docMk/>
            <pc:sldMk cId="2211572248" sldId="311"/>
            <ac:spMk id="12" creationId="{CFA9778C-000B-44CE-8386-A3F35843817E}"/>
          </ac:spMkLst>
        </pc:spChg>
        <pc:spChg chg="add mod">
          <ac:chgData name="Tegischer Lukas" userId="f78daebb-0565-485c-bd0e-1cd035e796ff" providerId="ADAL" clId="{48522584-FAA8-431A-9078-D26C2450B3B2}" dt="2020-06-16T13:56:40.121" v="587" actId="1076"/>
          <ac:spMkLst>
            <pc:docMk/>
            <pc:sldMk cId="2211572248" sldId="311"/>
            <ac:spMk id="13" creationId="{762B1C30-8A54-46B4-9A57-8D1FF92B37BC}"/>
          </ac:spMkLst>
        </pc:spChg>
        <pc:picChg chg="add mod modCrop">
          <ac:chgData name="Tegischer Lukas" userId="f78daebb-0565-485c-bd0e-1cd035e796ff" providerId="ADAL" clId="{48522584-FAA8-431A-9078-D26C2450B3B2}" dt="2020-06-16T09:21:00.412" v="408" actId="1076"/>
          <ac:picMkLst>
            <pc:docMk/>
            <pc:sldMk cId="2211572248" sldId="311"/>
            <ac:picMk id="4" creationId="{FF317A06-89DC-49E9-BDD1-AADA11A058AE}"/>
          </ac:picMkLst>
        </pc:picChg>
        <pc:picChg chg="del">
          <ac:chgData name="Tegischer Lukas" userId="f78daebb-0565-485c-bd0e-1cd035e796ff" providerId="ADAL" clId="{48522584-FAA8-431A-9078-D26C2450B3B2}" dt="2020-06-16T09:20:28.203" v="393" actId="478"/>
          <ac:picMkLst>
            <pc:docMk/>
            <pc:sldMk cId="2211572248" sldId="311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00:13.044" v="718"/>
        <pc:sldMkLst>
          <pc:docMk/>
          <pc:sldMk cId="3474340069" sldId="312"/>
        </pc:sldMkLst>
        <pc:spChg chg="mod">
          <ac:chgData name="Tegischer Lukas" userId="f78daebb-0565-485c-bd0e-1cd035e796ff" providerId="ADAL" clId="{48522584-FAA8-431A-9078-D26C2450B3B2}" dt="2020-06-16T09:14:25.190" v="392" actId="20577"/>
          <ac:spMkLst>
            <pc:docMk/>
            <pc:sldMk cId="3474340069" sldId="31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8522584-FAA8-431A-9078-D26C2450B3B2}" dt="2020-06-16T13:56:35.898" v="585" actId="1076"/>
          <ac:spMkLst>
            <pc:docMk/>
            <pc:sldMk cId="3474340069" sldId="312"/>
            <ac:spMk id="3" creationId="{91873FB0-5F38-4F5E-8FE7-26C43260078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6" creationId="{D75C7CE6-E873-4613-A27F-9B155578E8C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7" creationId="{9066F0D3-6449-4FD1-A6D5-C17FA3488E0D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13:54:39.254" v="509" actId="5793"/>
          <ac:spMkLst>
            <pc:docMk/>
            <pc:sldMk cId="3474340069" sldId="312"/>
            <ac:spMk id="10" creationId="{1C69E303-EBB7-4AD7-B4BC-08C4FEAC09BB}"/>
          </ac:spMkLst>
        </pc:spChg>
        <pc:spChg chg="del">
          <ac:chgData name="Tegischer Lukas" userId="f78daebb-0565-485c-bd0e-1cd035e796ff" providerId="ADAL" clId="{48522584-FAA8-431A-9078-D26C2450B3B2}" dt="2020-06-16T13:55:46.833" v="552" actId="478"/>
          <ac:spMkLst>
            <pc:docMk/>
            <pc:sldMk cId="3474340069" sldId="312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5:31.118" v="546" actId="20577"/>
          <ac:spMkLst>
            <pc:docMk/>
            <pc:sldMk cId="3474340069" sldId="312"/>
            <ac:spMk id="12" creationId="{BD9FF621-E134-44D9-8705-FC75CDC6864A}"/>
          </ac:spMkLst>
        </pc:spChg>
        <pc:spChg chg="add mod">
          <ac:chgData name="Tegischer Lukas" userId="f78daebb-0565-485c-bd0e-1cd035e796ff" providerId="ADAL" clId="{48522584-FAA8-431A-9078-D26C2450B3B2}" dt="2020-06-16T14:00:11.205" v="717" actId="6549"/>
          <ac:spMkLst>
            <pc:docMk/>
            <pc:sldMk cId="3474340069" sldId="312"/>
            <ac:spMk id="13" creationId="{58A2A66B-1475-4A68-9434-FFFBADC32E4B}"/>
          </ac:spMkLst>
        </pc:spChg>
        <pc:spChg chg="add mod">
          <ac:chgData name="Tegischer Lukas" userId="f78daebb-0565-485c-bd0e-1cd035e796ff" providerId="ADAL" clId="{48522584-FAA8-431A-9078-D26C2450B3B2}" dt="2020-06-16T13:56:08.144" v="577" actId="1076"/>
          <ac:spMkLst>
            <pc:docMk/>
            <pc:sldMk cId="3474340069" sldId="312"/>
            <ac:spMk id="15" creationId="{CD318AAF-AE98-4087-93AA-BA51BAF8A6B4}"/>
          </ac:spMkLst>
        </pc:spChg>
        <pc:picChg chg="del">
          <ac:chgData name="Tegischer Lukas" userId="f78daebb-0565-485c-bd0e-1cd035e796ff" providerId="ADAL" clId="{48522584-FAA8-431A-9078-D26C2450B3B2}" dt="2020-06-16T13:55:44.644" v="550" actId="478"/>
          <ac:picMkLst>
            <pc:docMk/>
            <pc:sldMk cId="3474340069" sldId="312"/>
            <ac:picMk id="4" creationId="{01F28FF0-0DEA-4BA0-B2EB-9E6768B766FB}"/>
          </ac:picMkLst>
        </pc:picChg>
        <pc:picChg chg="add">
          <ac:chgData name="Tegischer Lukas" userId="f78daebb-0565-485c-bd0e-1cd035e796ff" providerId="ADAL" clId="{48522584-FAA8-431A-9078-D26C2450B3B2}" dt="2020-06-16T13:55:44.871" v="551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delSp modSp add ord modAnim">
        <pc:chgData name="Tegischer Lukas" userId="f78daebb-0565-485c-bd0e-1cd035e796ff" providerId="ADAL" clId="{48522584-FAA8-431A-9078-D26C2450B3B2}" dt="2020-06-17T08:20:05.021" v="770" actId="1076"/>
        <pc:sldMkLst>
          <pc:docMk/>
          <pc:sldMk cId="2863956370" sldId="313"/>
        </pc:sldMkLst>
        <pc:spChg chg="mod">
          <ac:chgData name="Tegischer Lukas" userId="f78daebb-0565-485c-bd0e-1cd035e796ff" providerId="ADAL" clId="{48522584-FAA8-431A-9078-D26C2450B3B2}" dt="2020-06-16T14:22:16.831" v="748" actId="1076"/>
          <ac:spMkLst>
            <pc:docMk/>
            <pc:sldMk cId="2863956370" sldId="313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13:57:15.916" v="622" actId="478"/>
          <ac:spMkLst>
            <pc:docMk/>
            <pc:sldMk cId="2863956370" sldId="313"/>
            <ac:spMk id="3" creationId="{91873FB0-5F38-4F5E-8FE7-26C432600780}"/>
          </ac:spMkLst>
        </pc:spChg>
        <pc:spChg chg="add mod">
          <ac:chgData name="Tegischer Lukas" userId="f78daebb-0565-485c-bd0e-1cd035e796ff" providerId="ADAL" clId="{48522584-FAA8-431A-9078-D26C2450B3B2}" dt="2020-06-17T08:20:01.976" v="769" actId="1076"/>
          <ac:spMkLst>
            <pc:docMk/>
            <pc:sldMk cId="2863956370" sldId="313"/>
            <ac:spMk id="4" creationId="{C2C246F9-A3A8-48D7-AE08-DA4CD011DB8B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0" creationId="{1C69E303-EBB7-4AD7-B4BC-08C4FEAC09BB}"/>
          </ac:spMkLst>
        </pc:spChg>
        <pc:spChg chg="add mod">
          <ac:chgData name="Tegischer Lukas" userId="f78daebb-0565-485c-bd0e-1cd035e796ff" providerId="ADAL" clId="{48522584-FAA8-431A-9078-D26C2450B3B2}" dt="2020-06-17T08:19:51.608" v="764" actId="20577"/>
          <ac:spMkLst>
            <pc:docMk/>
            <pc:sldMk cId="2863956370" sldId="313"/>
            <ac:spMk id="11" creationId="{18655652-8A1D-41DA-A728-E83333B41594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2" creationId="{BD9FF621-E134-44D9-8705-FC75CDC6864A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3" creationId="{58A2A66B-1475-4A68-9434-FFFBADC32E4B}"/>
          </ac:spMkLst>
        </pc:spChg>
        <pc:spChg chg="del">
          <ac:chgData name="Tegischer Lukas" userId="f78daebb-0565-485c-bd0e-1cd035e796ff" providerId="ADAL" clId="{48522584-FAA8-431A-9078-D26C2450B3B2}" dt="2020-06-16T13:57:17.782" v="623" actId="478"/>
          <ac:spMkLst>
            <pc:docMk/>
            <pc:sldMk cId="2863956370" sldId="313"/>
            <ac:spMk id="15" creationId="{CD318AAF-AE98-4087-93AA-BA51BAF8A6B4}"/>
          </ac:spMkLst>
        </pc:spChg>
        <pc:spChg chg="add del mod">
          <ac:chgData name="Tegischer Lukas" userId="f78daebb-0565-485c-bd0e-1cd035e796ff" providerId="ADAL" clId="{48522584-FAA8-431A-9078-D26C2450B3B2}" dt="2020-06-16T13:58:05.870" v="679"/>
          <ac:spMkLst>
            <pc:docMk/>
            <pc:sldMk cId="2863956370" sldId="313"/>
            <ac:spMk id="17" creationId="{1CB3072C-E6D9-46AA-B277-FAADC51DAA84}"/>
          </ac:spMkLst>
        </pc:spChg>
        <pc:spChg chg="add mod">
          <ac:chgData name="Tegischer Lukas" userId="f78daebb-0565-485c-bd0e-1cd035e796ff" providerId="ADAL" clId="{48522584-FAA8-431A-9078-D26C2450B3B2}" dt="2020-06-17T08:20:05.021" v="770" actId="1076"/>
          <ac:spMkLst>
            <pc:docMk/>
            <pc:sldMk cId="2863956370" sldId="313"/>
            <ac:spMk id="18" creationId="{62CBBEA7-D67E-4F30-BA31-1A43E9565187}"/>
          </ac:spMkLst>
        </pc:spChg>
        <pc:picChg chg="add mod">
          <ac:chgData name="Tegischer Lukas" userId="f78daebb-0565-485c-bd0e-1cd035e796ff" providerId="ADAL" clId="{48522584-FAA8-431A-9078-D26C2450B3B2}" dt="2020-06-16T14:22:18.505" v="749" actId="1076"/>
          <ac:picMkLst>
            <pc:docMk/>
            <pc:sldMk cId="2863956370" sldId="313"/>
            <ac:picMk id="7" creationId="{A4B159BD-40E6-4032-AB3F-4F0F8F8DCCE7}"/>
          </ac:picMkLst>
        </pc:picChg>
        <pc:picChg chg="del">
          <ac:chgData name="Tegischer Lukas" userId="f78daebb-0565-485c-bd0e-1cd035e796ff" providerId="ADAL" clId="{48522584-FAA8-431A-9078-D26C2450B3B2}" dt="2020-06-16T13:57:09.379" v="619" actId="478"/>
          <ac:picMkLst>
            <pc:docMk/>
            <pc:sldMk cId="2863956370" sldId="313"/>
            <ac:picMk id="16" creationId="{648A1213-8719-44CE-99A9-9AD48D21302C}"/>
          </ac:picMkLst>
        </pc:picChg>
      </pc:sldChg>
      <pc:sldChg chg="add del">
        <pc:chgData name="Tegischer Lukas" userId="f78daebb-0565-485c-bd0e-1cd035e796ff" providerId="ADAL" clId="{48522584-FAA8-431A-9078-D26C2450B3B2}" dt="2020-06-16T13:56:57.942" v="596" actId="2696"/>
        <pc:sldMkLst>
          <pc:docMk/>
          <pc:sldMk cId="3361197723" sldId="313"/>
        </pc:sldMkLst>
      </pc:sldChg>
      <pc:sldChg chg="modSp add">
        <pc:chgData name="Tegischer Lukas" userId="f78daebb-0565-485c-bd0e-1cd035e796ff" providerId="ADAL" clId="{48522584-FAA8-431A-9078-D26C2450B3B2}" dt="2020-06-16T14:28:12.413" v="759" actId="20577"/>
        <pc:sldMkLst>
          <pc:docMk/>
          <pc:sldMk cId="3181532454" sldId="315"/>
        </pc:sldMkLst>
        <pc:spChg chg="mod">
          <ac:chgData name="Tegischer Lukas" userId="f78daebb-0565-485c-bd0e-1cd035e796ff" providerId="ADAL" clId="{48522584-FAA8-431A-9078-D26C2450B3B2}" dt="2020-06-16T14:27:49.753" v="753" actId="20577"/>
          <ac:spMkLst>
            <pc:docMk/>
            <pc:sldMk cId="3181532454" sldId="315"/>
            <ac:spMk id="10" creationId="{B691E6E9-24CD-4817-95EA-01E407A85843}"/>
          </ac:spMkLst>
        </pc:spChg>
        <pc:spChg chg="mod">
          <ac:chgData name="Tegischer Lukas" userId="f78daebb-0565-485c-bd0e-1cd035e796ff" providerId="ADAL" clId="{48522584-FAA8-431A-9078-D26C2450B3B2}" dt="2020-06-16T14:28:12.413" v="759" actId="20577"/>
          <ac:spMkLst>
            <pc:docMk/>
            <pc:sldMk cId="3181532454" sldId="315"/>
            <ac:spMk id="16" creationId="{2F823793-723F-4B9B-9ED8-3B7555B24A0B}"/>
          </ac:spMkLst>
        </pc:spChg>
        <pc:cxnChg chg="mod">
          <ac:chgData name="Tegischer Lukas" userId="f78daebb-0565-485c-bd0e-1cd035e796ff" providerId="ADAL" clId="{48522584-FAA8-431A-9078-D26C2450B3B2}" dt="2020-06-16T14:27:55.468" v="754" actId="14100"/>
          <ac:cxnSpMkLst>
            <pc:docMk/>
            <pc:sldMk cId="3181532454" sldId="315"/>
            <ac:cxnSpMk id="5" creationId="{9FAA0AE4-C465-448F-870D-36A42CC54B86}"/>
          </ac:cxnSpMkLst>
        </pc:cxnChg>
        <pc:cxnChg chg="mod">
          <ac:chgData name="Tegischer Lukas" userId="f78daebb-0565-485c-bd0e-1cd035e796ff" providerId="ADAL" clId="{48522584-FAA8-431A-9078-D26C2450B3B2}" dt="2020-06-16T14:28:05.825" v="756" actId="14100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0T20:58:4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433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625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63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44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7071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48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Tangens: Graphische und Rechnerische Ermittlung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/>
              <p:nvPr/>
            </p:nvSpPr>
            <p:spPr>
              <a:xfrm>
                <a:off x="2417898" y="558733"/>
                <a:ext cx="2066591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98" y="558733"/>
                <a:ext cx="206659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 descr="Image result for Einheitskreis vorlage">
            <a:extLst>
              <a:ext uri="{FF2B5EF4-FFF2-40B4-BE49-F238E27FC236}">
                <a16:creationId xmlns:a16="http://schemas.microsoft.com/office/drawing/2014/main" id="{8FB4CE12-9F8E-4334-8690-E7F1AE29C4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6" y="1596773"/>
            <a:ext cx="4398645" cy="416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Image result for Einheitskreis vorlage">
            <a:extLst>
              <a:ext uri="{FF2B5EF4-FFF2-40B4-BE49-F238E27FC236}">
                <a16:creationId xmlns:a16="http://schemas.microsoft.com/office/drawing/2014/main" id="{968CA0A2-ED32-4BDE-B8CD-A095000260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96" y="1596774"/>
            <a:ext cx="4398645" cy="41640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/>
              <p:nvPr/>
            </p:nvSpPr>
            <p:spPr>
              <a:xfrm>
                <a:off x="7924616" y="558733"/>
                <a:ext cx="2533066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=−0,75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16" y="558733"/>
                <a:ext cx="253306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FAA0AE4-C465-448F-870D-36A42CC54B86}"/>
              </a:ext>
            </a:extLst>
          </p:cNvPr>
          <p:cNvCxnSpPr>
            <a:cxnSpLocks/>
          </p:cNvCxnSpPr>
          <p:nvPr/>
        </p:nvCxnSpPr>
        <p:spPr>
          <a:xfrm flipV="1">
            <a:off x="5201285" y="2760119"/>
            <a:ext cx="0" cy="918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90B9F77-388A-4DE6-9C3F-70B0BEF2C140}"/>
              </a:ext>
            </a:extLst>
          </p:cNvPr>
          <p:cNvCxnSpPr>
            <a:cxnSpLocks/>
          </p:cNvCxnSpPr>
          <p:nvPr/>
        </p:nvCxnSpPr>
        <p:spPr>
          <a:xfrm flipV="1">
            <a:off x="10706100" y="3678779"/>
            <a:ext cx="0" cy="1436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8D581F5-19F0-4453-9D6C-AA671E66F688}"/>
              </a:ext>
            </a:extLst>
          </p:cNvPr>
          <p:cNvCxnSpPr>
            <a:cxnSpLocks/>
          </p:cNvCxnSpPr>
          <p:nvPr/>
        </p:nvCxnSpPr>
        <p:spPr>
          <a:xfrm flipH="1">
            <a:off x="1771650" y="2760119"/>
            <a:ext cx="3429635" cy="175473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7572B0B-338C-49D8-9FFB-78F4D70C211A}"/>
              </a:ext>
            </a:extLst>
          </p:cNvPr>
          <p:cNvCxnSpPr>
            <a:cxnSpLocks/>
          </p:cNvCxnSpPr>
          <p:nvPr/>
        </p:nvCxnSpPr>
        <p:spPr>
          <a:xfrm flipH="1" flipV="1">
            <a:off x="7439025" y="2600325"/>
            <a:ext cx="3267077" cy="248389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CACD9BB-6299-416E-8FCF-2AF627861BFF}"/>
                  </a:ext>
                </a:extLst>
              </p14:cNvPr>
              <p14:cNvContentPartPr/>
              <p14:nvPr/>
            </p14:nvContentPartPr>
            <p14:xfrm>
              <a:off x="3050715" y="738900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CACD9BB-6299-416E-8FCF-2AF627861B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1715" y="7299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5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D0FC5-CB1A-4E34-A751-78A870EE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GEOGEBRA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B8719-075B-4BF0-BA6F-642F7CA66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37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Tangenswerte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237853" y="2515496"/>
                <a:ext cx="2265364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3" y="2515496"/>
                <a:ext cx="22653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7485788" y="3456127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88" y="3456127"/>
                <a:ext cx="887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27535" y="4760239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35" y="4760239"/>
                <a:ext cx="8872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/>
              <p:nvPr/>
            </p:nvSpPr>
            <p:spPr>
              <a:xfrm>
                <a:off x="8433581" y="1557836"/>
                <a:ext cx="1830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81" y="1557836"/>
                <a:ext cx="183062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80A71F0-CAF6-4685-BAC2-40F25FC394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6" b="15916"/>
          <a:stretch/>
        </p:blipFill>
        <p:spPr>
          <a:xfrm>
            <a:off x="1503680" y="1319615"/>
            <a:ext cx="4932464" cy="49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8132190" y="3461207"/>
                <a:ext cx="2666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90" y="3461207"/>
                <a:ext cx="26666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81494" y="4350664"/>
                <a:ext cx="3372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=180°+</m:t>
                      </m:r>
                      <m:sSub>
                        <m:sSubPr>
                          <m:ctrlPr>
                            <a:rPr lang="de-AT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 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94" y="4350664"/>
                <a:ext cx="33725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7C923E2-73D5-4C2A-9BA3-F558CCFF01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6" b="15916"/>
          <a:stretch/>
        </p:blipFill>
        <p:spPr>
          <a:xfrm>
            <a:off x="1487914" y="1329006"/>
            <a:ext cx="4932464" cy="490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19A8F3F-95BC-4238-8C1A-40F78DEBB275}"/>
                  </a:ext>
                </a:extLst>
              </p:cNvPr>
              <p:cNvSpPr txBox="1"/>
              <p:nvPr/>
            </p:nvSpPr>
            <p:spPr>
              <a:xfrm>
                <a:off x="8237853" y="2515496"/>
                <a:ext cx="1903085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19A8F3F-95BC-4238-8C1A-40F78DEBB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3" y="2515496"/>
                <a:ext cx="190308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1ACA7FD2-58FC-494B-980F-2087C34AF80E}"/>
                  </a:ext>
                </a:extLst>
              </p:cNvPr>
              <p:cNvSpPr/>
              <p:nvPr/>
            </p:nvSpPr>
            <p:spPr>
              <a:xfrm>
                <a:off x="8433581" y="1557836"/>
                <a:ext cx="1830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1ACA7FD2-58FC-494B-980F-2087C34A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81" y="1557836"/>
                <a:ext cx="183062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>
            <a:extLst>
              <a:ext uri="{FF2B5EF4-FFF2-40B4-BE49-F238E27FC236}">
                <a16:creationId xmlns:a16="http://schemas.microsoft.com/office/drawing/2014/main" id="{C1725F39-F190-40F8-B080-37E5D0973FBD}"/>
              </a:ext>
            </a:extLst>
          </p:cNvPr>
          <p:cNvSpPr/>
          <p:nvPr/>
        </p:nvSpPr>
        <p:spPr>
          <a:xfrm>
            <a:off x="309153" y="441391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Tangenswerte – Ermittlung der zugehörigen Winkel</a:t>
            </a:r>
          </a:p>
        </p:txBody>
      </p:sp>
    </p:spTree>
    <p:extLst>
      <p:ext uri="{BB962C8B-B14F-4D97-AF65-F5344CB8AC3E}">
        <p14:creationId xmlns:p14="http://schemas.microsoft.com/office/powerpoint/2010/main" val="190378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237855" y="2133424"/>
                <a:ext cx="2533066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133424"/>
                <a:ext cx="253306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7485790" y="3916844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3916844"/>
                <a:ext cx="887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485790" y="4798941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4798941"/>
                <a:ext cx="8872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FA9778C-000B-44CE-8386-A3F35843817E}"/>
                  </a:ext>
                </a:extLst>
              </p:cNvPr>
              <p:cNvSpPr txBox="1"/>
              <p:nvPr/>
            </p:nvSpPr>
            <p:spPr>
              <a:xfrm>
                <a:off x="7584791" y="3025134"/>
                <a:ext cx="39778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0.67</m:t>
                              </m:r>
                            </m:e>
                          </m:d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33.8°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FA9778C-000B-44CE-8386-A3F358438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791" y="3025134"/>
                <a:ext cx="39778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562F1A68-614C-4143-B343-FCCFA9D43B1A}"/>
              </a:ext>
            </a:extLst>
          </p:cNvPr>
          <p:cNvSpPr/>
          <p:nvPr/>
        </p:nvSpPr>
        <p:spPr>
          <a:xfrm>
            <a:off x="309153" y="441391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Tangenswerte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AE8992D-AC3C-431A-BF2D-1E272717A73A}"/>
                  </a:ext>
                </a:extLst>
              </p:cNvPr>
              <p:cNvSpPr/>
              <p:nvPr/>
            </p:nvSpPr>
            <p:spPr>
              <a:xfrm>
                <a:off x="8462156" y="1379793"/>
                <a:ext cx="1830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AE8992D-AC3C-431A-BF2D-1E272717A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156" y="1379793"/>
                <a:ext cx="183062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A5FDD60-40EC-43E6-BE96-0053F7185D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b="17672"/>
          <a:stretch/>
        </p:blipFill>
        <p:spPr>
          <a:xfrm>
            <a:off x="1464361" y="1387381"/>
            <a:ext cx="5273040" cy="48003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B1F061-A7A9-4A93-B372-2E1FDCB86ECC}"/>
              </a:ext>
            </a:extLst>
          </p:cNvPr>
          <p:cNvSpPr txBox="1"/>
          <p:nvPr/>
        </p:nvSpPr>
        <p:spPr>
          <a:xfrm>
            <a:off x="6053872" y="2361020"/>
            <a:ext cx="170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Positiver Wert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C6033F9-0EC7-4530-93BC-B02435C665F7}"/>
              </a:ext>
            </a:extLst>
          </p:cNvPr>
          <p:cNvCxnSpPr>
            <a:cxnSpLocks/>
          </p:cNvCxnSpPr>
          <p:nvPr/>
        </p:nvCxnSpPr>
        <p:spPr>
          <a:xfrm>
            <a:off x="7741221" y="2582329"/>
            <a:ext cx="1636858" cy="39605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7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Tangenswerte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C69E303-EBB7-4AD7-B4BC-08C4FEAC09BB}"/>
                  </a:ext>
                </a:extLst>
              </p:cNvPr>
              <p:cNvSpPr txBox="1"/>
              <p:nvPr/>
            </p:nvSpPr>
            <p:spPr>
              <a:xfrm>
                <a:off x="8237855" y="2133424"/>
                <a:ext cx="1652632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AT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de-A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de-A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sz="2800" dirty="0"/>
                  <a:t>…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C69E303-EBB7-4AD7-B4BC-08C4FEAC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5" y="2133424"/>
                <a:ext cx="1652632" cy="430887"/>
              </a:xfrm>
              <a:prstGeom prst="rect">
                <a:avLst/>
              </a:prstGeom>
              <a:blipFill>
                <a:blip r:embed="rId4"/>
                <a:stretch>
                  <a:fillRect t="-23944" r="-12546" b="-4929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D9FF621-E134-44D9-8705-FC75CDC6864A}"/>
                  </a:ext>
                </a:extLst>
              </p:cNvPr>
              <p:cNvSpPr txBox="1"/>
              <p:nvPr/>
            </p:nvSpPr>
            <p:spPr>
              <a:xfrm>
                <a:off x="7485790" y="3850459"/>
                <a:ext cx="33194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sSup>
                        <m:sSupPr>
                          <m:ctrlPr>
                            <a:rPr lang="de-AT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D9FF621-E134-44D9-8705-FC75CDC6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3850459"/>
                <a:ext cx="33194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A2A66B-1475-4A68-9434-FFFBADC32E4B}"/>
                  </a:ext>
                </a:extLst>
              </p:cNvPr>
              <p:cNvSpPr txBox="1"/>
              <p:nvPr/>
            </p:nvSpPr>
            <p:spPr>
              <a:xfrm>
                <a:off x="7485790" y="4675784"/>
                <a:ext cx="33194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=360°−</m:t>
                      </m:r>
                      <m:sSup>
                        <m:sSupPr>
                          <m:ctrlPr>
                            <a:rPr lang="de-AT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A2A66B-1475-4A68-9434-FFFBADC3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90" y="4675784"/>
                <a:ext cx="331943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D318AAF-AE98-4087-93AA-BA51BAF8A6B4}"/>
                  </a:ext>
                </a:extLst>
              </p:cNvPr>
              <p:cNvSpPr txBox="1"/>
              <p:nvPr/>
            </p:nvSpPr>
            <p:spPr>
              <a:xfrm>
                <a:off x="6756571" y="2991941"/>
                <a:ext cx="51695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de-AT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𝑝𝑜𝑠𝑖𝑡𝑖𝑣𝑒𝑟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𝑊𝑒𝑟𝑡</m:t>
                              </m:r>
                            </m:e>
                          </m:d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D318AAF-AE98-4087-93AA-BA51BAF8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71" y="2991941"/>
                <a:ext cx="516955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1873FB0-5F38-4F5E-8FE7-26C432600780}"/>
                  </a:ext>
                </a:extLst>
              </p:cNvPr>
              <p:cNvSpPr/>
              <p:nvPr/>
            </p:nvSpPr>
            <p:spPr>
              <a:xfrm>
                <a:off x="8127215" y="1188695"/>
                <a:ext cx="1830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1873FB0-5F38-4F5E-8FE7-26C432600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15" y="1188695"/>
                <a:ext cx="183062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1001054F-846E-4FCA-AA66-C9934ED1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b="17672"/>
          <a:stretch/>
        </p:blipFill>
        <p:spPr>
          <a:xfrm>
            <a:off x="1235761" y="1450305"/>
            <a:ext cx="5273040" cy="4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4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750535" y="82480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Spezielle Tangenswerte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/>
              <p:nvPr/>
            </p:nvSpPr>
            <p:spPr>
              <a:xfrm>
                <a:off x="379188" y="3722242"/>
                <a:ext cx="2061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8" y="3722242"/>
                <a:ext cx="20617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/>
              <p:nvPr/>
            </p:nvSpPr>
            <p:spPr>
              <a:xfrm>
                <a:off x="379188" y="2731618"/>
                <a:ext cx="1794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8" y="2731618"/>
                <a:ext cx="179408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/>
              <p:nvPr/>
            </p:nvSpPr>
            <p:spPr>
              <a:xfrm>
                <a:off x="379189" y="1753870"/>
                <a:ext cx="1794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" y="1753870"/>
                <a:ext cx="17940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A4B159BD-40E6-4032-AB3F-4F0F8F8DCCE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128712" y="921277"/>
            <a:ext cx="3911344" cy="4425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4C9D42-3570-44E3-9E8E-AF7D967A3B62}"/>
                  </a:ext>
                </a:extLst>
              </p:cNvPr>
              <p:cNvSpPr txBox="1"/>
              <p:nvPr/>
            </p:nvSpPr>
            <p:spPr>
              <a:xfrm>
                <a:off x="445864" y="4769998"/>
                <a:ext cx="18020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4C9D42-3570-44E3-9E8E-AF7D967A3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4" y="4769998"/>
                <a:ext cx="18020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C27634-E86F-4BFC-A84E-70840F1605CD}"/>
                  </a:ext>
                </a:extLst>
              </p:cNvPr>
              <p:cNvSpPr txBox="1"/>
              <p:nvPr/>
            </p:nvSpPr>
            <p:spPr>
              <a:xfrm>
                <a:off x="445864" y="5698118"/>
                <a:ext cx="20008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270°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5C27634-E86F-4BFC-A84E-70840F160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4" y="5698118"/>
                <a:ext cx="200080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95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138</Words>
  <Application>Microsoft Office PowerPoint</Application>
  <PresentationFormat>Breitbild</PresentationFormat>
  <Paragraphs>41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Tangens: Graphische und Rechnerische Ermittlung</vt:lpstr>
      <vt:lpstr>PowerPoint-Präsentation</vt:lpstr>
      <vt:lpstr>GEOGEBRA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2022-11-04T10:56:06Z</dcterms:modified>
</cp:coreProperties>
</file>