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432" r:id="rId3"/>
    <p:sldId id="421" r:id="rId4"/>
    <p:sldId id="431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7349A75B-7405-4DB0-9588-6E2529C1325D}"/>
    <pc:docChg chg="undo custSel addSld delSld modSld">
      <pc:chgData name="Tegischer Lukas" userId="f78daebb-0565-485c-bd0e-1cd035e796ff" providerId="ADAL" clId="{7349A75B-7405-4DB0-9588-6E2529C1325D}" dt="2022-10-14T06:24:25.896" v="243"/>
      <pc:docMkLst>
        <pc:docMk/>
      </pc:docMkLst>
      <pc:sldChg chg="modSp mod">
        <pc:chgData name="Tegischer Lukas" userId="f78daebb-0565-485c-bd0e-1cd035e796ff" providerId="ADAL" clId="{7349A75B-7405-4DB0-9588-6E2529C1325D}" dt="2022-10-13T19:04:13.554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349A75B-7405-4DB0-9588-6E2529C1325D}" dt="2022-10-13T19:04:13.554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7349A75B-7405-4DB0-9588-6E2529C1325D}" dt="2022-10-13T19:09:31.335" v="128" actId="47"/>
        <pc:sldMkLst>
          <pc:docMk/>
          <pc:sldMk cId="1318793251" sldId="410"/>
        </pc:sldMkLst>
      </pc:sldChg>
      <pc:sldChg chg="addSp delSp modSp mod delAnim modAnim">
        <pc:chgData name="Tegischer Lukas" userId="f78daebb-0565-485c-bd0e-1cd035e796ff" providerId="ADAL" clId="{7349A75B-7405-4DB0-9588-6E2529C1325D}" dt="2022-10-13T19:12:55.518" v="225" actId="208"/>
        <pc:sldMkLst>
          <pc:docMk/>
          <pc:sldMk cId="797636677" sldId="421"/>
        </pc:sldMkLst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3" creationId="{7FDD932A-8876-2205-E5C7-89401503A4B9}"/>
          </ac:spMkLst>
        </pc:spChg>
        <pc:spChg chg="add mod">
          <ac:chgData name="Tegischer Lukas" userId="f78daebb-0565-485c-bd0e-1cd035e796ff" providerId="ADAL" clId="{7349A75B-7405-4DB0-9588-6E2529C1325D}" dt="2022-10-13T19:09:54.541" v="134" actId="20577"/>
          <ac:spMkLst>
            <pc:docMk/>
            <pc:sldMk cId="797636677" sldId="421"/>
            <ac:spMk id="4" creationId="{977161CD-3A16-B4D4-67BA-CF7DD94EA0FA}"/>
          </ac:spMkLst>
        </pc:spChg>
        <pc:spChg chg="add mod">
          <ac:chgData name="Tegischer Lukas" userId="f78daebb-0565-485c-bd0e-1cd035e796ff" providerId="ADAL" clId="{7349A75B-7405-4DB0-9588-6E2529C1325D}" dt="2022-10-13T19:07:53.798" v="76" actId="207"/>
          <ac:spMkLst>
            <pc:docMk/>
            <pc:sldMk cId="797636677" sldId="421"/>
            <ac:spMk id="9" creationId="{0FC0B838-F425-F894-58CA-7E7E0EAFF4AE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0" creationId="{BFC9A4F0-BB51-08FA-193E-77B9BAC269CF}"/>
          </ac:spMkLst>
        </pc:spChg>
        <pc:spChg chg="add mod">
          <ac:chgData name="Tegischer Lukas" userId="f78daebb-0565-485c-bd0e-1cd035e796ff" providerId="ADAL" clId="{7349A75B-7405-4DB0-9588-6E2529C1325D}" dt="2022-10-13T19:07:20.930" v="56" actId="1076"/>
          <ac:spMkLst>
            <pc:docMk/>
            <pc:sldMk cId="797636677" sldId="421"/>
            <ac:spMk id="11" creationId="{735E34C0-CF34-DCB7-E8DC-812C745361CC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2" creationId="{02783811-A857-920B-4379-B41519CC3D9A}"/>
          </ac:spMkLst>
        </pc:spChg>
        <pc:spChg chg="add mod">
          <ac:chgData name="Tegischer Lukas" userId="f78daebb-0565-485c-bd0e-1cd035e796ff" providerId="ADAL" clId="{7349A75B-7405-4DB0-9588-6E2529C1325D}" dt="2022-10-13T19:07:26.620" v="59" actId="20577"/>
          <ac:spMkLst>
            <pc:docMk/>
            <pc:sldMk cId="797636677" sldId="421"/>
            <ac:spMk id="13" creationId="{64D2270F-90CB-173D-69EA-60589CB078C8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4" creationId="{1CE91704-6580-D753-C7CD-9BCAF430987A}"/>
          </ac:spMkLst>
        </pc:spChg>
        <pc:spChg chg="add mod">
          <ac:chgData name="Tegischer Lukas" userId="f78daebb-0565-485c-bd0e-1cd035e796ff" providerId="ADAL" clId="{7349A75B-7405-4DB0-9588-6E2529C1325D}" dt="2022-10-13T19:07:30.602" v="62" actId="20577"/>
          <ac:spMkLst>
            <pc:docMk/>
            <pc:sldMk cId="797636677" sldId="421"/>
            <ac:spMk id="15" creationId="{4C832D24-FC99-99B9-2E1F-56AA04C85B35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6" creationId="{55F81109-2F35-B88B-37D3-A93957AED234}"/>
          </ac:spMkLst>
        </pc:spChg>
        <pc:spChg chg="add mod">
          <ac:chgData name="Tegischer Lukas" userId="f78daebb-0565-485c-bd0e-1cd035e796ff" providerId="ADAL" clId="{7349A75B-7405-4DB0-9588-6E2529C1325D}" dt="2022-10-13T19:07:36.525" v="67" actId="20577"/>
          <ac:spMkLst>
            <pc:docMk/>
            <pc:sldMk cId="797636677" sldId="421"/>
            <ac:spMk id="17" creationId="{556EED97-F0F3-EFCF-D63B-0D2182FDD6A4}"/>
          </ac:spMkLst>
        </pc:spChg>
        <pc:spChg chg="add mod">
          <ac:chgData name="Tegischer Lukas" userId="f78daebb-0565-485c-bd0e-1cd035e796ff" providerId="ADAL" clId="{7349A75B-7405-4DB0-9588-6E2529C1325D}" dt="2022-10-13T19:07:41.526" v="70" actId="20577"/>
          <ac:spMkLst>
            <pc:docMk/>
            <pc:sldMk cId="797636677" sldId="421"/>
            <ac:spMk id="18" creationId="{31C473D1-7CBF-80EA-384D-2A3BA958532E}"/>
          </ac:spMkLst>
        </pc:spChg>
        <pc:spChg chg="add mod">
          <ac:chgData name="Tegischer Lukas" userId="f78daebb-0565-485c-bd0e-1cd035e796ff" providerId="ADAL" clId="{7349A75B-7405-4DB0-9588-6E2529C1325D}" dt="2022-10-13T19:07:47.922" v="73" actId="1076"/>
          <ac:spMkLst>
            <pc:docMk/>
            <pc:sldMk cId="797636677" sldId="421"/>
            <ac:spMk id="19" creationId="{136ADD14-EC88-A3E6-4A07-08169E8A8F95}"/>
          </ac:spMkLst>
        </pc:spChg>
        <pc:spChg chg="add mod">
          <ac:chgData name="Tegischer Lukas" userId="f78daebb-0565-485c-bd0e-1cd035e796ff" providerId="ADAL" clId="{7349A75B-7405-4DB0-9588-6E2529C1325D}" dt="2022-10-13T19:07:57.738" v="80" actId="20577"/>
          <ac:spMkLst>
            <pc:docMk/>
            <pc:sldMk cId="797636677" sldId="421"/>
            <ac:spMk id="20" creationId="{E0711896-9916-1E53-6860-8B30914F0994}"/>
          </ac:spMkLst>
        </pc:spChg>
        <pc:spChg chg="add mod">
          <ac:chgData name="Tegischer Lukas" userId="f78daebb-0565-485c-bd0e-1cd035e796ff" providerId="ADAL" clId="{7349A75B-7405-4DB0-9588-6E2529C1325D}" dt="2022-10-13T19:08:02.907" v="84" actId="1076"/>
          <ac:spMkLst>
            <pc:docMk/>
            <pc:sldMk cId="797636677" sldId="421"/>
            <ac:spMk id="21" creationId="{29B20951-658E-7A92-4574-6122686F6C4F}"/>
          </ac:spMkLst>
        </pc:spChg>
        <pc:spChg chg="add mod">
          <ac:chgData name="Tegischer Lukas" userId="f78daebb-0565-485c-bd0e-1cd035e796ff" providerId="ADAL" clId="{7349A75B-7405-4DB0-9588-6E2529C1325D}" dt="2022-10-13T19:08:07.754" v="88" actId="1076"/>
          <ac:spMkLst>
            <pc:docMk/>
            <pc:sldMk cId="797636677" sldId="421"/>
            <ac:spMk id="22" creationId="{15552723-281B-AEFB-4A5B-0C36C1745375}"/>
          </ac:spMkLst>
        </pc:spChg>
        <pc:spChg chg="add mod">
          <ac:chgData name="Tegischer Lukas" userId="f78daebb-0565-485c-bd0e-1cd035e796ff" providerId="ADAL" clId="{7349A75B-7405-4DB0-9588-6E2529C1325D}" dt="2022-10-13T19:08:12.138" v="92" actId="1076"/>
          <ac:spMkLst>
            <pc:docMk/>
            <pc:sldMk cId="797636677" sldId="421"/>
            <ac:spMk id="23" creationId="{A42121BE-935E-4775-1C20-79B382BB3BAB}"/>
          </ac:spMkLst>
        </pc:spChg>
        <pc:spChg chg="add mod">
          <ac:chgData name="Tegischer Lukas" userId="f78daebb-0565-485c-bd0e-1cd035e796ff" providerId="ADAL" clId="{7349A75B-7405-4DB0-9588-6E2529C1325D}" dt="2022-10-13T19:08:33.169" v="102" actId="1076"/>
          <ac:spMkLst>
            <pc:docMk/>
            <pc:sldMk cId="797636677" sldId="421"/>
            <ac:spMk id="24" creationId="{76C60C2B-6981-9402-FB49-DEA2BA828629}"/>
          </ac:spMkLst>
        </pc:spChg>
        <pc:spChg chg="add mod">
          <ac:chgData name="Tegischer Lukas" userId="f78daebb-0565-485c-bd0e-1cd035e796ff" providerId="ADAL" clId="{7349A75B-7405-4DB0-9588-6E2529C1325D}" dt="2022-10-13T19:08:30.730" v="101" actId="1076"/>
          <ac:spMkLst>
            <pc:docMk/>
            <pc:sldMk cId="797636677" sldId="421"/>
            <ac:spMk id="25" creationId="{C8B19C10-3FDE-A779-1722-48886949844F}"/>
          </ac:spMkLst>
        </pc:spChg>
        <pc:graphicFrameChg chg="add mod modGraphic">
          <ac:chgData name="Tegischer Lukas" userId="f78daebb-0565-485c-bd0e-1cd035e796ff" providerId="ADAL" clId="{7349A75B-7405-4DB0-9588-6E2529C1325D}" dt="2022-10-13T19:09:12.719" v="122" actId="20577"/>
          <ac:graphicFrameMkLst>
            <pc:docMk/>
            <pc:sldMk cId="797636677" sldId="421"/>
            <ac:graphicFrameMk id="26" creationId="{9BB5B0F0-A9E9-2C1C-07D2-C91DB561D9A9}"/>
          </ac:graphicFrameMkLst>
        </pc:graphicFrameChg>
        <pc:picChg chg="add mod">
          <ac:chgData name="Tegischer Lukas" userId="f78daebb-0565-485c-bd0e-1cd035e796ff" providerId="ADAL" clId="{7349A75B-7405-4DB0-9588-6E2529C1325D}" dt="2022-10-13T19:06:12.425" v="36" actId="1076"/>
          <ac:picMkLst>
            <pc:docMk/>
            <pc:sldMk cId="797636677" sldId="421"/>
            <ac:picMk id="5" creationId="{CFBD7211-CD24-5B50-1849-49296753F504}"/>
          </ac:picMkLst>
        </pc:picChg>
        <pc:cxnChg chg="add mod">
          <ac:chgData name="Tegischer Lukas" userId="f78daebb-0565-485c-bd0e-1cd035e796ff" providerId="ADAL" clId="{7349A75B-7405-4DB0-9588-6E2529C1325D}" dt="2022-10-13T19:06:47.746" v="42" actId="14100"/>
          <ac:cxnSpMkLst>
            <pc:docMk/>
            <pc:sldMk cId="797636677" sldId="421"/>
            <ac:cxnSpMk id="7" creationId="{ED2C07EE-82AD-A8ED-E037-8FA62D15FBD2}"/>
          </ac:cxnSpMkLst>
        </pc:cxnChg>
        <pc:cxnChg chg="add mod">
          <ac:chgData name="Tegischer Lukas" userId="f78daebb-0565-485c-bd0e-1cd035e796ff" providerId="ADAL" clId="{7349A75B-7405-4DB0-9588-6E2529C1325D}" dt="2022-10-13T19:12:46.706" v="221" actId="1076"/>
          <ac:cxnSpMkLst>
            <pc:docMk/>
            <pc:sldMk cId="797636677" sldId="421"/>
            <ac:cxnSpMk id="27" creationId="{E800B138-7325-2DA5-31AD-5490272B8894}"/>
          </ac:cxnSpMkLst>
        </pc:cxnChg>
        <pc:cxnChg chg="add mod">
          <ac:chgData name="Tegischer Lukas" userId="f78daebb-0565-485c-bd0e-1cd035e796ff" providerId="ADAL" clId="{7349A75B-7405-4DB0-9588-6E2529C1325D}" dt="2022-10-13T19:12:55.518" v="225" actId="208"/>
          <ac:cxnSpMkLst>
            <pc:docMk/>
            <pc:sldMk cId="797636677" sldId="421"/>
            <ac:cxnSpMk id="28" creationId="{5B463100-66D4-9D86-A7DD-B137252960F6}"/>
          </ac:cxnSpMkLst>
        </pc:cxnChg>
      </pc:sldChg>
      <pc:sldChg chg="del">
        <pc:chgData name="Tegischer Lukas" userId="f78daebb-0565-485c-bd0e-1cd035e796ff" providerId="ADAL" clId="{7349A75B-7405-4DB0-9588-6E2529C1325D}" dt="2022-10-13T19:09:32.511" v="129" actId="47"/>
        <pc:sldMkLst>
          <pc:docMk/>
          <pc:sldMk cId="1563104509" sldId="428"/>
        </pc:sldMkLst>
      </pc:sldChg>
      <pc:sldChg chg="del">
        <pc:chgData name="Tegischer Lukas" userId="f78daebb-0565-485c-bd0e-1cd035e796ff" providerId="ADAL" clId="{7349A75B-7405-4DB0-9588-6E2529C1325D}" dt="2022-10-13T19:09:30.512" v="127" actId="47"/>
        <pc:sldMkLst>
          <pc:docMk/>
          <pc:sldMk cId="3061398160" sldId="429"/>
        </pc:sldMkLst>
      </pc:sldChg>
      <pc:sldChg chg="del">
        <pc:chgData name="Tegischer Lukas" userId="f78daebb-0565-485c-bd0e-1cd035e796ff" providerId="ADAL" clId="{7349A75B-7405-4DB0-9588-6E2529C1325D}" dt="2022-10-13T19:09:27.841" v="126" actId="47"/>
        <pc:sldMkLst>
          <pc:docMk/>
          <pc:sldMk cId="1494766319" sldId="430"/>
        </pc:sldMkLst>
      </pc:sldChg>
      <pc:sldChg chg="addSp delSp modSp add mod delAnim modAnim">
        <pc:chgData name="Tegischer Lukas" userId="f78daebb-0565-485c-bd0e-1cd035e796ff" providerId="ADAL" clId="{7349A75B-7405-4DB0-9588-6E2529C1325D}" dt="2022-10-13T19:13:44.615" v="242" actId="20577"/>
        <pc:sldMkLst>
          <pc:docMk/>
          <pc:sldMk cId="2145426605" sldId="431"/>
        </pc:sldMkLst>
        <pc:spChg chg="add mod">
          <ac:chgData name="Tegischer Lukas" userId="f78daebb-0565-485c-bd0e-1cd035e796ff" providerId="ADAL" clId="{7349A75B-7405-4DB0-9588-6E2529C1325D}" dt="2022-10-13T19:09:58.279" v="136" actId="14100"/>
          <ac:spMkLst>
            <pc:docMk/>
            <pc:sldMk cId="2145426605" sldId="431"/>
            <ac:spMk id="3" creationId="{992E88CE-D52C-E018-FFB9-8C95B3A3F612}"/>
          </ac:spMkLst>
        </pc:spChg>
        <pc:spChg chg="del">
          <ac:chgData name="Tegischer Lukas" userId="f78daebb-0565-485c-bd0e-1cd035e796ff" providerId="ADAL" clId="{7349A75B-7405-4DB0-9588-6E2529C1325D}" dt="2022-10-13T19:09:36.705" v="130" actId="478"/>
          <ac:spMkLst>
            <pc:docMk/>
            <pc:sldMk cId="2145426605" sldId="431"/>
            <ac:spMk id="4" creationId="{977161CD-3A16-B4D4-67BA-CF7DD94EA0FA}"/>
          </ac:spMkLst>
        </pc:spChg>
        <pc:spChg chg="add del">
          <ac:chgData name="Tegischer Lukas" userId="f78daebb-0565-485c-bd0e-1cd035e796ff" providerId="ADAL" clId="{7349A75B-7405-4DB0-9588-6E2529C1325D}" dt="2022-10-13T19:10:08.155" v="138" actId="22"/>
          <ac:spMkLst>
            <pc:docMk/>
            <pc:sldMk cId="2145426605" sldId="431"/>
            <ac:spMk id="8" creationId="{D1F8ABF2-7DB3-F256-8C75-E0EC2718C732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9" creationId="{0FC0B838-F425-F894-58CA-7E7E0EAFF4AE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1" creationId="{735E34C0-CF34-DCB7-E8DC-812C745361CC}"/>
          </ac:spMkLst>
        </pc:spChg>
        <pc:spChg chg="add mod">
          <ac:chgData name="Tegischer Lukas" userId="f78daebb-0565-485c-bd0e-1cd035e796ff" providerId="ADAL" clId="{7349A75B-7405-4DB0-9588-6E2529C1325D}" dt="2022-10-13T19:13:28.586" v="236" actId="1076"/>
          <ac:spMkLst>
            <pc:docMk/>
            <pc:sldMk cId="2145426605" sldId="431"/>
            <ac:spMk id="12" creationId="{5CFCFCF2-A24B-A757-A0F3-E21CE517AD53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3" creationId="{64D2270F-90CB-173D-69EA-60589CB078C8}"/>
          </ac:spMkLst>
        </pc:spChg>
        <pc:spChg chg="add mod">
          <ac:chgData name="Tegischer Lukas" userId="f78daebb-0565-485c-bd0e-1cd035e796ff" providerId="ADAL" clId="{7349A75B-7405-4DB0-9588-6E2529C1325D}" dt="2022-10-13T19:11:01.574" v="159" actId="404"/>
          <ac:spMkLst>
            <pc:docMk/>
            <pc:sldMk cId="2145426605" sldId="431"/>
            <ac:spMk id="14" creationId="{93A8165C-E213-9C86-3334-AF99EF59E642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5" creationId="{4C832D24-FC99-99B9-2E1F-56AA04C85B35}"/>
          </ac:spMkLst>
        </pc:spChg>
        <pc:spChg chg="add mod">
          <ac:chgData name="Tegischer Lukas" userId="f78daebb-0565-485c-bd0e-1cd035e796ff" providerId="ADAL" clId="{7349A75B-7405-4DB0-9588-6E2529C1325D}" dt="2022-10-13T19:12:02.241" v="206" actId="1076"/>
          <ac:spMkLst>
            <pc:docMk/>
            <pc:sldMk cId="2145426605" sldId="431"/>
            <ac:spMk id="16" creationId="{B75ECBE6-A2ED-F356-0F77-48D60DA5A15D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7" creationId="{556EED97-F0F3-EFCF-D63B-0D2182FDD6A4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8" creationId="{31C473D1-7CBF-80EA-384D-2A3BA958532E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9" creationId="{136ADD14-EC88-A3E6-4A07-08169E8A8F95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0" creationId="{E0711896-9916-1E53-6860-8B30914F0994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1" creationId="{29B20951-658E-7A92-4574-6122686F6C4F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2" creationId="{15552723-281B-AEFB-4A5B-0C36C1745375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3" creationId="{A42121BE-935E-4775-1C20-79B382BB3BAB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4" creationId="{76C60C2B-6981-9402-FB49-DEA2BA828629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5" creationId="{C8B19C10-3FDE-A779-1722-48886949844F}"/>
          </ac:spMkLst>
        </pc:spChg>
        <pc:spChg chg="add mod">
          <ac:chgData name="Tegischer Lukas" userId="f78daebb-0565-485c-bd0e-1cd035e796ff" providerId="ADAL" clId="{7349A75B-7405-4DB0-9588-6E2529C1325D}" dt="2022-10-13T19:12:05.497" v="207" actId="1076"/>
          <ac:spMkLst>
            <pc:docMk/>
            <pc:sldMk cId="2145426605" sldId="431"/>
            <ac:spMk id="27" creationId="{8266055F-E16B-52AB-46A4-46BC1DEC99EF}"/>
          </ac:spMkLst>
        </pc:spChg>
        <pc:spChg chg="add mod">
          <ac:chgData name="Tegischer Lukas" userId="f78daebb-0565-485c-bd0e-1cd035e796ff" providerId="ADAL" clId="{7349A75B-7405-4DB0-9588-6E2529C1325D}" dt="2022-10-13T19:11:55.722" v="204" actId="1076"/>
          <ac:spMkLst>
            <pc:docMk/>
            <pc:sldMk cId="2145426605" sldId="431"/>
            <ac:spMk id="28" creationId="{4600FF19-DA06-2EE6-9D9A-B263225DD4A8}"/>
          </ac:spMkLst>
        </pc:spChg>
        <pc:spChg chg="add mod">
          <ac:chgData name="Tegischer Lukas" userId="f78daebb-0565-485c-bd0e-1cd035e796ff" providerId="ADAL" clId="{7349A75B-7405-4DB0-9588-6E2529C1325D}" dt="2022-10-13T19:11:53.938" v="203" actId="1076"/>
          <ac:spMkLst>
            <pc:docMk/>
            <pc:sldMk cId="2145426605" sldId="431"/>
            <ac:spMk id="29" creationId="{44C3B9CE-29EA-31A5-4B3D-DA1E29FDE801}"/>
          </ac:spMkLst>
        </pc:spChg>
        <pc:spChg chg="add mod">
          <ac:chgData name="Tegischer Lukas" userId="f78daebb-0565-485c-bd0e-1cd035e796ff" providerId="ADAL" clId="{7349A75B-7405-4DB0-9588-6E2529C1325D}" dt="2022-10-13T19:11:31.352" v="198" actId="1076"/>
          <ac:spMkLst>
            <pc:docMk/>
            <pc:sldMk cId="2145426605" sldId="431"/>
            <ac:spMk id="30" creationId="{B32C8D88-61F3-6270-F6BD-AEF16F93502B}"/>
          </ac:spMkLst>
        </pc:spChg>
        <pc:spChg chg="add mod">
          <ac:chgData name="Tegischer Lukas" userId="f78daebb-0565-485c-bd0e-1cd035e796ff" providerId="ADAL" clId="{7349A75B-7405-4DB0-9588-6E2529C1325D}" dt="2022-10-13T19:11:27.440" v="197" actId="1076"/>
          <ac:spMkLst>
            <pc:docMk/>
            <pc:sldMk cId="2145426605" sldId="431"/>
            <ac:spMk id="31" creationId="{C9CEC25C-E3A1-3C02-2CF3-1FC9A88C03BC}"/>
          </ac:spMkLst>
        </pc:spChg>
        <pc:spChg chg="add mod">
          <ac:chgData name="Tegischer Lukas" userId="f78daebb-0565-485c-bd0e-1cd035e796ff" providerId="ADAL" clId="{7349A75B-7405-4DB0-9588-6E2529C1325D}" dt="2022-10-13T19:11:48.978" v="202" actId="1076"/>
          <ac:spMkLst>
            <pc:docMk/>
            <pc:sldMk cId="2145426605" sldId="431"/>
            <ac:spMk id="32" creationId="{11FF67D9-CFC0-0702-9DBF-8CB8D7C7301A}"/>
          </ac:spMkLst>
        </pc:spChg>
        <pc:spChg chg="add mod">
          <ac:chgData name="Tegischer Lukas" userId="f78daebb-0565-485c-bd0e-1cd035e796ff" providerId="ADAL" clId="{7349A75B-7405-4DB0-9588-6E2529C1325D}" dt="2022-10-13T19:11:35.258" v="199" actId="1076"/>
          <ac:spMkLst>
            <pc:docMk/>
            <pc:sldMk cId="2145426605" sldId="431"/>
            <ac:spMk id="33" creationId="{AB352179-7048-0622-8114-13093CF991BF}"/>
          </ac:spMkLst>
        </pc:spChg>
        <pc:spChg chg="add mod">
          <ac:chgData name="Tegischer Lukas" userId="f78daebb-0565-485c-bd0e-1cd035e796ff" providerId="ADAL" clId="{7349A75B-7405-4DB0-9588-6E2529C1325D}" dt="2022-10-13T19:11:46.658" v="201" actId="1076"/>
          <ac:spMkLst>
            <pc:docMk/>
            <pc:sldMk cId="2145426605" sldId="431"/>
            <ac:spMk id="34" creationId="{4A265381-FC5A-16CA-3558-D9D0F5787741}"/>
          </ac:spMkLst>
        </pc:spChg>
        <pc:graphicFrameChg chg="del">
          <ac:chgData name="Tegischer Lukas" userId="f78daebb-0565-485c-bd0e-1cd035e796ff" providerId="ADAL" clId="{7349A75B-7405-4DB0-9588-6E2529C1325D}" dt="2022-10-13T19:09:38.080" v="131" actId="478"/>
          <ac:graphicFrameMkLst>
            <pc:docMk/>
            <pc:sldMk cId="2145426605" sldId="431"/>
            <ac:graphicFrameMk id="26" creationId="{9BB5B0F0-A9E9-2C1C-07D2-C91DB561D9A9}"/>
          </ac:graphicFrameMkLst>
        </pc:graphicFrameChg>
        <pc:graphicFrameChg chg="add mod modGraphic">
          <ac:chgData name="Tegischer Lukas" userId="f78daebb-0565-485c-bd0e-1cd035e796ff" providerId="ADAL" clId="{7349A75B-7405-4DB0-9588-6E2529C1325D}" dt="2022-10-13T19:13:44.615" v="242" actId="20577"/>
          <ac:graphicFrameMkLst>
            <pc:docMk/>
            <pc:sldMk cId="2145426605" sldId="431"/>
            <ac:graphicFrameMk id="35" creationId="{EDBA631C-314E-BD4E-A069-B4B1ECF0BBD9}"/>
          </ac:graphicFrameMkLst>
        </pc:graphicFrameChg>
        <pc:picChg chg="del">
          <ac:chgData name="Tegischer Lukas" userId="f78daebb-0565-485c-bd0e-1cd035e796ff" providerId="ADAL" clId="{7349A75B-7405-4DB0-9588-6E2529C1325D}" dt="2022-10-13T19:09:38.080" v="131" actId="478"/>
          <ac:picMkLst>
            <pc:docMk/>
            <pc:sldMk cId="2145426605" sldId="431"/>
            <ac:picMk id="5" creationId="{CFBD7211-CD24-5B50-1849-49296753F504}"/>
          </ac:picMkLst>
        </pc:picChg>
        <pc:picChg chg="add mod">
          <ac:chgData name="Tegischer Lukas" userId="f78daebb-0565-485c-bd0e-1cd035e796ff" providerId="ADAL" clId="{7349A75B-7405-4DB0-9588-6E2529C1325D}" dt="2022-10-13T19:10:14.314" v="142" actId="1076"/>
          <ac:picMkLst>
            <pc:docMk/>
            <pc:sldMk cId="2145426605" sldId="431"/>
            <ac:picMk id="10" creationId="{5460F1A9-F42C-1D90-C1CC-2A5AF2699728}"/>
          </ac:picMkLst>
        </pc:picChg>
        <pc:cxnChg chg="del">
          <ac:chgData name="Tegischer Lukas" userId="f78daebb-0565-485c-bd0e-1cd035e796ff" providerId="ADAL" clId="{7349A75B-7405-4DB0-9588-6E2529C1325D}" dt="2022-10-13T19:09:38.080" v="131" actId="478"/>
          <ac:cxnSpMkLst>
            <pc:docMk/>
            <pc:sldMk cId="2145426605" sldId="431"/>
            <ac:cxnSpMk id="7" creationId="{ED2C07EE-82AD-A8ED-E037-8FA62D15FBD2}"/>
          </ac:cxnSpMkLst>
        </pc:cxnChg>
        <pc:cxnChg chg="add mod">
          <ac:chgData name="Tegischer Lukas" userId="f78daebb-0565-485c-bd0e-1cd035e796ff" providerId="ADAL" clId="{7349A75B-7405-4DB0-9588-6E2529C1325D}" dt="2022-10-13T19:13:05.978" v="228" actId="14100"/>
          <ac:cxnSpMkLst>
            <pc:docMk/>
            <pc:sldMk cId="2145426605" sldId="431"/>
            <ac:cxnSpMk id="36" creationId="{78052449-4904-6A01-A747-320C9B408A62}"/>
          </ac:cxnSpMkLst>
        </pc:cxnChg>
        <pc:cxnChg chg="add mod">
          <ac:chgData name="Tegischer Lukas" userId="f78daebb-0565-485c-bd0e-1cd035e796ff" providerId="ADAL" clId="{7349A75B-7405-4DB0-9588-6E2529C1325D}" dt="2022-10-13T19:13:17.714" v="231" actId="1076"/>
          <ac:cxnSpMkLst>
            <pc:docMk/>
            <pc:sldMk cId="2145426605" sldId="431"/>
            <ac:cxnSpMk id="38" creationId="{147B9F06-0365-87A9-E14F-E6A5A0EA4ACE}"/>
          </ac:cxnSpMkLst>
        </pc:cxnChg>
        <pc:cxnChg chg="add mod">
          <ac:chgData name="Tegischer Lukas" userId="f78daebb-0565-485c-bd0e-1cd035e796ff" providerId="ADAL" clId="{7349A75B-7405-4DB0-9588-6E2529C1325D}" dt="2022-10-13T19:13:34.171" v="238" actId="208"/>
          <ac:cxnSpMkLst>
            <pc:docMk/>
            <pc:sldMk cId="2145426605" sldId="431"/>
            <ac:cxnSpMk id="39" creationId="{712149FA-7477-0F33-109C-BCD58AB591B5}"/>
          </ac:cxnSpMkLst>
        </pc:cxnChg>
      </pc:sldChg>
      <pc:sldChg chg="add">
        <pc:chgData name="Tegischer Lukas" userId="f78daebb-0565-485c-bd0e-1cd035e796ff" providerId="ADAL" clId="{7349A75B-7405-4DB0-9588-6E2529C1325D}" dt="2022-10-14T06:24:25.896" v="243"/>
        <pc:sldMkLst>
          <pc:docMk/>
          <pc:sldMk cId="3181727187" sldId="432"/>
        </pc:sldMkLst>
      </pc:sldChg>
    </pc:docChg>
  </pc:docChgLst>
  <pc:docChgLst>
    <pc:chgData name="Tegischer Lukas" userId="f78daebb-0565-485c-bd0e-1cd035e796ff" providerId="ADAL" clId="{69F9E457-8F71-4878-A322-B12595988639}"/>
    <pc:docChg chg="custSel addSld modSld">
      <pc:chgData name="Tegischer Lukas" userId="f78daebb-0565-485c-bd0e-1cd035e796ff" providerId="ADAL" clId="{69F9E457-8F71-4878-A322-B12595988639}" dt="2022-10-02T06:33:01.934" v="33" actId="1076"/>
      <pc:docMkLst>
        <pc:docMk/>
      </pc:docMkLst>
      <pc:sldChg chg="delSp modSp mod delAnim">
        <pc:chgData name="Tegischer Lukas" userId="f78daebb-0565-485c-bd0e-1cd035e796ff" providerId="ADAL" clId="{69F9E457-8F71-4878-A322-B12595988639}" dt="2022-10-02T06:31:26.552" v="8" actId="1076"/>
        <pc:sldMkLst>
          <pc:docMk/>
          <pc:sldMk cId="3867422063" sldId="411"/>
        </pc:sldMkLst>
        <pc:spChg chg="mod">
          <ac:chgData name="Tegischer Lukas" userId="f78daebb-0565-485c-bd0e-1cd035e796ff" providerId="ADAL" clId="{69F9E457-8F71-4878-A322-B12595988639}" dt="2022-10-02T06:31:18.512" v="5" actId="1076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26.552" v="8" actId="1076"/>
          <ac:spMkLst>
            <pc:docMk/>
            <pc:sldMk cId="3867422063" sldId="411"/>
            <ac:spMk id="4" creationId="{23994922-00A3-43FE-A1D2-DC3C43171571}"/>
          </ac:spMkLst>
        </pc:spChg>
        <pc:spChg chg="del">
          <ac:chgData name="Tegischer Lukas" userId="f78daebb-0565-485c-bd0e-1cd035e796ff" providerId="ADAL" clId="{69F9E457-8F71-4878-A322-B12595988639}" dt="2022-10-02T06:31:16.820" v="4" actId="478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69F9E457-8F71-4878-A322-B12595988639}" dt="2022-10-02T06:31:24.376" v="7" actId="1076"/>
          <ac:spMkLst>
            <pc:docMk/>
            <pc:sldMk cId="3867422063" sldId="411"/>
            <ac:spMk id="8" creationId="{2A1E8CCF-560E-C7B4-D4A5-974BEC34A49A}"/>
          </ac:spMkLst>
        </pc:spChg>
        <pc:spChg chg="mod">
          <ac:chgData name="Tegischer Lukas" userId="f78daebb-0565-485c-bd0e-1cd035e796ff" providerId="ADAL" clId="{69F9E457-8F71-4878-A322-B12595988639}" dt="2022-10-02T06:31:20.818" v="6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modSp mod">
        <pc:chgData name="Tegischer Lukas" userId="f78daebb-0565-485c-bd0e-1cd035e796ff" providerId="ADAL" clId="{69F9E457-8F71-4878-A322-B12595988639}" dt="2022-10-02T06:33:01.934" v="33" actId="1076"/>
        <pc:sldMkLst>
          <pc:docMk/>
          <pc:sldMk cId="467817443" sldId="419"/>
        </pc:sldMkLst>
        <pc:spChg chg="mod">
          <ac:chgData name="Tegischer Lukas" userId="f78daebb-0565-485c-bd0e-1cd035e796ff" providerId="ADAL" clId="{69F9E457-8F71-4878-A322-B12595988639}" dt="2022-10-02T06:33:01.934" v="33" actId="1076"/>
          <ac:spMkLst>
            <pc:docMk/>
            <pc:sldMk cId="467817443" sldId="419"/>
            <ac:spMk id="7" creationId="{46670544-B527-F8BE-73C8-78CB1619532E}"/>
          </ac:spMkLst>
        </pc:spChg>
      </pc:sldChg>
      <pc:sldChg chg="delSp modSp add mod delAnim modAnim">
        <pc:chgData name="Tegischer Lukas" userId="f78daebb-0565-485c-bd0e-1cd035e796ff" providerId="ADAL" clId="{69F9E457-8F71-4878-A322-B12595988639}" dt="2022-10-02T06:32:06.414" v="17" actId="6549"/>
        <pc:sldMkLst>
          <pc:docMk/>
          <pc:sldMk cId="3894701210" sldId="420"/>
        </pc:sldMkLst>
        <pc:spChg chg="mod">
          <ac:chgData name="Tegischer Lukas" userId="f78daebb-0565-485c-bd0e-1cd035e796ff" providerId="ADAL" clId="{69F9E457-8F71-4878-A322-B12595988639}" dt="2022-10-02T06:32:06.414" v="17" actId="6549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30.557" v="9" actId="1076"/>
          <ac:spMkLst>
            <pc:docMk/>
            <pc:sldMk cId="3894701210" sldId="420"/>
            <ac:spMk id="7" creationId="{2FE883BB-5A5A-038C-104C-4DDC4BE716B6}"/>
          </ac:spMkLst>
        </pc:spChg>
        <pc:spChg chg="del">
          <ac:chgData name="Tegischer Lukas" userId="f78daebb-0565-485c-bd0e-1cd035e796ff" providerId="ADAL" clId="{69F9E457-8F71-4878-A322-B12595988639}" dt="2022-10-02T06:31:10.927" v="2" actId="478"/>
          <ac:spMkLst>
            <pc:docMk/>
            <pc:sldMk cId="3894701210" sldId="420"/>
            <ac:spMk id="8" creationId="{2A1E8CCF-560E-C7B4-D4A5-974BEC34A49A}"/>
          </ac:spMkLst>
        </pc:spChg>
        <pc:spChg chg="del">
          <ac:chgData name="Tegischer Lukas" userId="f78daebb-0565-485c-bd0e-1cd035e796ff" providerId="ADAL" clId="{69F9E457-8F71-4878-A322-B12595988639}" dt="2022-10-02T06:31:10.076" v="1" actId="478"/>
          <ac:spMkLst>
            <pc:docMk/>
            <pc:sldMk cId="3894701210" sldId="420"/>
            <ac:spMk id="10" creationId="{2A406795-5046-5D1D-B54E-990CEDFB4EB6}"/>
          </ac:spMkLst>
        </pc:spChg>
      </pc:sldChg>
    </pc:docChg>
  </pc:docChgLst>
  <pc:docChgLst>
    <pc:chgData name="Tegischer Lukas" userId="f78daebb-0565-485c-bd0e-1cd035e796ff" providerId="ADAL" clId="{48E6BDDA-AC03-4514-846C-1459614A623F}"/>
    <pc:docChg chg="modSld">
      <pc:chgData name="Tegischer Lukas" userId="f78daebb-0565-485c-bd0e-1cd035e796ff" providerId="ADAL" clId="{48E6BDDA-AC03-4514-846C-1459614A623F}" dt="2022-04-11T17:01:58.605" v="2" actId="2164"/>
      <pc:docMkLst>
        <pc:docMk/>
      </pc:docMkLst>
      <pc:sldChg chg="modSp mod">
        <pc:chgData name="Tegischer Lukas" userId="f78daebb-0565-485c-bd0e-1cd035e796ff" providerId="ADAL" clId="{48E6BDDA-AC03-4514-846C-1459614A623F}" dt="2022-04-11T17:01:47.297" v="0" actId="2164"/>
        <pc:sldMkLst>
          <pc:docMk/>
          <pc:sldMk cId="1393937610" sldId="384"/>
        </pc:sldMkLst>
        <pc:graphicFrameChg chg="modGraphic">
          <ac:chgData name="Tegischer Lukas" userId="f78daebb-0565-485c-bd0e-1cd035e796ff" providerId="ADAL" clId="{48E6BDDA-AC03-4514-846C-1459614A623F}" dt="2022-04-11T17:01:47.297" v="0" actId="2164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4.125" v="1" actId="2164"/>
        <pc:sldMkLst>
          <pc:docMk/>
          <pc:sldMk cId="2750312868" sldId="388"/>
        </pc:sldMkLst>
        <pc:graphicFrameChg chg="modGraphic">
          <ac:chgData name="Tegischer Lukas" userId="f78daebb-0565-485c-bd0e-1cd035e796ff" providerId="ADAL" clId="{48E6BDDA-AC03-4514-846C-1459614A623F}" dt="2022-04-11T17:01:54.125" v="1" actId="2164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8.605" v="2" actId="2164"/>
        <pc:sldMkLst>
          <pc:docMk/>
          <pc:sldMk cId="3441958520" sldId="395"/>
        </pc:sldMkLst>
        <pc:graphicFrameChg chg="modGraphic">
          <ac:chgData name="Tegischer Lukas" userId="f78daebb-0565-485c-bd0e-1cd035e796ff" providerId="ADAL" clId="{48E6BDDA-AC03-4514-846C-1459614A623F}" dt="2022-04-11T17:01:58.605" v="2" actId="2164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</pc:docChg>
  </pc:docChgLst>
  <pc:docChgLst>
    <pc:chgData name="Tegischer Lukas" userId="f78daebb-0565-485c-bd0e-1cd035e796ff" providerId="ADAL" clId="{4C35A027-08DC-4DF0-9EC4-27637D0413F7}"/>
    <pc:docChg chg="undo custSel addSld delSld modSld sldOrd">
      <pc:chgData name="Tegischer Lukas" userId="f78daebb-0565-485c-bd0e-1cd035e796ff" providerId="ADAL" clId="{4C35A027-08DC-4DF0-9EC4-27637D0413F7}" dt="2022-04-25T19:35:32.484" v="394" actId="1076"/>
      <pc:docMkLst>
        <pc:docMk/>
      </pc:docMkLst>
      <pc:sldChg chg="modSp mod">
        <pc:chgData name="Tegischer Lukas" userId="f78daebb-0565-485c-bd0e-1cd035e796ff" providerId="ADAL" clId="{4C35A027-08DC-4DF0-9EC4-27637D0413F7}" dt="2022-04-11T19:37:30.103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C35A027-08DC-4DF0-9EC4-27637D0413F7}" dt="2022-04-11T19:37:30.103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11T19:40:52.004" v="54" actId="20577"/>
        <pc:sldMkLst>
          <pc:docMk/>
          <pc:sldMk cId="2827705079" sldId="386"/>
        </pc:sldMkLst>
        <pc:spChg chg="del">
          <ac:chgData name="Tegischer Lukas" userId="f78daebb-0565-485c-bd0e-1cd035e796ff" providerId="ADAL" clId="{4C35A027-08DC-4DF0-9EC4-27637D0413F7}" dt="2022-04-11T19:39:41.821" v="31" actId="478"/>
          <ac:spMkLst>
            <pc:docMk/>
            <pc:sldMk cId="2827705079" sldId="386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39:42.299" v="32" actId="478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4C35A027-08DC-4DF0-9EC4-27637D0413F7}" dt="2022-04-11T19:39:43.165" v="33" actId="478"/>
          <ac:spMkLst>
            <pc:docMk/>
            <pc:sldMk cId="2827705079" sldId="386"/>
            <ac:spMk id="6" creationId="{8487180B-DA83-42BE-910E-5AC33685BF3C}"/>
          </ac:spMkLst>
        </pc:spChg>
        <pc:spChg chg="add mod">
          <ac:chgData name="Tegischer Lukas" userId="f78daebb-0565-485c-bd0e-1cd035e796ff" providerId="ADAL" clId="{4C35A027-08DC-4DF0-9EC4-27637D0413F7}" dt="2022-04-11T19:40:52.004" v="54" actId="20577"/>
          <ac:spMkLst>
            <pc:docMk/>
            <pc:sldMk cId="2827705079" sldId="386"/>
            <ac:spMk id="7" creationId="{3B4B085B-6C27-4637-BF52-170936FFAC34}"/>
          </ac:spMkLst>
        </pc:spChg>
        <pc:spChg chg="add del mod">
          <ac:chgData name="Tegischer Lukas" userId="f78daebb-0565-485c-bd0e-1cd035e796ff" providerId="ADAL" clId="{4C35A027-08DC-4DF0-9EC4-27637D0413F7}" dt="2022-04-11T19:40:33.479" v="46" actId="478"/>
          <ac:spMkLst>
            <pc:docMk/>
            <pc:sldMk cId="2827705079" sldId="386"/>
            <ac:spMk id="8" creationId="{D2764FAE-A5C5-408B-A137-9BE5700809A1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25T19:35:32.484" v="394" actId="1076"/>
        <pc:sldMkLst>
          <pc:docMk/>
          <pc:sldMk cId="2987314754" sldId="387"/>
        </pc:sldMkLst>
        <pc:spChg chg="del">
          <ac:chgData name="Tegischer Lukas" userId="f78daebb-0565-485c-bd0e-1cd035e796ff" providerId="ADAL" clId="{4C35A027-08DC-4DF0-9EC4-27637D0413F7}" dt="2022-04-11T19:44:08.245" v="97" actId="478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4C35A027-08DC-4DF0-9EC4-27637D0413F7}" dt="2022-04-25T19:35:32.484" v="394" actId="1076"/>
          <ac:spMkLst>
            <pc:docMk/>
            <pc:sldMk cId="2987314754" sldId="387"/>
            <ac:spMk id="7" creationId="{43A0C85C-72EC-4B2E-B19E-2FB25F28D2E4}"/>
          </ac:spMkLst>
        </pc:spChg>
        <pc:spChg chg="del">
          <ac:chgData name="Tegischer Lukas" userId="f78daebb-0565-485c-bd0e-1cd035e796ff" providerId="ADAL" clId="{4C35A027-08DC-4DF0-9EC4-27637D0413F7}" dt="2022-04-11T19:44:07.534" v="96" actId="478"/>
          <ac:spMkLst>
            <pc:docMk/>
            <pc:sldMk cId="2987314754" sldId="387"/>
            <ac:spMk id="7" creationId="{641A8DDF-ED42-44BF-B65B-01FEA6AB853D}"/>
          </ac:spMkLst>
        </pc:spChg>
        <pc:spChg chg="del">
          <ac:chgData name="Tegischer Lukas" userId="f78daebb-0565-485c-bd0e-1cd035e796ff" providerId="ADAL" clId="{4C35A027-08DC-4DF0-9EC4-27637D0413F7}" dt="2022-04-11T19:44:09.196" v="98" actId="478"/>
          <ac:spMkLst>
            <pc:docMk/>
            <pc:sldMk cId="2987314754" sldId="387"/>
            <ac:spMk id="9" creationId="{8BACB33F-42CE-470A-8D89-AE62E871BA4B}"/>
          </ac:spMkLst>
        </pc:spChg>
        <pc:spChg chg="add mod">
          <ac:chgData name="Tegischer Lukas" userId="f78daebb-0565-485c-bd0e-1cd035e796ff" providerId="ADAL" clId="{4C35A027-08DC-4DF0-9EC4-27637D0413F7}" dt="2022-04-11T19:44:58.611" v="105" actId="14100"/>
          <ac:spMkLst>
            <pc:docMk/>
            <pc:sldMk cId="2987314754" sldId="387"/>
            <ac:spMk id="10" creationId="{A2B565E7-7BF4-4B51-ADE4-911E36008D88}"/>
          </ac:spMkLst>
        </pc:spChg>
        <pc:spChg chg="add mod">
          <ac:chgData name="Tegischer Lukas" userId="f78daebb-0565-485c-bd0e-1cd035e796ff" providerId="ADAL" clId="{4C35A027-08DC-4DF0-9EC4-27637D0413F7}" dt="2022-04-11T19:45:22.043" v="109" actId="1076"/>
          <ac:spMkLst>
            <pc:docMk/>
            <pc:sldMk cId="2987314754" sldId="387"/>
            <ac:spMk id="11" creationId="{0E2FC045-8087-4E87-B494-3C31B9A5545E}"/>
          </ac:spMkLst>
        </pc:spChg>
        <pc:spChg chg="add mod">
          <ac:chgData name="Tegischer Lukas" userId="f78daebb-0565-485c-bd0e-1cd035e796ff" providerId="ADAL" clId="{4C35A027-08DC-4DF0-9EC4-27637D0413F7}" dt="2022-04-11T19:45:47.227" v="120" actId="1076"/>
          <ac:spMkLst>
            <pc:docMk/>
            <pc:sldMk cId="2987314754" sldId="387"/>
            <ac:spMk id="13" creationId="{8F49EC20-9D14-49BA-998B-1781203DF719}"/>
          </ac:spMkLst>
        </pc:spChg>
        <pc:picChg chg="add mod">
          <ac:chgData name="Tegischer Lukas" userId="f78daebb-0565-485c-bd0e-1cd035e796ff" providerId="ADAL" clId="{4C35A027-08DC-4DF0-9EC4-27637D0413F7}" dt="2022-04-11T19:45:01.791" v="106" actId="1076"/>
          <ac:picMkLst>
            <pc:docMk/>
            <pc:sldMk cId="2987314754" sldId="387"/>
            <ac:picMk id="3" creationId="{32E512EA-5A84-4F65-86DA-7E8568D555D4}"/>
          </ac:picMkLst>
        </pc:picChg>
        <pc:picChg chg="add del">
          <ac:chgData name="Tegischer Lukas" userId="f78daebb-0565-485c-bd0e-1cd035e796ff" providerId="ADAL" clId="{4C35A027-08DC-4DF0-9EC4-27637D0413F7}" dt="2022-04-11T19:44:17.639" v="100" actId="478"/>
          <ac:picMkLst>
            <pc:docMk/>
            <pc:sldMk cId="2987314754" sldId="387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4C35A027-08DC-4DF0-9EC4-27637D0413F7}" dt="2022-04-11T19:46:34.059" v="139" actId="1076"/>
        <pc:sldMkLst>
          <pc:docMk/>
          <pc:sldMk cId="181065231" sldId="390"/>
        </pc:sldMkLst>
        <pc:spChg chg="add mod">
          <ac:chgData name="Tegischer Lukas" userId="f78daebb-0565-485c-bd0e-1cd035e796ff" providerId="ADAL" clId="{4C35A027-08DC-4DF0-9EC4-27637D0413F7}" dt="2022-04-11T19:46:34.059" v="139" actId="1076"/>
          <ac:spMkLst>
            <pc:docMk/>
            <pc:sldMk cId="181065231" sldId="390"/>
            <ac:spMk id="5" creationId="{820DAD8A-C288-4305-800A-BD0C4AAF71C3}"/>
          </ac:spMkLst>
        </pc:spChg>
        <pc:spChg chg="del">
          <ac:chgData name="Tegischer Lukas" userId="f78daebb-0565-485c-bd0e-1cd035e796ff" providerId="ADAL" clId="{4C35A027-08DC-4DF0-9EC4-27637D0413F7}" dt="2022-04-11T19:46:01.268" v="122" actId="478"/>
          <ac:spMkLst>
            <pc:docMk/>
            <pc:sldMk cId="181065231" sldId="390"/>
            <ac:spMk id="8" creationId="{37A08C2A-6789-40D4-A08B-E52FFF3E6DCA}"/>
          </ac:spMkLst>
        </pc:spChg>
      </pc:sldChg>
      <pc:sldChg chg="addSp delSp modSp mod modAnim">
        <pc:chgData name="Tegischer Lukas" userId="f78daebb-0565-485c-bd0e-1cd035e796ff" providerId="ADAL" clId="{4C35A027-08DC-4DF0-9EC4-27637D0413F7}" dt="2022-04-11T19:48:48.556" v="178"/>
        <pc:sldMkLst>
          <pc:docMk/>
          <pc:sldMk cId="3765551445" sldId="391"/>
        </pc:sldMkLst>
        <pc:spChg chg="del">
          <ac:chgData name="Tegischer Lukas" userId="f78daebb-0565-485c-bd0e-1cd035e796ff" providerId="ADAL" clId="{4C35A027-08DC-4DF0-9EC4-27637D0413F7}" dt="2022-04-11T19:46:37.250" v="140" actId="478"/>
          <ac:spMkLst>
            <pc:docMk/>
            <pc:sldMk cId="3765551445" sldId="391"/>
            <ac:spMk id="5" creationId="{6B1C3D4A-A769-4C3C-B3F8-979DBCB711A9}"/>
          </ac:spMkLst>
        </pc:spChg>
        <pc:spChg chg="add del mod">
          <ac:chgData name="Tegischer Lukas" userId="f78daebb-0565-485c-bd0e-1cd035e796ff" providerId="ADAL" clId="{4C35A027-08DC-4DF0-9EC4-27637D0413F7}" dt="2022-04-11T19:48:17.561" v="166" actId="478"/>
          <ac:spMkLst>
            <pc:docMk/>
            <pc:sldMk cId="3765551445" sldId="391"/>
            <ac:spMk id="6" creationId="{03E49DEC-F0D9-4889-B182-5CB0989351DE}"/>
          </ac:spMkLst>
        </pc:spChg>
        <pc:spChg chg="add mod">
          <ac:chgData name="Tegischer Lukas" userId="f78daebb-0565-485c-bd0e-1cd035e796ff" providerId="ADAL" clId="{4C35A027-08DC-4DF0-9EC4-27637D0413F7}" dt="2022-04-11T19:47:56.369" v="162" actId="403"/>
          <ac:spMkLst>
            <pc:docMk/>
            <pc:sldMk cId="3765551445" sldId="391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7:52.953" v="160" actId="1076"/>
          <ac:spMkLst>
            <pc:docMk/>
            <pc:sldMk cId="3765551445" sldId="391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8:28.956" v="171" actId="1076"/>
          <ac:spMkLst>
            <pc:docMk/>
            <pc:sldMk cId="3765551445" sldId="391"/>
            <ac:spMk id="11" creationId="{7A800BBC-0F48-4A8C-B28F-045450C0A177}"/>
          </ac:spMkLst>
        </pc:spChg>
        <pc:spChg chg="add mod">
          <ac:chgData name="Tegischer Lukas" userId="f78daebb-0565-485c-bd0e-1cd035e796ff" providerId="ADAL" clId="{4C35A027-08DC-4DF0-9EC4-27637D0413F7}" dt="2022-04-11T19:48:30.860" v="172" actId="1076"/>
          <ac:spMkLst>
            <pc:docMk/>
            <pc:sldMk cId="3765551445" sldId="391"/>
            <ac:spMk id="13" creationId="{D3F35960-2ABD-4CDC-A900-134262421E5B}"/>
          </ac:spMkLst>
        </pc:spChg>
        <pc:picChg chg="del">
          <ac:chgData name="Tegischer Lukas" userId="f78daebb-0565-485c-bd0e-1cd035e796ff" providerId="ADAL" clId="{4C35A027-08DC-4DF0-9EC4-27637D0413F7}" dt="2022-04-11T19:46:51.746" v="142" actId="478"/>
          <ac:picMkLst>
            <pc:docMk/>
            <pc:sldMk cId="3765551445" sldId="391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4C35A027-08DC-4DF0-9EC4-27637D0413F7}" dt="2022-04-25T18:54:37.193" v="374" actId="207"/>
        <pc:sldMkLst>
          <pc:docMk/>
          <pc:sldMk cId="3212391464" sldId="392"/>
        </pc:sldMkLst>
        <pc:spChg chg="del mod">
          <ac:chgData name="Tegischer Lukas" userId="f78daebb-0565-485c-bd0e-1cd035e796ff" providerId="ADAL" clId="{4C35A027-08DC-4DF0-9EC4-27637D0413F7}" dt="2022-04-11T19:50:51.516" v="232" actId="478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49:35.700" v="195" actId="478"/>
          <ac:spMkLst>
            <pc:docMk/>
            <pc:sldMk cId="3212391464" sldId="392"/>
            <ac:spMk id="5" creationId="{C659046D-D4F9-4B6B-9C8A-6D2D5D99000A}"/>
          </ac:spMkLst>
        </pc:spChg>
        <pc:graphicFrameChg chg="add mod modGraphic">
          <ac:chgData name="Tegischer Lukas" userId="f78daebb-0565-485c-bd0e-1cd035e796ff" providerId="ADAL" clId="{4C35A027-08DC-4DF0-9EC4-27637D0413F7}" dt="2022-04-25T18:54:37.193" v="374" actId="207"/>
          <ac:graphicFrameMkLst>
            <pc:docMk/>
            <pc:sldMk cId="3212391464" sldId="392"/>
            <ac:graphicFrameMk id="2" creationId="{BC7AB57C-EB2B-44A3-8328-D42B7E73AC4E}"/>
          </ac:graphicFrameMkLst>
        </pc:graphicFrameChg>
      </pc:sldChg>
      <pc:sldChg chg="addSp delSp modSp mod setBg delAnim">
        <pc:chgData name="Tegischer Lukas" userId="f78daebb-0565-485c-bd0e-1cd035e796ff" providerId="ADAL" clId="{4C35A027-08DC-4DF0-9EC4-27637D0413F7}" dt="2022-04-11T19:53:26.112" v="285" actId="1076"/>
        <pc:sldMkLst>
          <pc:docMk/>
          <pc:sldMk cId="2739579911" sldId="394"/>
        </pc:sldMkLst>
        <pc:spChg chg="del">
          <ac:chgData name="Tegischer Lukas" userId="f78daebb-0565-485c-bd0e-1cd035e796ff" providerId="ADAL" clId="{4C35A027-08DC-4DF0-9EC4-27637D0413F7}" dt="2022-04-11T19:52:39.580" v="273" actId="478"/>
          <ac:spMkLst>
            <pc:docMk/>
            <pc:sldMk cId="2739579911" sldId="394"/>
            <ac:spMk id="5" creationId="{58738F54-6D39-4588-A7D7-4B56F64684B8}"/>
          </ac:spMkLst>
        </pc:spChg>
        <pc:spChg chg="add mod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6" creationId="{BF204FF1-D56E-4B76-9568-F1C8C21D4362}"/>
          </ac:spMkLst>
        </pc:spChg>
        <pc:spChg chg="add del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19" creationId="{47F26634-9FA8-4679-B619-B9DFA21E0D15}"/>
          </ac:spMkLst>
        </pc:spChg>
        <pc:grpChg chg="add del">
          <ac:chgData name="Tegischer Lukas" userId="f78daebb-0565-485c-bd0e-1cd035e796ff" providerId="ADAL" clId="{4C35A027-08DC-4DF0-9EC4-27637D0413F7}" dt="2022-04-11T19:53:02.338" v="280" actId="26606"/>
          <ac:grpSpMkLst>
            <pc:docMk/>
            <pc:sldMk cId="2739579911" sldId="394"/>
            <ac:grpSpMk id="21" creationId="{79456847-F660-4ED4-9541-E8AB51FCAF6F}"/>
          </ac:grpSpMkLst>
        </pc:grpChg>
        <pc:graphicFrameChg chg="add del mod modGraphic">
          <ac:chgData name="Tegischer Lukas" userId="f78daebb-0565-485c-bd0e-1cd035e796ff" providerId="ADAL" clId="{4C35A027-08DC-4DF0-9EC4-27637D0413F7}" dt="2022-04-11T19:53:02.498" v="281"/>
          <ac:graphicFrameMkLst>
            <pc:docMk/>
            <pc:sldMk cId="2739579911" sldId="394"/>
            <ac:graphicFrameMk id="3" creationId="{B652E70E-1E48-4F47-8FB4-6C77BFEE8E4B}"/>
          </ac:graphicFrameMkLst>
        </pc:graphicFrameChg>
        <pc:graphicFrameChg chg="add mod">
          <ac:chgData name="Tegischer Lukas" userId="f78daebb-0565-485c-bd0e-1cd035e796ff" providerId="ADAL" clId="{4C35A027-08DC-4DF0-9EC4-27637D0413F7}" dt="2022-04-11T19:53:04.931" v="283" actId="1076"/>
          <ac:graphicFrameMkLst>
            <pc:docMk/>
            <pc:sldMk cId="2739579911" sldId="394"/>
            <ac:graphicFrameMk id="12" creationId="{0070DB5F-21CA-4D66-BFD3-A9C6C89A5DEC}"/>
          </ac:graphicFrameMkLst>
        </pc:graphicFrameChg>
        <pc:picChg chg="del">
          <ac:chgData name="Tegischer Lukas" userId="f78daebb-0565-485c-bd0e-1cd035e796ff" providerId="ADAL" clId="{4C35A027-08DC-4DF0-9EC4-27637D0413F7}" dt="2022-04-11T19:52:38.383" v="272" actId="478"/>
          <ac:picMkLst>
            <pc:docMk/>
            <pc:sldMk cId="2739579911" sldId="394"/>
            <ac:picMk id="4" creationId="{24E14581-CFB0-4F73-946C-3C8F68B36F94}"/>
          </ac:picMkLst>
        </pc:picChg>
        <pc:picChg chg="add mod">
          <ac:chgData name="Tegischer Lukas" userId="f78daebb-0565-485c-bd0e-1cd035e796ff" providerId="ADAL" clId="{4C35A027-08DC-4DF0-9EC4-27637D0413F7}" dt="2022-04-11T19:53:26.112" v="285" actId="1076"/>
          <ac:picMkLst>
            <pc:docMk/>
            <pc:sldMk cId="2739579911" sldId="394"/>
            <ac:picMk id="8" creationId="{60EA7A9C-0BC5-413A-8B56-D9C63C834E31}"/>
          </ac:picMkLst>
        </pc:picChg>
        <pc:picChg chg="ord">
          <ac:chgData name="Tegischer Lukas" userId="f78daebb-0565-485c-bd0e-1cd035e796ff" providerId="ADAL" clId="{4C35A027-08DC-4DF0-9EC4-27637D0413F7}" dt="2022-04-11T19:53:02.338" v="280" actId="26606"/>
          <ac:picMkLst>
            <pc:docMk/>
            <pc:sldMk cId="2739579911" sldId="394"/>
            <ac:picMk id="14" creationId="{053D7308-DE5D-4085-8981-CCF5F27D1668}"/>
          </ac:picMkLst>
        </pc:picChg>
      </pc:sldChg>
      <pc:sldChg chg="delSp del mod delAnim">
        <pc:chgData name="Tegischer Lukas" userId="f78daebb-0565-485c-bd0e-1cd035e796ff" providerId="ADAL" clId="{4C35A027-08DC-4DF0-9EC4-27637D0413F7}" dt="2022-04-11T19:53:40.402" v="293" actId="47"/>
        <pc:sldMkLst>
          <pc:docMk/>
          <pc:sldMk cId="685248219" sldId="396"/>
        </pc:sldMkLst>
        <pc:spChg chg="del">
          <ac:chgData name="Tegischer Lukas" userId="f78daebb-0565-485c-bd0e-1cd035e796ff" providerId="ADAL" clId="{4C35A027-08DC-4DF0-9EC4-27637D0413F7}" dt="2022-04-11T19:53:32.600" v="292" actId="478"/>
          <ac:spMkLst>
            <pc:docMk/>
            <pc:sldMk cId="685248219" sldId="396"/>
            <ac:spMk id="6" creationId="{C600249B-F8D4-4E50-A454-130EA586B21C}"/>
          </ac:spMkLst>
        </pc:spChg>
        <pc:spChg chg="del">
          <ac:chgData name="Tegischer Lukas" userId="f78daebb-0565-485c-bd0e-1cd035e796ff" providerId="ADAL" clId="{4C35A027-08DC-4DF0-9EC4-27637D0413F7}" dt="2022-04-11T19:53:29.037" v="287" actId="478"/>
          <ac:spMkLst>
            <pc:docMk/>
            <pc:sldMk cId="685248219" sldId="396"/>
            <ac:spMk id="8" creationId="{35EC3716-7E3C-4720-B295-35E9FD19656C}"/>
          </ac:spMkLst>
        </pc:spChg>
        <pc:spChg chg="del">
          <ac:chgData name="Tegischer Lukas" userId="f78daebb-0565-485c-bd0e-1cd035e796ff" providerId="ADAL" clId="{4C35A027-08DC-4DF0-9EC4-27637D0413F7}" dt="2022-04-11T19:53:29.580" v="288" actId="478"/>
          <ac:spMkLst>
            <pc:docMk/>
            <pc:sldMk cId="685248219" sldId="396"/>
            <ac:spMk id="10" creationId="{16D5F0E4-B495-4822-80B2-F145E5C75E5F}"/>
          </ac:spMkLst>
        </pc:spChg>
        <pc:picChg chg="del">
          <ac:chgData name="Tegischer Lukas" userId="f78daebb-0565-485c-bd0e-1cd035e796ff" providerId="ADAL" clId="{4C35A027-08DC-4DF0-9EC4-27637D0413F7}" dt="2022-04-11T19:53:28.377" v="286" actId="478"/>
          <ac:picMkLst>
            <pc:docMk/>
            <pc:sldMk cId="685248219" sldId="396"/>
            <ac:picMk id="4" creationId="{24E14581-CFB0-4F73-946C-3C8F68B36F94}"/>
          </ac:picMkLst>
        </pc:picChg>
        <pc:cxnChg chg="del">
          <ac:chgData name="Tegischer Lukas" userId="f78daebb-0565-485c-bd0e-1cd035e796ff" providerId="ADAL" clId="{4C35A027-08DC-4DF0-9EC4-27637D0413F7}" dt="2022-04-11T19:53:30.179" v="289" actId="478"/>
          <ac:cxnSpMkLst>
            <pc:docMk/>
            <pc:sldMk cId="685248219" sldId="396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4C35A027-08DC-4DF0-9EC4-27637D0413F7}" dt="2022-04-11T19:53:31.013" v="290" actId="478"/>
          <ac:cxnSpMkLst>
            <pc:docMk/>
            <pc:sldMk cId="685248219" sldId="396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4C35A027-08DC-4DF0-9EC4-27637D0413F7}" dt="2022-04-11T19:53:31.784" v="291" actId="478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787262425" sldId="397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9017716" sldId="398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6520214" sldId="399"/>
        </pc:sldMkLst>
      </pc:sldChg>
      <pc:sldChg chg="addSp delSp modSp mod delAnim modAnim">
        <pc:chgData name="Tegischer Lukas" userId="f78daebb-0565-485c-bd0e-1cd035e796ff" providerId="ADAL" clId="{4C35A027-08DC-4DF0-9EC4-27637D0413F7}" dt="2022-04-11T19:54:29.496" v="338"/>
        <pc:sldMkLst>
          <pc:docMk/>
          <pc:sldMk cId="1674453736" sldId="400"/>
        </pc:sldMkLst>
        <pc:spChg chg="mod">
          <ac:chgData name="Tegischer Lukas" userId="f78daebb-0565-485c-bd0e-1cd035e796ff" providerId="ADAL" clId="{4C35A027-08DC-4DF0-9EC4-27637D0413F7}" dt="2022-04-11T19:53:47.426" v="322" actId="20577"/>
          <ac:spMkLst>
            <pc:docMk/>
            <pc:sldMk cId="1674453736" sldId="40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4C35A027-08DC-4DF0-9EC4-27637D0413F7}" dt="2022-04-11T19:53:58.079" v="327" actId="403"/>
          <ac:spMkLst>
            <pc:docMk/>
            <pc:sldMk cId="1674453736" sldId="400"/>
            <ac:spMk id="5" creationId="{7CDD0301-B814-49CA-B85B-6CA7AF6FFE5B}"/>
          </ac:spMkLst>
        </pc:spChg>
        <pc:spChg chg="del">
          <ac:chgData name="Tegischer Lukas" userId="f78daebb-0565-485c-bd0e-1cd035e796ff" providerId="ADAL" clId="{4C35A027-08DC-4DF0-9EC4-27637D0413F7}" dt="2022-04-11T19:53:42.683" v="294" actId="478"/>
          <ac:spMkLst>
            <pc:docMk/>
            <pc:sldMk cId="1674453736" sldId="400"/>
            <ac:spMk id="6" creationId="{A5A180BD-EF6E-4029-B7B7-485AD2F4A9D8}"/>
          </ac:spMkLst>
        </pc:spChg>
        <pc:spChg chg="add mod">
          <ac:chgData name="Tegischer Lukas" userId="f78daebb-0565-485c-bd0e-1cd035e796ff" providerId="ADAL" clId="{4C35A027-08DC-4DF0-9EC4-27637D0413F7}" dt="2022-04-11T19:54:23.042" v="335" actId="403"/>
          <ac:spMkLst>
            <pc:docMk/>
            <pc:sldMk cId="1674453736" sldId="400"/>
            <ac:spMk id="7" creationId="{39F9DAE7-9E47-42CD-B517-AC0B7BCB30B7}"/>
          </ac:spMkLst>
        </pc:spChg>
      </pc:sldChg>
      <pc:sldChg chg="del">
        <pc:chgData name="Tegischer Lukas" userId="f78daebb-0565-485c-bd0e-1cd035e796ff" providerId="ADAL" clId="{4C35A027-08DC-4DF0-9EC4-27637D0413F7}" dt="2022-04-11T19:54:31.465" v="339" actId="47"/>
        <pc:sldMkLst>
          <pc:docMk/>
          <pc:sldMk cId="701145385" sldId="401"/>
        </pc:sldMkLst>
      </pc:sldChg>
      <pc:sldChg chg="del">
        <pc:chgData name="Tegischer Lukas" userId="f78daebb-0565-485c-bd0e-1cd035e796ff" providerId="ADAL" clId="{4C35A027-08DC-4DF0-9EC4-27637D0413F7}" dt="2022-04-11T19:54:34.663" v="340" actId="47"/>
        <pc:sldMkLst>
          <pc:docMk/>
          <pc:sldMk cId="1322818604" sldId="402"/>
        </pc:sldMkLst>
      </pc:sldChg>
      <pc:sldChg chg="del">
        <pc:chgData name="Tegischer Lukas" userId="f78daebb-0565-485c-bd0e-1cd035e796ff" providerId="ADAL" clId="{4C35A027-08DC-4DF0-9EC4-27637D0413F7}" dt="2022-04-11T19:54:35.197" v="341" actId="47"/>
        <pc:sldMkLst>
          <pc:docMk/>
          <pc:sldMk cId="2804846779" sldId="403"/>
        </pc:sldMkLst>
      </pc:sldChg>
      <pc:sldChg chg="addSp delSp modSp mod delAnim">
        <pc:chgData name="Tegischer Lukas" userId="f78daebb-0565-485c-bd0e-1cd035e796ff" providerId="ADAL" clId="{4C35A027-08DC-4DF0-9EC4-27637D0413F7}" dt="2022-04-11T19:54:58.958" v="347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4C35A027-08DC-4DF0-9EC4-27637D0413F7}" dt="2022-04-11T19:54:58.958" v="347" actId="20577"/>
          <ac:spMkLst>
            <pc:docMk/>
            <pc:sldMk cId="1045059441" sldId="404"/>
            <ac:spMk id="4" creationId="{69AA2588-EA2A-4658-B7D9-6628D7A15C7A}"/>
          </ac:spMkLst>
        </pc:spChg>
        <pc:spChg chg="del">
          <ac:chgData name="Tegischer Lukas" userId="f78daebb-0565-485c-bd0e-1cd035e796ff" providerId="ADAL" clId="{4C35A027-08DC-4DF0-9EC4-27637D0413F7}" dt="2022-04-11T19:54:37.334" v="342" actId="478"/>
          <ac:spMkLst>
            <pc:docMk/>
            <pc:sldMk cId="1045059441" sldId="404"/>
            <ac:spMk id="7" creationId="{E199BC04-44D1-4EBC-9F7D-70A8F1216DEE}"/>
          </ac:spMkLst>
        </pc:spChg>
      </pc:sldChg>
      <pc:sldChg chg="addSp delSp modSp add mod ord delAnim modAnim">
        <pc:chgData name="Tegischer Lukas" userId="f78daebb-0565-485c-bd0e-1cd035e796ff" providerId="ADAL" clId="{4C35A027-08DC-4DF0-9EC4-27637D0413F7}" dt="2022-04-25T19:35:18.715" v="387" actId="20577"/>
        <pc:sldMkLst>
          <pc:docMk/>
          <pc:sldMk cId="3903476434" sldId="405"/>
        </pc:sldMkLst>
        <pc:spChg chg="add mod">
          <ac:chgData name="Tegischer Lukas" userId="f78daebb-0565-485c-bd0e-1cd035e796ff" providerId="ADAL" clId="{4C35A027-08DC-4DF0-9EC4-27637D0413F7}" dt="2022-04-25T19:35:18.715" v="387" actId="20577"/>
          <ac:spMkLst>
            <pc:docMk/>
            <pc:sldMk cId="3903476434" sldId="405"/>
            <ac:spMk id="2" creationId="{E918AB6E-0E07-4E11-9551-6F4BC47B0089}"/>
          </ac:spMkLst>
        </pc:spChg>
        <pc:spChg chg="add del mod">
          <ac:chgData name="Tegischer Lukas" userId="f78daebb-0565-485c-bd0e-1cd035e796ff" providerId="ADAL" clId="{4C35A027-08DC-4DF0-9EC4-27637D0413F7}" dt="2022-04-11T19:43:14.994" v="87" actId="478"/>
          <ac:spMkLst>
            <pc:docMk/>
            <pc:sldMk cId="3903476434" sldId="405"/>
            <ac:spMk id="5" creationId="{8444A508-D8B8-4E34-AC63-EDE198812E0A}"/>
          </ac:spMkLst>
        </pc:spChg>
        <pc:spChg chg="del">
          <ac:chgData name="Tegischer Lukas" userId="f78daebb-0565-485c-bd0e-1cd035e796ff" providerId="ADAL" clId="{4C35A027-08DC-4DF0-9EC4-27637D0413F7}" dt="2022-04-11T19:40:57.958" v="55" actId="478"/>
          <ac:spMkLst>
            <pc:docMk/>
            <pc:sldMk cId="3903476434" sldId="405"/>
            <ac:spMk id="7" creationId="{3B4B085B-6C27-4637-BF52-170936FFAC34}"/>
          </ac:spMkLst>
        </pc:spChg>
        <pc:spChg chg="del mod">
          <ac:chgData name="Tegischer Lukas" userId="f78daebb-0565-485c-bd0e-1cd035e796ff" providerId="ADAL" clId="{4C35A027-08DC-4DF0-9EC4-27637D0413F7}" dt="2022-04-11T19:43:16.342" v="89" actId="478"/>
          <ac:spMkLst>
            <pc:docMk/>
            <pc:sldMk cId="3903476434" sldId="405"/>
            <ac:spMk id="8" creationId="{D2764FAE-A5C5-408B-A137-9BE5700809A1}"/>
          </ac:spMkLst>
        </pc:spChg>
        <pc:spChg chg="add mod">
          <ac:chgData name="Tegischer Lukas" userId="f78daebb-0565-485c-bd0e-1cd035e796ff" providerId="ADAL" clId="{4C35A027-08DC-4DF0-9EC4-27637D0413F7}" dt="2022-04-11T19:43:18.193" v="90" actId="1076"/>
          <ac:spMkLst>
            <pc:docMk/>
            <pc:sldMk cId="3903476434" sldId="405"/>
            <ac:spMk id="9" creationId="{B5242BE6-5B60-42F4-BA5C-4C23C8AF1CBA}"/>
          </ac:spMkLst>
        </pc:spChg>
        <pc:picChg chg="add mod">
          <ac:chgData name="Tegischer Lukas" userId="f78daebb-0565-485c-bd0e-1cd035e796ff" providerId="ADAL" clId="{4C35A027-08DC-4DF0-9EC4-27637D0413F7}" dt="2022-04-25T19:35:16.397" v="386" actId="1076"/>
          <ac:picMkLst>
            <pc:docMk/>
            <pc:sldMk cId="3903476434" sldId="405"/>
            <ac:picMk id="6" creationId="{10FFAFC8-9FBE-4319-B638-726BAC36F276}"/>
          </ac:picMkLst>
        </pc:picChg>
      </pc:sldChg>
      <pc:sldChg chg="delSp modSp add mod">
        <pc:chgData name="Tegischer Lukas" userId="f78daebb-0565-485c-bd0e-1cd035e796ff" providerId="ADAL" clId="{4C35A027-08DC-4DF0-9EC4-27637D0413F7}" dt="2022-04-11T19:43:05.472" v="84" actId="1076"/>
        <pc:sldMkLst>
          <pc:docMk/>
          <pc:sldMk cId="3741872403" sldId="406"/>
        </pc:sldMkLst>
        <pc:spChg chg="mod">
          <ac:chgData name="Tegischer Lukas" userId="f78daebb-0565-485c-bd0e-1cd035e796ff" providerId="ADAL" clId="{4C35A027-08DC-4DF0-9EC4-27637D0413F7}" dt="2022-04-11T19:43:05.472" v="84" actId="1076"/>
          <ac:spMkLst>
            <pc:docMk/>
            <pc:sldMk cId="3741872403" sldId="406"/>
            <ac:spMk id="5" creationId="{8444A508-D8B8-4E34-AC63-EDE198812E0A}"/>
          </ac:spMkLst>
        </pc:spChg>
        <pc:spChg chg="mod">
          <ac:chgData name="Tegischer Lukas" userId="f78daebb-0565-485c-bd0e-1cd035e796ff" providerId="ADAL" clId="{4C35A027-08DC-4DF0-9EC4-27637D0413F7}" dt="2022-04-11T19:43:03.204" v="83" actId="1076"/>
          <ac:spMkLst>
            <pc:docMk/>
            <pc:sldMk cId="3741872403" sldId="406"/>
            <ac:spMk id="8" creationId="{D2764FAE-A5C5-408B-A137-9BE5700809A1}"/>
          </ac:spMkLst>
        </pc:spChg>
        <pc:spChg chg="del">
          <ac:chgData name="Tegischer Lukas" userId="f78daebb-0565-485c-bd0e-1cd035e796ff" providerId="ADAL" clId="{4C35A027-08DC-4DF0-9EC4-27637D0413F7}" dt="2022-04-11T19:42:27.216" v="75" actId="478"/>
          <ac:spMkLst>
            <pc:docMk/>
            <pc:sldMk cId="3741872403" sldId="406"/>
            <ac:spMk id="9" creationId="{B5242BE6-5B60-42F4-BA5C-4C23C8AF1CBA}"/>
          </ac:spMkLst>
        </pc:spChg>
      </pc:sldChg>
      <pc:sldChg chg="addSp delSp modSp add mod delAnim">
        <pc:chgData name="Tegischer Lukas" userId="f78daebb-0565-485c-bd0e-1cd035e796ff" providerId="ADAL" clId="{4C35A027-08DC-4DF0-9EC4-27637D0413F7}" dt="2022-04-11T19:49:31.092" v="194" actId="1076"/>
        <pc:sldMkLst>
          <pc:docMk/>
          <pc:sldMk cId="194327931" sldId="407"/>
        </pc:sldMkLst>
        <pc:spChg chg="del">
          <ac:chgData name="Tegischer Lukas" userId="f78daebb-0565-485c-bd0e-1cd035e796ff" providerId="ADAL" clId="{4C35A027-08DC-4DF0-9EC4-27637D0413F7}" dt="2022-04-11T19:48:57.357" v="183" actId="478"/>
          <ac:spMkLst>
            <pc:docMk/>
            <pc:sldMk cId="194327931" sldId="407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9:31.092" v="194" actId="1076"/>
          <ac:spMkLst>
            <pc:docMk/>
            <pc:sldMk cId="194327931" sldId="407"/>
            <ac:spMk id="8" creationId="{C2673C9B-3F44-4A92-B9EF-81ECC32F5658}"/>
          </ac:spMkLst>
        </pc:spChg>
        <pc:spChg chg="del">
          <ac:chgData name="Tegischer Lukas" userId="f78daebb-0565-485c-bd0e-1cd035e796ff" providerId="ADAL" clId="{4C35A027-08DC-4DF0-9EC4-27637D0413F7}" dt="2022-04-11T19:48:56.531" v="182" actId="478"/>
          <ac:spMkLst>
            <pc:docMk/>
            <pc:sldMk cId="194327931" sldId="407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9:28.112" v="193" actId="1076"/>
          <ac:spMkLst>
            <pc:docMk/>
            <pc:sldMk cId="194327931" sldId="407"/>
            <ac:spMk id="10" creationId="{AE886DE2-C95C-4D5D-A9E3-85F1A0956699}"/>
          </ac:spMkLst>
        </pc:spChg>
        <pc:spChg chg="del">
          <ac:chgData name="Tegischer Lukas" userId="f78daebb-0565-485c-bd0e-1cd035e796ff" providerId="ADAL" clId="{4C35A027-08DC-4DF0-9EC4-27637D0413F7}" dt="2022-04-11T19:48:56.118" v="181" actId="478"/>
          <ac:spMkLst>
            <pc:docMk/>
            <pc:sldMk cId="194327931" sldId="407"/>
            <ac:spMk id="11" creationId="{7A800BBC-0F48-4A8C-B28F-045450C0A177}"/>
          </ac:spMkLst>
        </pc:spChg>
        <pc:spChg chg="del">
          <ac:chgData name="Tegischer Lukas" userId="f78daebb-0565-485c-bd0e-1cd035e796ff" providerId="ADAL" clId="{4C35A027-08DC-4DF0-9EC4-27637D0413F7}" dt="2022-04-11T19:48:54.981" v="180" actId="478"/>
          <ac:spMkLst>
            <pc:docMk/>
            <pc:sldMk cId="194327931" sldId="407"/>
            <ac:spMk id="13" creationId="{D3F35960-2ABD-4CDC-A900-134262421E5B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27.606" v="357" actId="21"/>
        <pc:sldMkLst>
          <pc:docMk/>
          <pc:sldMk cId="1809924805" sldId="408"/>
        </pc:sldMkLst>
        <pc:spChg chg="del">
          <ac:chgData name="Tegischer Lukas" userId="f78daebb-0565-485c-bd0e-1cd035e796ff" providerId="ADAL" clId="{4C35A027-08DC-4DF0-9EC4-27637D0413F7}" dt="2022-04-11T19:55:14.702" v="349" actId="478"/>
          <ac:spMkLst>
            <pc:docMk/>
            <pc:sldMk cId="1809924805" sldId="408"/>
            <ac:spMk id="4" creationId="{69AA2588-EA2A-4658-B7D9-6628D7A15C7A}"/>
          </ac:spMkLst>
        </pc:spChg>
        <pc:spChg chg="add mod">
          <ac:chgData name="Tegischer Lukas" userId="f78daebb-0565-485c-bd0e-1cd035e796ff" providerId="ADAL" clId="{4C35A027-08DC-4DF0-9EC4-27637D0413F7}" dt="2022-04-11T19:55:27.606" v="357" actId="21"/>
          <ac:spMkLst>
            <pc:docMk/>
            <pc:sldMk cId="1809924805" sldId="408"/>
            <ac:spMk id="5" creationId="{2DBDC326-72E2-474C-B1A4-8DE2FF69AD37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49.874" v="370" actId="20577"/>
        <pc:sldMkLst>
          <pc:docMk/>
          <pc:sldMk cId="883647552" sldId="409"/>
        </pc:sldMkLst>
        <pc:spChg chg="add mod">
          <ac:chgData name="Tegischer Lukas" userId="f78daebb-0565-485c-bd0e-1cd035e796ff" providerId="ADAL" clId="{4C35A027-08DC-4DF0-9EC4-27637D0413F7}" dt="2022-04-11T19:55:49.874" v="370" actId="20577"/>
          <ac:spMkLst>
            <pc:docMk/>
            <pc:sldMk cId="883647552" sldId="409"/>
            <ac:spMk id="4" creationId="{DE54A425-924E-4600-BB1E-AEB72DC4FCE9}"/>
          </ac:spMkLst>
        </pc:spChg>
        <pc:spChg chg="del">
          <ac:chgData name="Tegischer Lukas" userId="f78daebb-0565-485c-bd0e-1cd035e796ff" providerId="ADAL" clId="{4C35A027-08DC-4DF0-9EC4-27637D0413F7}" dt="2022-04-11T19:55:31.669" v="359" actId="478"/>
          <ac:spMkLst>
            <pc:docMk/>
            <pc:sldMk cId="883647552" sldId="409"/>
            <ac:spMk id="5" creationId="{2DBDC326-72E2-474C-B1A4-8DE2FF69AD37}"/>
          </ac:spMkLst>
        </pc:spChg>
      </pc:sldChg>
    </pc:docChg>
  </pc:docChgLst>
  <pc:docChgLst>
    <pc:chgData name="Tegischer Lukas" userId="f78daebb-0565-485c-bd0e-1cd035e796ff" providerId="ADAL" clId="{1D31D871-8296-45F7-ACD7-FA8FF68D837F}"/>
    <pc:docChg chg="undo custSel addSld delSld modSld">
      <pc:chgData name="Tegischer Lukas" userId="f78daebb-0565-485c-bd0e-1cd035e796ff" providerId="ADAL" clId="{1D31D871-8296-45F7-ACD7-FA8FF68D837F}" dt="2022-10-13T19:03:45.467" v="208"/>
      <pc:docMkLst>
        <pc:docMk/>
      </pc:docMkLst>
      <pc:sldChg chg="modSp mod">
        <pc:chgData name="Tegischer Lukas" userId="f78daebb-0565-485c-bd0e-1cd035e796ff" providerId="ADAL" clId="{1D31D871-8296-45F7-ACD7-FA8FF68D837F}" dt="2022-10-13T18:55:16.497" v="1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31D871-8296-45F7-ACD7-FA8FF68D837F}" dt="2022-10-13T18:55:16.497" v="1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modAnim">
        <pc:chgData name="Tegischer Lukas" userId="f78daebb-0565-485c-bd0e-1cd035e796ff" providerId="ADAL" clId="{1D31D871-8296-45F7-ACD7-FA8FF68D837F}" dt="2022-10-13T18:55:54.596" v="40" actId="1076"/>
        <pc:sldMkLst>
          <pc:docMk/>
          <pc:sldMk cId="1318793251" sldId="410"/>
        </pc:sldMkLst>
        <pc:spChg chg="mod">
          <ac:chgData name="Tegischer Lukas" userId="f78daebb-0565-485c-bd0e-1cd035e796ff" providerId="ADAL" clId="{1D31D871-8296-45F7-ACD7-FA8FF68D837F}" dt="2022-10-13T18:55:33.994" v="38" actId="20577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1D31D871-8296-45F7-ACD7-FA8FF68D837F}" dt="2022-10-13T18:55:25.610" v="35" actId="20577"/>
          <ac:spMkLst>
            <pc:docMk/>
            <pc:sldMk cId="1318793251" sldId="410"/>
            <ac:spMk id="4" creationId="{23994922-00A3-43FE-A1D2-DC3C43171571}"/>
          </ac:spMkLst>
        </pc:spChg>
        <pc:picChg chg="add mod">
          <ac:chgData name="Tegischer Lukas" userId="f78daebb-0565-485c-bd0e-1cd035e796ff" providerId="ADAL" clId="{1D31D871-8296-45F7-ACD7-FA8FF68D837F}" dt="2022-10-13T18:55:54.596" v="40" actId="1076"/>
          <ac:picMkLst>
            <pc:docMk/>
            <pc:sldMk cId="1318793251" sldId="410"/>
            <ac:picMk id="2" creationId="{87783A01-7C37-2243-4BE7-F5590D164665}"/>
          </ac:picMkLst>
        </pc:picChg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3867422063" sldId="411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3894701210" sldId="420"/>
        </pc:sldMkLst>
      </pc:sldChg>
      <pc:sldChg chg="addSp delSp modSp mod delAnim modAnim">
        <pc:chgData name="Tegischer Lukas" userId="f78daebb-0565-485c-bd0e-1cd035e796ff" providerId="ADAL" clId="{1D31D871-8296-45F7-ACD7-FA8FF68D837F}" dt="2022-10-13T19:03:45.467" v="208"/>
        <pc:sldMkLst>
          <pc:docMk/>
          <pc:sldMk cId="797636677" sldId="421"/>
        </pc:sldMkLst>
        <pc:spChg chg="add mod">
          <ac:chgData name="Tegischer Lukas" userId="f78daebb-0565-485c-bd0e-1cd035e796ff" providerId="ADAL" clId="{1D31D871-8296-45F7-ACD7-FA8FF68D837F}" dt="2022-10-13T18:59:55.447" v="124" actId="14100"/>
          <ac:spMkLst>
            <pc:docMk/>
            <pc:sldMk cId="797636677" sldId="421"/>
            <ac:spMk id="3" creationId="{7FDD932A-8876-2205-E5C7-89401503A4B9}"/>
          </ac:spMkLst>
        </pc:spChg>
        <pc:spChg chg="del">
          <ac:chgData name="Tegischer Lukas" userId="f78daebb-0565-485c-bd0e-1cd035e796ff" providerId="ADAL" clId="{1D31D871-8296-45F7-ACD7-FA8FF68D837F}" dt="2022-10-13T18:59:48.750" v="120" actId="478"/>
          <ac:spMkLst>
            <pc:docMk/>
            <pc:sldMk cId="797636677" sldId="421"/>
            <ac:spMk id="4" creationId="{23994922-00A3-43FE-A1D2-DC3C43171571}"/>
          </ac:spMkLst>
        </pc:spChg>
        <pc:spChg chg="del">
          <ac:chgData name="Tegischer Lukas" userId="f78daebb-0565-485c-bd0e-1cd035e796ff" providerId="ADAL" clId="{1D31D871-8296-45F7-ACD7-FA8FF68D837F}" dt="2022-10-13T18:59:48.750" v="120" actId="478"/>
          <ac:spMkLst>
            <pc:docMk/>
            <pc:sldMk cId="797636677" sldId="421"/>
            <ac:spMk id="5" creationId="{84C1F833-3A45-4BA1-9855-B1F8553ED1F9}"/>
          </ac:spMkLst>
        </pc:spChg>
        <pc:spChg chg="del">
          <ac:chgData name="Tegischer Lukas" userId="f78daebb-0565-485c-bd0e-1cd035e796ff" providerId="ADAL" clId="{1D31D871-8296-45F7-ACD7-FA8FF68D837F}" dt="2022-10-13T18:59:48.750" v="120" actId="478"/>
          <ac:spMkLst>
            <pc:docMk/>
            <pc:sldMk cId="797636677" sldId="421"/>
            <ac:spMk id="8" creationId="{CFDBA9A7-18B1-4F53-B68C-1FDEF593AF94}"/>
          </ac:spMkLst>
        </pc:spChg>
        <pc:spChg chg="add mod">
          <ac:chgData name="Tegischer Lukas" userId="f78daebb-0565-485c-bd0e-1cd035e796ff" providerId="ADAL" clId="{1D31D871-8296-45F7-ACD7-FA8FF68D837F}" dt="2022-10-13T19:00:17.282" v="133" actId="403"/>
          <ac:spMkLst>
            <pc:docMk/>
            <pc:sldMk cId="797636677" sldId="421"/>
            <ac:spMk id="10" creationId="{BFC9A4F0-BB51-08FA-193E-77B9BAC269CF}"/>
          </ac:spMkLst>
        </pc:spChg>
        <pc:spChg chg="add mod">
          <ac:chgData name="Tegischer Lukas" userId="f78daebb-0565-485c-bd0e-1cd035e796ff" providerId="ADAL" clId="{1D31D871-8296-45F7-ACD7-FA8FF68D837F}" dt="2022-10-13T19:00:34.883" v="141" actId="1076"/>
          <ac:spMkLst>
            <pc:docMk/>
            <pc:sldMk cId="797636677" sldId="421"/>
            <ac:spMk id="12" creationId="{02783811-A857-920B-4379-B41519CC3D9A}"/>
          </ac:spMkLst>
        </pc:spChg>
        <pc:spChg chg="add mod">
          <ac:chgData name="Tegischer Lukas" userId="f78daebb-0565-485c-bd0e-1cd035e796ff" providerId="ADAL" clId="{1D31D871-8296-45F7-ACD7-FA8FF68D837F}" dt="2022-10-13T19:00:52.049" v="148" actId="1076"/>
          <ac:spMkLst>
            <pc:docMk/>
            <pc:sldMk cId="797636677" sldId="421"/>
            <ac:spMk id="14" creationId="{1CE91704-6580-D753-C7CD-9BCAF430987A}"/>
          </ac:spMkLst>
        </pc:spChg>
        <pc:spChg chg="add mod">
          <ac:chgData name="Tegischer Lukas" userId="f78daebb-0565-485c-bd0e-1cd035e796ff" providerId="ADAL" clId="{1D31D871-8296-45F7-ACD7-FA8FF68D837F}" dt="2022-10-13T19:01:08.115" v="155" actId="1076"/>
          <ac:spMkLst>
            <pc:docMk/>
            <pc:sldMk cId="797636677" sldId="421"/>
            <ac:spMk id="16" creationId="{55F81109-2F35-B88B-37D3-A93957AED234}"/>
          </ac:spMkLst>
        </pc:spChg>
        <pc:graphicFrameChg chg="add del mod">
          <ac:chgData name="Tegischer Lukas" userId="f78daebb-0565-485c-bd0e-1cd035e796ff" providerId="ADAL" clId="{1D31D871-8296-45F7-ACD7-FA8FF68D837F}" dt="2022-10-13T19:00:01.202" v="126"/>
          <ac:graphicFrameMkLst>
            <pc:docMk/>
            <pc:sldMk cId="797636677" sldId="421"/>
            <ac:graphicFrameMk id="7" creationId="{C8C5B509-DEE5-103E-2437-AB3C8BEE27A3}"/>
          </ac:graphicFrameMkLst>
        </pc:graphicFrameChg>
        <pc:picChg chg="del">
          <ac:chgData name="Tegischer Lukas" userId="f78daebb-0565-485c-bd0e-1cd035e796ff" providerId="ADAL" clId="{1D31D871-8296-45F7-ACD7-FA8FF68D837F}" dt="2022-10-13T18:59:48.750" v="120" actId="478"/>
          <ac:picMkLst>
            <pc:docMk/>
            <pc:sldMk cId="797636677" sldId="421"/>
            <ac:picMk id="6" creationId="{B97AA0C0-3DD2-1906-4DE9-F0A7FCE3872E}"/>
          </ac:picMkLst>
        </pc:picChg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3368119960" sldId="422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1645466978" sldId="423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486208613" sldId="424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556725617" sldId="425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1417188254" sldId="426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289630694" sldId="427"/>
        </pc:sldMkLst>
      </pc:sldChg>
      <pc:sldChg chg="addSp delSp modSp add mod modAnim">
        <pc:chgData name="Tegischer Lukas" userId="f78daebb-0565-485c-bd0e-1cd035e796ff" providerId="ADAL" clId="{1D31D871-8296-45F7-ACD7-FA8FF68D837F}" dt="2022-10-13T18:59:31.291" v="119"/>
        <pc:sldMkLst>
          <pc:docMk/>
          <pc:sldMk cId="1563104509" sldId="428"/>
        </pc:sldMkLst>
        <pc:spChg chg="del">
          <ac:chgData name="Tegischer Lukas" userId="f78daebb-0565-485c-bd0e-1cd035e796ff" providerId="ADAL" clId="{1D31D871-8296-45F7-ACD7-FA8FF68D837F}" dt="2022-10-13T18:56:11.893" v="63" actId="478"/>
          <ac:spMkLst>
            <pc:docMk/>
            <pc:sldMk cId="1563104509" sldId="428"/>
            <ac:spMk id="3" creationId="{4A7719F8-3FF8-BCBD-2278-7984C2813EB9}"/>
          </ac:spMkLst>
        </pc:spChg>
        <pc:spChg chg="mod">
          <ac:chgData name="Tegischer Lukas" userId="f78daebb-0565-485c-bd0e-1cd035e796ff" providerId="ADAL" clId="{1D31D871-8296-45F7-ACD7-FA8FF68D837F}" dt="2022-10-13T18:56:41.116" v="73" actId="1076"/>
          <ac:spMkLst>
            <pc:docMk/>
            <pc:sldMk cId="1563104509" sldId="42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1D31D871-8296-45F7-ACD7-FA8FF68D837F}" dt="2022-10-13T18:56:44.338" v="74" actId="1076"/>
          <ac:spMkLst>
            <pc:docMk/>
            <pc:sldMk cId="1563104509" sldId="428"/>
            <ac:spMk id="6" creationId="{7F8E28B7-52CE-F7F8-C8AE-AD112CD092CD}"/>
          </ac:spMkLst>
        </pc:spChg>
        <pc:spChg chg="add mod">
          <ac:chgData name="Tegischer Lukas" userId="f78daebb-0565-485c-bd0e-1cd035e796ff" providerId="ADAL" clId="{1D31D871-8296-45F7-ACD7-FA8FF68D837F}" dt="2022-10-13T18:59:21.158" v="114" actId="1076"/>
          <ac:spMkLst>
            <pc:docMk/>
            <pc:sldMk cId="1563104509" sldId="428"/>
            <ac:spMk id="9" creationId="{1CD680C9-BAE6-EA6F-E699-5B08219FDE70}"/>
          </ac:spMkLst>
        </pc:spChg>
        <pc:picChg chg="del">
          <ac:chgData name="Tegischer Lukas" userId="f78daebb-0565-485c-bd0e-1cd035e796ff" providerId="ADAL" clId="{1D31D871-8296-45F7-ACD7-FA8FF68D837F}" dt="2022-10-13T18:56:14.489" v="65" actId="478"/>
          <ac:picMkLst>
            <pc:docMk/>
            <pc:sldMk cId="1563104509" sldId="428"/>
            <ac:picMk id="2" creationId="{87783A01-7C37-2243-4BE7-F5590D164665}"/>
          </ac:picMkLst>
        </pc:picChg>
        <pc:picChg chg="add mod">
          <ac:chgData name="Tegischer Lukas" userId="f78daebb-0565-485c-bd0e-1cd035e796ff" providerId="ADAL" clId="{1D31D871-8296-45F7-ACD7-FA8FF68D837F}" dt="2022-10-13T18:59:03.842" v="107" actId="1076"/>
          <ac:picMkLst>
            <pc:docMk/>
            <pc:sldMk cId="1563104509" sldId="428"/>
            <ac:picMk id="7" creationId="{875BD800-5A0C-389A-BCE0-E8F32A679BD6}"/>
          </ac:picMkLst>
        </pc:picChg>
      </pc:sldChg>
      <pc:sldChg chg="addSp delSp modSp add mod modAnim">
        <pc:chgData name="Tegischer Lukas" userId="f78daebb-0565-485c-bd0e-1cd035e796ff" providerId="ADAL" clId="{1D31D871-8296-45F7-ACD7-FA8FF68D837F}" dt="2022-10-13T18:58:54.927" v="106"/>
        <pc:sldMkLst>
          <pc:docMk/>
          <pc:sldMk cId="3061398160" sldId="429"/>
        </pc:sldMkLst>
        <pc:spChg chg="add mod">
          <ac:chgData name="Tegischer Lukas" userId="f78daebb-0565-485c-bd0e-1cd035e796ff" providerId="ADAL" clId="{1D31D871-8296-45F7-ACD7-FA8FF68D837F}" dt="2022-10-13T18:58:33.891" v="98" actId="207"/>
          <ac:spMkLst>
            <pc:docMk/>
            <pc:sldMk cId="3061398160" sldId="429"/>
            <ac:spMk id="3" creationId="{31503079-D196-E99A-D5C6-B477FC338079}"/>
          </ac:spMkLst>
        </pc:spChg>
        <pc:spChg chg="del">
          <ac:chgData name="Tegischer Lukas" userId="f78daebb-0565-485c-bd0e-1cd035e796ff" providerId="ADAL" clId="{1D31D871-8296-45F7-ACD7-FA8FF68D837F}" dt="2022-10-13T18:57:03.229" v="81" actId="478"/>
          <ac:spMkLst>
            <pc:docMk/>
            <pc:sldMk cId="3061398160" sldId="429"/>
            <ac:spMk id="6" creationId="{7F8E28B7-52CE-F7F8-C8AE-AD112CD092CD}"/>
          </ac:spMkLst>
        </pc:spChg>
        <pc:spChg chg="add mod">
          <ac:chgData name="Tegischer Lukas" userId="f78daebb-0565-485c-bd0e-1cd035e796ff" providerId="ADAL" clId="{1D31D871-8296-45F7-ACD7-FA8FF68D837F}" dt="2022-10-13T18:58:29.777" v="97" actId="1076"/>
          <ac:spMkLst>
            <pc:docMk/>
            <pc:sldMk cId="3061398160" sldId="429"/>
            <ac:spMk id="8" creationId="{BD2CD0DF-879A-BC57-FE6E-AC3E80070F58}"/>
          </ac:spMkLst>
        </pc:spChg>
        <pc:spChg chg="add mod">
          <ac:chgData name="Tegischer Lukas" userId="f78daebb-0565-485c-bd0e-1cd035e796ff" providerId="ADAL" clId="{1D31D871-8296-45F7-ACD7-FA8FF68D837F}" dt="2022-10-13T18:58:52.970" v="105" actId="1076"/>
          <ac:spMkLst>
            <pc:docMk/>
            <pc:sldMk cId="3061398160" sldId="429"/>
            <ac:spMk id="10" creationId="{93C81423-C3E8-F48A-0DCA-95E472D0019C}"/>
          </ac:spMkLst>
        </pc:spChg>
        <pc:picChg chg="mod">
          <ac:chgData name="Tegischer Lukas" userId="f78daebb-0565-485c-bd0e-1cd035e796ff" providerId="ADAL" clId="{1D31D871-8296-45F7-ACD7-FA8FF68D837F}" dt="2022-10-13T18:57:05.179" v="82" actId="1076"/>
          <ac:picMkLst>
            <pc:docMk/>
            <pc:sldMk cId="3061398160" sldId="429"/>
            <ac:picMk id="7" creationId="{875BD800-5A0C-389A-BCE0-E8F32A679BD6}"/>
          </ac:picMkLst>
        </pc:picChg>
      </pc:sldChg>
      <pc:sldChg chg="addSp delSp modSp add mod delAnim modAnim">
        <pc:chgData name="Tegischer Lukas" userId="f78daebb-0565-485c-bd0e-1cd035e796ff" providerId="ADAL" clId="{1D31D871-8296-45F7-ACD7-FA8FF68D837F}" dt="2022-10-13T19:03:22.583" v="205" actId="14100"/>
        <pc:sldMkLst>
          <pc:docMk/>
          <pc:sldMk cId="1494766319" sldId="430"/>
        </pc:sldMkLst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3" creationId="{7FDD932A-8876-2205-E5C7-89401503A4B9}"/>
          </ac:spMkLst>
        </pc:spChg>
        <pc:spChg chg="add mod">
          <ac:chgData name="Tegischer Lukas" userId="f78daebb-0565-485c-bd0e-1cd035e796ff" providerId="ADAL" clId="{1D31D871-8296-45F7-ACD7-FA8FF68D837F}" dt="2022-10-13T19:01:34.779" v="169" actId="20577"/>
          <ac:spMkLst>
            <pc:docMk/>
            <pc:sldMk cId="1494766319" sldId="430"/>
            <ac:spMk id="4" creationId="{E33026FE-155A-7BE5-CAAB-E0F7BFEDAC7A}"/>
          </ac:spMkLst>
        </pc:spChg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10" creationId="{BFC9A4F0-BB51-08FA-193E-77B9BAC269CF}"/>
          </ac:spMkLst>
        </pc:spChg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12" creationId="{02783811-A857-920B-4379-B41519CC3D9A}"/>
          </ac:spMkLst>
        </pc:spChg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14" creationId="{1CE91704-6580-D753-C7CD-9BCAF430987A}"/>
          </ac:spMkLst>
        </pc:spChg>
        <pc:spChg chg="del">
          <ac:chgData name="Tegischer Lukas" userId="f78daebb-0565-485c-bd0e-1cd035e796ff" providerId="ADAL" clId="{1D31D871-8296-45F7-ACD7-FA8FF68D837F}" dt="2022-10-13T19:01:17.796" v="157" actId="478"/>
          <ac:spMkLst>
            <pc:docMk/>
            <pc:sldMk cId="1494766319" sldId="430"/>
            <ac:spMk id="16" creationId="{55F81109-2F35-B88B-37D3-A93957AED234}"/>
          </ac:spMkLst>
        </pc:spChg>
        <pc:graphicFrameChg chg="add mod modGraphic">
          <ac:chgData name="Tegischer Lukas" userId="f78daebb-0565-485c-bd0e-1cd035e796ff" providerId="ADAL" clId="{1D31D871-8296-45F7-ACD7-FA8FF68D837F}" dt="2022-10-13T19:03:22.583" v="205" actId="14100"/>
          <ac:graphicFrameMkLst>
            <pc:docMk/>
            <pc:sldMk cId="1494766319" sldId="430"/>
            <ac:graphicFrameMk id="13" creationId="{3CFC353A-4F36-B4BF-5ADE-11FD37D07591}"/>
          </ac:graphicFrameMkLst>
        </pc:graphicFrameChg>
        <pc:picChg chg="add mod">
          <ac:chgData name="Tegischer Lukas" userId="f78daebb-0565-485c-bd0e-1cd035e796ff" providerId="ADAL" clId="{1D31D871-8296-45F7-ACD7-FA8FF68D837F}" dt="2022-10-13T19:01:50.987" v="175" actId="1076"/>
          <ac:picMkLst>
            <pc:docMk/>
            <pc:sldMk cId="1494766319" sldId="430"/>
            <ac:picMk id="5" creationId="{B43BDD03-6DBB-AD36-F973-A18BBE8357C9}"/>
          </ac:picMkLst>
        </pc:picChg>
        <pc:cxnChg chg="add mod">
          <ac:chgData name="Tegischer Lukas" userId="f78daebb-0565-485c-bd0e-1cd035e796ff" providerId="ADAL" clId="{1D31D871-8296-45F7-ACD7-FA8FF68D837F}" dt="2022-10-13T19:02:16.239" v="180" actId="1582"/>
          <ac:cxnSpMkLst>
            <pc:docMk/>
            <pc:sldMk cId="1494766319" sldId="430"/>
            <ac:cxnSpMk id="7" creationId="{7325D591-2E66-54F3-53A8-516C4ACAAD08}"/>
          </ac:cxnSpMkLst>
        </pc:cxnChg>
        <pc:cxnChg chg="add mod">
          <ac:chgData name="Tegischer Lukas" userId="f78daebb-0565-485c-bd0e-1cd035e796ff" providerId="ADAL" clId="{1D31D871-8296-45F7-ACD7-FA8FF68D837F}" dt="2022-10-13T19:02:21.994" v="183" actId="14100"/>
          <ac:cxnSpMkLst>
            <pc:docMk/>
            <pc:sldMk cId="1494766319" sldId="430"/>
            <ac:cxnSpMk id="8" creationId="{80209CC4-3D8A-D302-89D0-008601493E64}"/>
          </ac:cxnSpMkLst>
        </pc:cxnChg>
        <pc:cxnChg chg="add mod">
          <ac:chgData name="Tegischer Lukas" userId="f78daebb-0565-485c-bd0e-1cd035e796ff" providerId="ADAL" clId="{1D31D871-8296-45F7-ACD7-FA8FF68D837F}" dt="2022-10-13T19:02:26.579" v="185" actId="1076"/>
          <ac:cxnSpMkLst>
            <pc:docMk/>
            <pc:sldMk cId="1494766319" sldId="430"/>
            <ac:cxnSpMk id="11" creationId="{053B30FE-BAB4-0AB5-8BD7-14FFDF28F852}"/>
          </ac:cxnSpMkLst>
        </pc:cxnChg>
      </pc:sldChg>
    </pc:docChg>
  </pc:docChgLst>
  <pc:docChgLst>
    <pc:chgData name="Tegischer Lukas" userId="f78daebb-0565-485c-bd0e-1cd035e796ff" providerId="ADAL" clId="{AF584DDF-8270-447E-A0F6-A13C67F47E34}"/>
    <pc:docChg chg="undo custSel addSld delSld modSld">
      <pc:chgData name="Tegischer Lukas" userId="f78daebb-0565-485c-bd0e-1cd035e796ff" providerId="ADAL" clId="{AF584DDF-8270-447E-A0F6-A13C67F47E34}" dt="2022-10-01T19:36:26.995" v="838"/>
      <pc:docMkLst>
        <pc:docMk/>
      </pc:docMkLst>
      <pc:sldChg chg="modSp mod">
        <pc:chgData name="Tegischer Lukas" userId="f78daebb-0565-485c-bd0e-1cd035e796ff" providerId="ADAL" clId="{AF584DDF-8270-447E-A0F6-A13C67F47E34}" dt="2022-10-01T19:16:25.059" v="53" actId="1076"/>
        <pc:sldMkLst>
          <pc:docMk/>
          <pc:sldMk cId="336392357" sldId="256"/>
        </pc:sldMkLst>
        <pc:spChg chg="mod">
          <ac:chgData name="Tegischer Lukas" userId="f78daebb-0565-485c-bd0e-1cd035e796ff" providerId="ADAL" clId="{AF584DDF-8270-447E-A0F6-A13C67F47E34}" dt="2022-10-01T19:16:23.344" v="51" actId="403"/>
          <ac:spMkLst>
            <pc:docMk/>
            <pc:sldMk cId="336392357" sldId="256"/>
            <ac:spMk id="2" creationId="{00000000-0000-0000-0000-000000000000}"/>
          </ac:spMkLst>
        </pc:spChg>
        <pc:picChg chg="mod">
          <ac:chgData name="Tegischer Lukas" userId="f78daebb-0565-485c-bd0e-1cd035e796ff" providerId="ADAL" clId="{AF584DDF-8270-447E-A0F6-A13C67F47E34}" dt="2022-10-01T19:16:25.059" v="53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Sp mod delAnim">
        <pc:chgData name="Tegischer Lukas" userId="f78daebb-0565-485c-bd0e-1cd035e796ff" providerId="ADAL" clId="{AF584DDF-8270-447E-A0F6-A13C67F47E34}" dt="2022-10-01T19:17:20.206" v="55" actId="478"/>
        <pc:sldMkLst>
          <pc:docMk/>
          <pc:sldMk cId="3932101437" sldId="291"/>
        </pc:sldMkLst>
        <pc:picChg chg="del mod">
          <ac:chgData name="Tegischer Lukas" userId="f78daebb-0565-485c-bd0e-1cd035e796ff" providerId="ADAL" clId="{AF584DDF-8270-447E-A0F6-A13C67F47E34}" dt="2022-10-01T19:17:20.206" v="55" actId="478"/>
          <ac:picMkLst>
            <pc:docMk/>
            <pc:sldMk cId="3932101437" sldId="291"/>
            <ac:picMk id="2" creationId="{C69CBDB4-8F9E-4E13-B168-92FB8EBE10E5}"/>
          </ac:picMkLst>
        </pc:picChg>
      </pc:sldChg>
      <pc:sldChg chg="del">
        <pc:chgData name="Tegischer Lukas" userId="f78daebb-0565-485c-bd0e-1cd035e796ff" providerId="ADAL" clId="{AF584DDF-8270-447E-A0F6-A13C67F47E34}" dt="2022-10-01T19:17:25.229" v="56" actId="47"/>
        <pc:sldMkLst>
          <pc:docMk/>
          <pc:sldMk cId="2827705079" sldId="386"/>
        </pc:sldMkLst>
      </pc:sldChg>
      <pc:sldChg chg="del">
        <pc:chgData name="Tegischer Lukas" userId="f78daebb-0565-485c-bd0e-1cd035e796ff" providerId="ADAL" clId="{AF584DDF-8270-447E-A0F6-A13C67F47E34}" dt="2022-10-01T19:17:38.547" v="61" actId="47"/>
        <pc:sldMkLst>
          <pc:docMk/>
          <pc:sldMk cId="2987314754" sldId="387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81065231" sldId="390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765551445" sldId="391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212391464" sldId="392"/>
        </pc:sldMkLst>
      </pc:sldChg>
      <pc:sldChg chg="del">
        <pc:chgData name="Tegischer Lukas" userId="f78daebb-0565-485c-bd0e-1cd035e796ff" providerId="ADAL" clId="{AF584DDF-8270-447E-A0F6-A13C67F47E34}" dt="2022-10-01T19:17:33.066" v="59" actId="47"/>
        <pc:sldMkLst>
          <pc:docMk/>
          <pc:sldMk cId="2739579911" sldId="394"/>
        </pc:sldMkLst>
      </pc:sldChg>
      <pc:sldChg chg="addSp delSp modSp mod delAnim modAnim">
        <pc:chgData name="Tegischer Lukas" userId="f78daebb-0565-485c-bd0e-1cd035e796ff" providerId="ADAL" clId="{AF584DDF-8270-447E-A0F6-A13C67F47E34}" dt="2022-10-01T19:36:26.995" v="838"/>
        <pc:sldMkLst>
          <pc:docMk/>
          <pc:sldMk cId="1674453736" sldId="400"/>
        </pc:sldMkLst>
        <pc:spChg chg="add mod">
          <ac:chgData name="Tegischer Lukas" userId="f78daebb-0565-485c-bd0e-1cd035e796ff" providerId="ADAL" clId="{AF584DDF-8270-447E-A0F6-A13C67F47E34}" dt="2022-10-01T19:20:34.821" v="142" actId="1076"/>
          <ac:spMkLst>
            <pc:docMk/>
            <pc:sldMk cId="1674453736" sldId="400"/>
            <ac:spMk id="3" creationId="{7A007E24-54F8-9347-9BCF-80EE767A1A97}"/>
          </ac:spMkLst>
        </pc:spChg>
        <pc:spChg chg="del mod">
          <ac:chgData name="Tegischer Lukas" userId="f78daebb-0565-485c-bd0e-1cd035e796ff" providerId="ADAL" clId="{AF584DDF-8270-447E-A0F6-A13C67F47E34}" dt="2022-10-01T19:19:40.480" v="112" actId="478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17:53.140" v="75" actId="478"/>
          <ac:spMkLst>
            <pc:docMk/>
            <pc:sldMk cId="1674453736" sldId="400"/>
            <ac:spMk id="5" creationId="{7CDD0301-B814-49CA-B85B-6CA7AF6FFE5B}"/>
          </ac:spMkLst>
        </pc:spChg>
        <pc:spChg chg="del mod">
          <ac:chgData name="Tegischer Lukas" userId="f78daebb-0565-485c-bd0e-1cd035e796ff" providerId="ADAL" clId="{AF584DDF-8270-447E-A0F6-A13C67F47E34}" dt="2022-10-01T19:17:55.162" v="77" actId="478"/>
          <ac:spMkLst>
            <pc:docMk/>
            <pc:sldMk cId="1674453736" sldId="400"/>
            <ac:spMk id="7" creationId="{39F9DAE7-9E47-42CD-B517-AC0B7BCB30B7}"/>
          </ac:spMkLst>
        </pc:spChg>
        <pc:spChg chg="add del mod">
          <ac:chgData name="Tegischer Lukas" userId="f78daebb-0565-485c-bd0e-1cd035e796ff" providerId="ADAL" clId="{AF584DDF-8270-447E-A0F6-A13C67F47E34}" dt="2022-10-01T19:19:41.902" v="113" actId="478"/>
          <ac:spMkLst>
            <pc:docMk/>
            <pc:sldMk cId="1674453736" sldId="400"/>
            <ac:spMk id="8" creationId="{2A1E8CCF-560E-C7B4-D4A5-974BEC34A49A}"/>
          </ac:spMkLst>
        </pc:spChg>
        <pc:spChg chg="add del">
          <ac:chgData name="Tegischer Lukas" userId="f78daebb-0565-485c-bd0e-1cd035e796ff" providerId="ADAL" clId="{AF584DDF-8270-447E-A0F6-A13C67F47E34}" dt="2022-10-01T19:19:43.020" v="114" actId="478"/>
          <ac:spMkLst>
            <pc:docMk/>
            <pc:sldMk cId="1674453736" sldId="400"/>
            <ac:spMk id="10" creationId="{2A406795-5046-5D1D-B54E-990CEDFB4EB6}"/>
          </ac:spMkLst>
        </pc:spChg>
        <pc:spChg chg="add mod">
          <ac:chgData name="Tegischer Lukas" userId="f78daebb-0565-485c-bd0e-1cd035e796ff" providerId="ADAL" clId="{AF584DDF-8270-447E-A0F6-A13C67F47E34}" dt="2022-10-01T19:35:28.568" v="782" actId="688"/>
          <ac:spMkLst>
            <pc:docMk/>
            <pc:sldMk cId="1674453736" sldId="400"/>
            <ac:spMk id="11" creationId="{E9570FD0-2C91-2463-6C65-A85DB9BE9C88}"/>
          </ac:spMkLst>
        </pc:spChg>
        <pc:spChg chg="add mod">
          <ac:chgData name="Tegischer Lukas" userId="f78daebb-0565-485c-bd0e-1cd035e796ff" providerId="ADAL" clId="{AF584DDF-8270-447E-A0F6-A13C67F47E34}" dt="2022-10-01T19:35:39.643" v="786" actId="1076"/>
          <ac:spMkLst>
            <pc:docMk/>
            <pc:sldMk cId="1674453736" sldId="400"/>
            <ac:spMk id="12" creationId="{813172FB-2810-7F38-0AFB-86D61A8C1403}"/>
          </ac:spMkLst>
        </pc:spChg>
        <pc:spChg chg="add mod">
          <ac:chgData name="Tegischer Lukas" userId="f78daebb-0565-485c-bd0e-1cd035e796ff" providerId="ADAL" clId="{AF584DDF-8270-447E-A0F6-A13C67F47E34}" dt="2022-10-01T19:36:06.585" v="822" actId="122"/>
          <ac:spMkLst>
            <pc:docMk/>
            <pc:sldMk cId="1674453736" sldId="400"/>
            <ac:spMk id="13" creationId="{9D2BD1E7-ED39-2B7A-B309-831911C51738}"/>
          </ac:spMkLst>
        </pc:spChg>
        <pc:spChg chg="add mod">
          <ac:chgData name="Tegischer Lukas" userId="f78daebb-0565-485c-bd0e-1cd035e796ff" providerId="ADAL" clId="{AF584DDF-8270-447E-A0F6-A13C67F47E34}" dt="2022-10-01T19:36:14.801" v="836" actId="20577"/>
          <ac:spMkLst>
            <pc:docMk/>
            <pc:sldMk cId="1674453736" sldId="400"/>
            <ac:spMk id="14" creationId="{53038E8B-CEC2-74DD-99BA-A27B0EFB3725}"/>
          </ac:spMkLst>
        </pc:spChg>
      </pc:sldChg>
      <pc:sldChg chg="addSp delSp modSp mod">
        <pc:chgData name="Tegischer Lukas" userId="f78daebb-0565-485c-bd0e-1cd035e796ff" providerId="ADAL" clId="{AF584DDF-8270-447E-A0F6-A13C67F47E34}" dt="2022-10-01T19:33:27.775" v="743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AF584DDF-8270-447E-A0F6-A13C67F47E34}" dt="2022-10-01T19:33:27.775" v="743" actId="20577"/>
          <ac:spMkLst>
            <pc:docMk/>
            <pc:sldMk cId="1045059441" sldId="404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2:25.549" v="731" actId="478"/>
          <ac:spMkLst>
            <pc:docMk/>
            <pc:sldMk cId="1045059441" sldId="404"/>
            <ac:spMk id="4" creationId="{69AA2588-EA2A-4658-B7D9-6628D7A15C7A}"/>
          </ac:spMkLst>
        </pc:spChg>
        <pc:spChg chg="add mod">
          <ac:chgData name="Tegischer Lukas" userId="f78daebb-0565-485c-bd0e-1cd035e796ff" providerId="ADAL" clId="{AF584DDF-8270-447E-A0F6-A13C67F47E34}" dt="2022-10-01T19:32:47.877" v="740" actId="1076"/>
          <ac:spMkLst>
            <pc:docMk/>
            <pc:sldMk cId="1045059441" sldId="404"/>
            <ac:spMk id="6" creationId="{D26936DF-4490-C8F5-5547-02D09103E43C}"/>
          </ac:spMkLst>
        </pc:spChg>
      </pc:sldChg>
      <pc:sldChg chg="del">
        <pc:chgData name="Tegischer Lukas" userId="f78daebb-0565-485c-bd0e-1cd035e796ff" providerId="ADAL" clId="{AF584DDF-8270-447E-A0F6-A13C67F47E34}" dt="2022-10-01T19:17:26.135" v="58" actId="47"/>
        <pc:sldMkLst>
          <pc:docMk/>
          <pc:sldMk cId="3903476434" sldId="405"/>
        </pc:sldMkLst>
      </pc:sldChg>
      <pc:sldChg chg="del">
        <pc:chgData name="Tegischer Lukas" userId="f78daebb-0565-485c-bd0e-1cd035e796ff" providerId="ADAL" clId="{AF584DDF-8270-447E-A0F6-A13C67F47E34}" dt="2022-10-01T19:17:25.616" v="57" actId="47"/>
        <pc:sldMkLst>
          <pc:docMk/>
          <pc:sldMk cId="3741872403" sldId="406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94327931" sldId="407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1809924805" sldId="408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883647552" sldId="409"/>
        </pc:sldMkLst>
      </pc:sldChg>
      <pc:sldChg chg="addSp delSp modSp add mod modAnim">
        <pc:chgData name="Tegischer Lukas" userId="f78daebb-0565-485c-bd0e-1cd035e796ff" providerId="ADAL" clId="{AF584DDF-8270-447E-A0F6-A13C67F47E34}" dt="2022-10-01T19:22:21.726" v="218" actId="1076"/>
        <pc:sldMkLst>
          <pc:docMk/>
          <pc:sldMk cId="1318793251" sldId="410"/>
        </pc:sldMkLst>
        <pc:spChg chg="del">
          <ac:chgData name="Tegischer Lukas" userId="f78daebb-0565-485c-bd0e-1cd035e796ff" providerId="ADAL" clId="{AF584DDF-8270-447E-A0F6-A13C67F47E34}" dt="2022-10-01T19:20:45.676" v="144" actId="478"/>
          <ac:spMkLst>
            <pc:docMk/>
            <pc:sldMk cId="1318793251" sldId="410"/>
            <ac:spMk id="3" creationId="{7A007E24-54F8-9347-9BCF-80EE767A1A97}"/>
          </ac:spMkLst>
        </pc:spChg>
        <pc:spChg chg="add mod">
          <ac:chgData name="Tegischer Lukas" userId="f78daebb-0565-485c-bd0e-1cd035e796ff" providerId="ADAL" clId="{AF584DDF-8270-447E-A0F6-A13C67F47E34}" dt="2022-10-01T19:22:21.726" v="218" actId="1076"/>
          <ac:spMkLst>
            <pc:docMk/>
            <pc:sldMk cId="1318793251" sldId="410"/>
            <ac:spMk id="5" creationId="{5EEEA0DA-FAC1-4C40-DC37-C9A5C8D2B4D6}"/>
          </ac:spMkLst>
        </pc:spChg>
        <pc:spChg chg="mod">
          <ac:chgData name="Tegischer Lukas" userId="f78daebb-0565-485c-bd0e-1cd035e796ff" providerId="ADAL" clId="{AF584DDF-8270-447E-A0F6-A13C67F47E34}" dt="2022-10-01T19:20:48.900" v="145" actId="1076"/>
          <ac:spMkLst>
            <pc:docMk/>
            <pc:sldMk cId="1318793251" sldId="410"/>
            <ac:spMk id="8" creationId="{2A1E8CCF-560E-C7B4-D4A5-974BEC34A49A}"/>
          </ac:spMkLst>
        </pc:spChg>
        <pc:spChg chg="mod">
          <ac:chgData name="Tegischer Lukas" userId="f78daebb-0565-485c-bd0e-1cd035e796ff" providerId="ADAL" clId="{AF584DDF-8270-447E-A0F6-A13C67F47E34}" dt="2022-10-01T19:22:01.316" v="211" actId="1076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24:31.178" v="375"/>
        <pc:sldMkLst>
          <pc:docMk/>
          <pc:sldMk cId="3867422063" sldId="411"/>
        </pc:sldMkLst>
        <pc:spChg chg="add mod">
          <ac:chgData name="Tegischer Lukas" userId="f78daebb-0565-485c-bd0e-1cd035e796ff" providerId="ADAL" clId="{AF584DDF-8270-447E-A0F6-A13C67F47E34}" dt="2022-10-01T19:24:17.491" v="372" actId="1076"/>
          <ac:spMkLst>
            <pc:docMk/>
            <pc:sldMk cId="3867422063" sldId="411"/>
            <ac:spMk id="3" creationId="{9A95201E-7830-A34D-699C-86A637979658}"/>
          </ac:spMkLst>
        </pc:spChg>
        <pc:spChg chg="del">
          <ac:chgData name="Tegischer Lukas" userId="f78daebb-0565-485c-bd0e-1cd035e796ff" providerId="ADAL" clId="{AF584DDF-8270-447E-A0F6-A13C67F47E34}" dt="2022-10-01T19:22:27.759" v="221" actId="478"/>
          <ac:spMkLst>
            <pc:docMk/>
            <pc:sldMk cId="3867422063" sldId="411"/>
            <ac:spMk id="5" creationId="{5EEEA0DA-FAC1-4C40-DC37-C9A5C8D2B4D6}"/>
          </ac:spMkLst>
        </pc:spChg>
        <pc:spChg chg="add mod">
          <ac:chgData name="Tegischer Lukas" userId="f78daebb-0565-485c-bd0e-1cd035e796ff" providerId="ADAL" clId="{AF584DDF-8270-447E-A0F6-A13C67F47E34}" dt="2022-10-01T19:24:22.501" v="374" actId="113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AF584DDF-8270-447E-A0F6-A13C67F47E34}" dt="2022-10-01T19:24:14.070" v="371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addSp delSp modSp add del mod delAnim modAnim">
        <pc:chgData name="Tegischer Lukas" userId="f78daebb-0565-485c-bd0e-1cd035e796ff" providerId="ADAL" clId="{AF584DDF-8270-447E-A0F6-A13C67F47E34}" dt="2022-10-01T19:26:21.556" v="422" actId="2696"/>
        <pc:sldMkLst>
          <pc:docMk/>
          <pc:sldMk cId="2873026054" sldId="412"/>
        </pc:sldMkLst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2" creationId="{BAF4A335-5FFD-E5CB-7E48-9EE28CA3997D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3" creationId="{9A95201E-7830-A34D-699C-86A637979658}"/>
          </ac:spMkLst>
        </pc:spChg>
        <pc:spChg chg="mod">
          <ac:chgData name="Tegischer Lukas" userId="f78daebb-0565-485c-bd0e-1cd035e796ff" providerId="ADAL" clId="{AF584DDF-8270-447E-A0F6-A13C67F47E34}" dt="2022-10-01T19:24:46.750" v="397" actId="20577"/>
          <ac:spMkLst>
            <pc:docMk/>
            <pc:sldMk cId="2873026054" sldId="412"/>
            <ac:spMk id="4" creationId="{23994922-00A3-43FE-A1D2-DC3C4317157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5" creationId="{D54ED718-9DBC-BDEF-9BB5-4546AD0C619F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7" creationId="{2FE883BB-5A5A-038C-104C-4DDC4BE716B6}"/>
          </ac:spMkLst>
        </pc:spChg>
        <pc:spChg chg="del">
          <ac:chgData name="Tegischer Lukas" userId="f78daebb-0565-485c-bd0e-1cd035e796ff" providerId="ADAL" clId="{AF584DDF-8270-447E-A0F6-A13C67F47E34}" dt="2022-10-01T19:24:50.334" v="398" actId="478"/>
          <ac:spMkLst>
            <pc:docMk/>
            <pc:sldMk cId="2873026054" sldId="412"/>
            <ac:spMk id="8" creationId="{2A1E8CCF-560E-C7B4-D4A5-974BEC34A49A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10" creationId="{2A406795-5046-5D1D-B54E-990CEDFB4EB6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1" creationId="{4C87D34D-1A1E-F839-EAF0-C170CB6512C9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4" creationId="{7B3377A7-D243-418C-B57A-14881F999A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6" creationId="{C3E0C29D-0E16-A541-AF80-EEACCFA194FE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7" creationId="{FD9AA8C6-DB45-316D-5223-5CE6CDF718E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8" creationId="{45D7148D-D394-E8F9-57EC-6185F14073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9" creationId="{E3B1A643-B6DB-E16D-C07D-0FF501360BEE}"/>
          </ac:spMkLst>
        </pc:spChg>
        <pc:spChg chg="add mod">
          <ac:chgData name="Tegischer Lukas" userId="f78daebb-0565-485c-bd0e-1cd035e796ff" providerId="ADAL" clId="{AF584DDF-8270-447E-A0F6-A13C67F47E34}" dt="2022-10-01T19:25:59.612" v="415" actId="403"/>
          <ac:spMkLst>
            <pc:docMk/>
            <pc:sldMk cId="2873026054" sldId="412"/>
            <ac:spMk id="21" creationId="{247B04CD-989B-6E5A-2BFE-6B9300932745}"/>
          </ac:spMkLst>
        </pc:spChg>
        <pc:spChg chg="add mod">
          <ac:chgData name="Tegischer Lukas" userId="f78daebb-0565-485c-bd0e-1cd035e796ff" providerId="ADAL" clId="{AF584DDF-8270-447E-A0F6-A13C67F47E34}" dt="2022-10-01T19:26:06.317" v="418" actId="1076"/>
          <ac:spMkLst>
            <pc:docMk/>
            <pc:sldMk cId="2873026054" sldId="412"/>
            <ac:spMk id="25" creationId="{FFFF6DDA-33C6-50C6-C68A-F45260FB8120}"/>
          </ac:spMkLst>
        </pc:spChg>
        <pc:picChg chg="add mod">
          <ac:chgData name="Tegischer Lukas" userId="f78daebb-0565-485c-bd0e-1cd035e796ff" providerId="ADAL" clId="{AF584DDF-8270-447E-A0F6-A13C67F47E34}" dt="2022-10-01T19:26:01.735" v="416" actId="1076"/>
          <ac:picMkLst>
            <pc:docMk/>
            <pc:sldMk cId="2873026054" sldId="412"/>
            <ac:picMk id="23" creationId="{D6334C8C-010F-9681-99E3-C2FCC5A719E5}"/>
          </ac:picMkLst>
        </pc:pic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6" creationId="{04070BF3-3283-6E53-CE9F-48F94ADC7D08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9" creationId="{72399388-84EC-9BD9-A131-EF1239FBFD5A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2" creationId="{D3347041-6313-CF44-6BD7-FF4B94C502D0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3" creationId="{F0B971F7-8B47-A13A-3248-875A0E4F28D1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5" creationId="{C9E5707B-3DE9-0AC4-287F-6F369ED19B23}"/>
          </ac:cxnSpMkLst>
        </pc:cxnChg>
      </pc:sldChg>
      <pc:sldChg chg="addSp delSp modSp add mod delAnim modAnim">
        <pc:chgData name="Tegischer Lukas" userId="f78daebb-0565-485c-bd0e-1cd035e796ff" providerId="ADAL" clId="{AF584DDF-8270-447E-A0F6-A13C67F47E34}" dt="2022-10-01T19:29:26.459" v="572"/>
        <pc:sldMkLst>
          <pc:docMk/>
          <pc:sldMk cId="1952304831" sldId="413"/>
        </pc:sldMkLst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27:41.217" v="496" actId="1076"/>
          <ac:spMkLst>
            <pc:docMk/>
            <pc:sldMk cId="1952304831" sldId="413"/>
            <ac:spMk id="8" creationId="{DAB1A1EF-B736-15EF-009A-4FFF18505005}"/>
          </ac:spMkLst>
        </pc:spChg>
        <pc:spChg chg="del">
          <ac:chgData name="Tegischer Lukas" userId="f78daebb-0565-485c-bd0e-1cd035e796ff" providerId="ADAL" clId="{AF584DDF-8270-447E-A0F6-A13C67F47E34}" dt="2022-10-01T19:26:31.959" v="444" actId="478"/>
          <ac:spMkLst>
            <pc:docMk/>
            <pc:sldMk cId="1952304831" sldId="413"/>
            <ac:spMk id="21" creationId="{247B04CD-989B-6E5A-2BFE-6B9300932745}"/>
          </ac:spMkLst>
        </pc:spChg>
        <pc:spChg chg="del">
          <ac:chgData name="Tegischer Lukas" userId="f78daebb-0565-485c-bd0e-1cd035e796ff" providerId="ADAL" clId="{AF584DDF-8270-447E-A0F6-A13C67F47E34}" dt="2022-10-01T19:26:33.671" v="446" actId="478"/>
          <ac:spMkLst>
            <pc:docMk/>
            <pc:sldMk cId="1952304831" sldId="413"/>
            <ac:spMk id="25" creationId="{FFFF6DDA-33C6-50C6-C68A-F45260FB8120}"/>
          </ac:spMkLst>
        </pc:spChg>
        <pc:picChg chg="del">
          <ac:chgData name="Tegischer Lukas" userId="f78daebb-0565-485c-bd0e-1cd035e796ff" providerId="ADAL" clId="{AF584DDF-8270-447E-A0F6-A13C67F47E34}" dt="2022-10-01T19:26:32.467" v="445" actId="478"/>
          <ac:picMkLst>
            <pc:docMk/>
            <pc:sldMk cId="1952304831" sldId="413"/>
            <ac:picMk id="23" creationId="{D6334C8C-010F-9681-99E3-C2FCC5A719E5}"/>
          </ac:picMkLst>
        </pc:picChg>
      </pc:sldChg>
      <pc:sldChg chg="addSp modSp add mod modAnim">
        <pc:chgData name="Tegischer Lukas" userId="f78daebb-0565-485c-bd0e-1cd035e796ff" providerId="ADAL" clId="{AF584DDF-8270-447E-A0F6-A13C67F47E34}" dt="2022-10-01T19:29:23.579" v="571"/>
        <pc:sldMkLst>
          <pc:docMk/>
          <pc:sldMk cId="3294739272" sldId="414"/>
        </pc:sldMkLst>
        <pc:spChg chg="mod">
          <ac:chgData name="Tegischer Lukas" userId="f78daebb-0565-485c-bd0e-1cd035e796ff" providerId="ADAL" clId="{AF584DDF-8270-447E-A0F6-A13C67F47E34}" dt="2022-10-01T19:28:24.709" v="529" actId="20577"/>
          <ac:spMkLst>
            <pc:docMk/>
            <pc:sldMk cId="3294739272" sldId="414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50.269" v="508" actId="20577"/>
          <ac:spMkLst>
            <pc:docMk/>
            <pc:sldMk cId="3294739272" sldId="414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9:10.383" v="563" actId="1076"/>
          <ac:spMkLst>
            <pc:docMk/>
            <pc:sldMk cId="3294739272" sldId="414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28:47.766" v="556" actId="20577"/>
          <ac:spMkLst>
            <pc:docMk/>
            <pc:sldMk cId="3294739272" sldId="414"/>
            <ac:spMk id="6" creationId="{7A79BD00-BADA-E007-AAC7-83712F191619}"/>
          </ac:spMkLst>
        </pc:spChg>
        <pc:spChg chg="mod">
          <ac:chgData name="Tegischer Lukas" userId="f78daebb-0565-485c-bd0e-1cd035e796ff" providerId="ADAL" clId="{AF584DDF-8270-447E-A0F6-A13C67F47E34}" dt="2022-10-01T19:29:22.181" v="570" actId="1076"/>
          <ac:spMkLst>
            <pc:docMk/>
            <pc:sldMk cId="3294739272" sldId="414"/>
            <ac:spMk id="8" creationId="{DAB1A1EF-B736-15EF-009A-4FFF18505005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31:03.454" v="678"/>
        <pc:sldMkLst>
          <pc:docMk/>
          <pc:sldMk cId="219169044" sldId="415"/>
        </pc:sldMkLst>
        <pc:spChg chg="del mod">
          <ac:chgData name="Tegischer Lukas" userId="f78daebb-0565-485c-bd0e-1cd035e796ff" providerId="ADAL" clId="{AF584DDF-8270-447E-A0F6-A13C67F47E34}" dt="2022-10-01T19:30:34.159" v="661"/>
          <ac:spMkLst>
            <pc:docMk/>
            <pc:sldMk cId="219169044" sldId="415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9:41.929" v="601" actId="20577"/>
          <ac:spMkLst>
            <pc:docMk/>
            <pc:sldMk cId="219169044" sldId="415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0:34.159" v="659" actId="478"/>
          <ac:spMkLst>
            <pc:docMk/>
            <pc:sldMk cId="219169044" sldId="415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30:49.990" v="671" actId="207"/>
          <ac:spMkLst>
            <pc:docMk/>
            <pc:sldMk cId="219169044" sldId="415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30:43.459" v="667" actId="1076"/>
          <ac:spMkLst>
            <pc:docMk/>
            <pc:sldMk cId="219169044" sldId="415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1:00.266" v="677" actId="1076"/>
          <ac:spMkLst>
            <pc:docMk/>
            <pc:sldMk cId="219169044" sldId="415"/>
            <ac:spMk id="8" creationId="{DAB1A1EF-B736-15EF-009A-4FFF18505005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2:16.894" v="730" actId="1076"/>
        <pc:sldMkLst>
          <pc:docMk/>
          <pc:sldMk cId="2748657211" sldId="416"/>
        </pc:sldMkLst>
        <pc:spChg chg="add mod">
          <ac:chgData name="Tegischer Lukas" userId="f78daebb-0565-485c-bd0e-1cd035e796ff" providerId="ADAL" clId="{AF584DDF-8270-447E-A0F6-A13C67F47E34}" dt="2022-10-01T19:31:37.694" v="716" actId="1076"/>
          <ac:spMkLst>
            <pc:docMk/>
            <pc:sldMk cId="2748657211" sldId="416"/>
            <ac:spMk id="3" creationId="{61E30C59-4707-97D8-9441-DAF06C5F7020}"/>
          </ac:spMkLst>
        </pc:spChg>
        <pc:spChg chg="mod">
          <ac:chgData name="Tegischer Lukas" userId="f78daebb-0565-485c-bd0e-1cd035e796ff" providerId="ADAL" clId="{AF584DDF-8270-447E-A0F6-A13C67F47E34}" dt="2022-10-01T19:31:20.158" v="707" actId="20577"/>
          <ac:spMkLst>
            <pc:docMk/>
            <pc:sldMk cId="2748657211" sldId="416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1:26.197" v="708" actId="478"/>
          <ac:spMkLst>
            <pc:docMk/>
            <pc:sldMk cId="2748657211" sldId="416"/>
            <ac:spMk id="6" creationId="{7A79BD00-BADA-E007-AAC7-83712F191619}"/>
          </ac:spMkLst>
        </pc:spChg>
        <pc:spChg chg="del">
          <ac:chgData name="Tegischer Lukas" userId="f78daebb-0565-485c-bd0e-1cd035e796ff" providerId="ADAL" clId="{AF584DDF-8270-447E-A0F6-A13C67F47E34}" dt="2022-10-01T19:31:39.430" v="717" actId="478"/>
          <ac:spMkLst>
            <pc:docMk/>
            <pc:sldMk cId="2748657211" sldId="416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2:16.894" v="730" actId="1076"/>
          <ac:spMkLst>
            <pc:docMk/>
            <pc:sldMk cId="2748657211" sldId="416"/>
            <ac:spMk id="8" creationId="{DAB1A1EF-B736-15EF-009A-4FFF18505005}"/>
          </ac:spMkLst>
        </pc:spChg>
        <pc:spChg chg="add mod">
          <ac:chgData name="Tegischer Lukas" userId="f78daebb-0565-485c-bd0e-1cd035e796ff" providerId="ADAL" clId="{AF584DDF-8270-447E-A0F6-A13C67F47E34}" dt="2022-10-01T19:32:02.785" v="725" actId="1076"/>
          <ac:spMkLst>
            <pc:docMk/>
            <pc:sldMk cId="2748657211" sldId="416"/>
            <ac:spMk id="9" creationId="{CF26A3E1-3FBA-6DA5-6C83-0CBDE8BEACC6}"/>
          </ac:spMkLst>
        </pc:spChg>
      </pc:sldChg>
      <pc:sldChg chg="modSp add mod">
        <pc:chgData name="Tegischer Lukas" userId="f78daebb-0565-485c-bd0e-1cd035e796ff" providerId="ADAL" clId="{AF584DDF-8270-447E-A0F6-A13C67F47E34}" dt="2022-10-01T19:33:42.485" v="753" actId="20577"/>
        <pc:sldMkLst>
          <pc:docMk/>
          <pc:sldMk cId="3590426698" sldId="417"/>
        </pc:sldMkLst>
        <pc:spChg chg="mod">
          <ac:chgData name="Tegischer Lukas" userId="f78daebb-0565-485c-bd0e-1cd035e796ff" providerId="ADAL" clId="{AF584DDF-8270-447E-A0F6-A13C67F47E34}" dt="2022-10-01T19:33:42.485" v="753" actId="20577"/>
          <ac:spMkLst>
            <pc:docMk/>
            <pc:sldMk cId="3590426698" sldId="417"/>
            <ac:spMk id="3" creationId="{6F2E315A-7074-098E-2F0B-477435DF93DA}"/>
          </ac:spMkLst>
        </pc:spChg>
        <pc:spChg chg="mod">
          <ac:chgData name="Tegischer Lukas" userId="f78daebb-0565-485c-bd0e-1cd035e796ff" providerId="ADAL" clId="{AF584DDF-8270-447E-A0F6-A13C67F47E34}" dt="2022-10-01T19:33:39.316" v="752" actId="20577"/>
          <ac:spMkLst>
            <pc:docMk/>
            <pc:sldMk cId="3590426698" sldId="417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07.227" v="764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AF584DDF-8270-447E-A0F6-A13C67F47E34}" dt="2022-10-01T19:34:01.779" v="763" actId="6549"/>
          <ac:spMkLst>
            <pc:docMk/>
            <pc:sldMk cId="4007401767" sldId="418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F584DDF-8270-447E-A0F6-A13C67F47E34}" dt="2022-10-01T19:34:07.227" v="764" actId="1076"/>
          <ac:spMkLst>
            <pc:docMk/>
            <pc:sldMk cId="4007401767" sldId="418"/>
            <ac:spMk id="4" creationId="{49A78188-5751-971E-F781-7A4345EDF3F9}"/>
          </ac:spMkLst>
        </pc:spChg>
        <pc:spChg chg="del">
          <ac:chgData name="Tegischer Lukas" userId="f78daebb-0565-485c-bd0e-1cd035e796ff" providerId="ADAL" clId="{AF584DDF-8270-447E-A0F6-A13C67F47E34}" dt="2022-10-01T19:33:53.224" v="756" actId="478"/>
          <ac:spMkLst>
            <pc:docMk/>
            <pc:sldMk cId="4007401767" sldId="418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47.199" v="777" actId="1076"/>
        <pc:sldMkLst>
          <pc:docMk/>
          <pc:sldMk cId="467817443" sldId="419"/>
        </pc:sldMkLst>
        <pc:spChg chg="del">
          <ac:chgData name="Tegischer Lukas" userId="f78daebb-0565-485c-bd0e-1cd035e796ff" providerId="ADAL" clId="{AF584DDF-8270-447E-A0F6-A13C67F47E34}" dt="2022-10-01T19:34:22.171" v="766" actId="478"/>
          <ac:spMkLst>
            <pc:docMk/>
            <pc:sldMk cId="467817443" sldId="419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4:23.137" v="767" actId="478"/>
          <ac:spMkLst>
            <pc:docMk/>
            <pc:sldMk cId="467817443" sldId="419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F584DDF-8270-447E-A0F6-A13C67F47E34}" dt="2022-10-01T19:34:32.760" v="772" actId="14100"/>
          <ac:spMkLst>
            <pc:docMk/>
            <pc:sldMk cId="467817443" sldId="419"/>
            <ac:spMk id="5" creationId="{1AFF32B4-AFFE-A963-3D3A-EC644F86A9EF}"/>
          </ac:spMkLst>
        </pc:spChg>
        <pc:spChg chg="add mod">
          <ac:chgData name="Tegischer Lukas" userId="f78daebb-0565-485c-bd0e-1cd035e796ff" providerId="ADAL" clId="{AF584DDF-8270-447E-A0F6-A13C67F47E34}" dt="2022-10-01T19:34:47.199" v="777" actId="1076"/>
          <ac:spMkLst>
            <pc:docMk/>
            <pc:sldMk cId="467817443" sldId="419"/>
            <ac:spMk id="7" creationId="{46670544-B527-F8BE-73C8-78CB1619532E}"/>
          </ac:spMkLst>
        </pc:spChg>
      </pc:sldChg>
    </pc:docChg>
  </pc:docChgLst>
  <pc:docChgLst>
    <pc:chgData name="Tegischer Lukas" userId="f78daebb-0565-485c-bd0e-1cd035e796ff" providerId="ADAL" clId="{D17BFEA8-62C5-4BF8-9B72-E15C4B09585E}"/>
    <pc:docChg chg="undo custSel addSld delSld modSld">
      <pc:chgData name="Tegischer Lukas" userId="f78daebb-0565-485c-bd0e-1cd035e796ff" providerId="ADAL" clId="{D17BFEA8-62C5-4BF8-9B72-E15C4B09585E}" dt="2022-10-12T17:43:12.210" v="369"/>
      <pc:docMkLst>
        <pc:docMk/>
      </pc:docMkLst>
      <pc:sldChg chg="modSp mod">
        <pc:chgData name="Tegischer Lukas" userId="f78daebb-0565-485c-bd0e-1cd035e796ff" providerId="ADAL" clId="{D17BFEA8-62C5-4BF8-9B72-E15C4B09585E}" dt="2022-10-12T17:19:43.156" v="32" actId="404"/>
        <pc:sldMkLst>
          <pc:docMk/>
          <pc:sldMk cId="336392357" sldId="256"/>
        </pc:sldMkLst>
        <pc:spChg chg="mod">
          <ac:chgData name="Tegischer Lukas" userId="f78daebb-0565-485c-bd0e-1cd035e796ff" providerId="ADAL" clId="{D17BFEA8-62C5-4BF8-9B72-E15C4B09585E}" dt="2022-10-12T17:19:43.156" v="32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17BFEA8-62C5-4BF8-9B72-E15C4B09585E}" dt="2022-10-12T17:19:53.005" v="33" actId="47"/>
        <pc:sldMkLst>
          <pc:docMk/>
          <pc:sldMk cId="1674453736" sldId="400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045059441" sldId="404"/>
        </pc:sldMkLst>
      </pc:sldChg>
      <pc:sldChg chg="addSp delSp modSp mod delAnim modAnim">
        <pc:chgData name="Tegischer Lukas" userId="f78daebb-0565-485c-bd0e-1cd035e796ff" providerId="ADAL" clId="{D17BFEA8-62C5-4BF8-9B72-E15C4B09585E}" dt="2022-10-12T17:21:13.148" v="80"/>
        <pc:sldMkLst>
          <pc:docMk/>
          <pc:sldMk cId="1318793251" sldId="410"/>
        </pc:sldMkLst>
        <pc:spChg chg="add mod">
          <ac:chgData name="Tegischer Lukas" userId="f78daebb-0565-485c-bd0e-1cd035e796ff" providerId="ADAL" clId="{D17BFEA8-62C5-4BF8-9B72-E15C4B09585E}" dt="2022-10-12T17:20:30.773" v="66" actId="1076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0:33.060" v="67" actId="1076"/>
          <ac:spMkLst>
            <pc:docMk/>
            <pc:sldMk cId="1318793251" sldId="410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5" creationId="{5EEEA0DA-FAC1-4C40-DC37-C9A5C8D2B4D6}"/>
          </ac:spMkLst>
        </pc:spChg>
        <pc:spChg chg="del">
          <ac:chgData name="Tegischer Lukas" userId="f78daebb-0565-485c-bd0e-1cd035e796ff" providerId="ADAL" clId="{D17BFEA8-62C5-4BF8-9B72-E15C4B09585E}" dt="2022-10-12T17:19:54.295" v="34" actId="478"/>
          <ac:spMkLst>
            <pc:docMk/>
            <pc:sldMk cId="1318793251" sldId="410"/>
            <ac:spMk id="8" creationId="{2A1E8CCF-560E-C7B4-D4A5-974BEC34A49A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mod delAnim modAnim">
        <pc:chgData name="Tegischer Lukas" userId="f78daebb-0565-485c-bd0e-1cd035e796ff" providerId="ADAL" clId="{D17BFEA8-62C5-4BF8-9B72-E15C4B09585E}" dt="2022-10-12T17:29:54.190" v="223"/>
        <pc:sldMkLst>
          <pc:docMk/>
          <pc:sldMk cId="3867422063" sldId="411"/>
        </pc:sldMkLst>
        <pc:spChg chg="del">
          <ac:chgData name="Tegischer Lukas" userId="f78daebb-0565-485c-bd0e-1cd035e796ff" providerId="ADAL" clId="{D17BFEA8-62C5-4BF8-9B72-E15C4B09585E}" dt="2022-10-12T17:27:29.338" v="157" actId="478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29:06.445" v="206" actId="20577"/>
          <ac:spMkLst>
            <pc:docMk/>
            <pc:sldMk cId="3867422063" sldId="41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9:44.538" v="221" actId="1076"/>
          <ac:spMkLst>
            <pc:docMk/>
            <pc:sldMk cId="3867422063" sldId="411"/>
            <ac:spMk id="5" creationId="{722A12F3-DF5A-3E6B-285B-CA5BC4B88059}"/>
          </ac:spMkLst>
        </pc:spChg>
        <pc:spChg chg="del">
          <ac:chgData name="Tegischer Lukas" userId="f78daebb-0565-485c-bd0e-1cd035e796ff" providerId="ADAL" clId="{D17BFEA8-62C5-4BF8-9B72-E15C4B09585E}" dt="2022-10-12T17:27:27.865" v="155" actId="478"/>
          <ac:spMkLst>
            <pc:docMk/>
            <pc:sldMk cId="3867422063" sldId="411"/>
            <ac:spMk id="8" creationId="{2A1E8CCF-560E-C7B4-D4A5-974BEC34A49A}"/>
          </ac:spMkLst>
        </pc:spChg>
        <pc:spChg chg="add mod">
          <ac:chgData name="Tegischer Lukas" userId="f78daebb-0565-485c-bd0e-1cd035e796ff" providerId="ADAL" clId="{D17BFEA8-62C5-4BF8-9B72-E15C4B09585E}" dt="2022-10-12T17:29:41.410" v="219" actId="1076"/>
          <ac:spMkLst>
            <pc:docMk/>
            <pc:sldMk cId="3867422063" sldId="411"/>
            <ac:spMk id="9" creationId="{39AE0E24-DD94-25ED-8472-13ACAF742A38}"/>
          </ac:spMkLst>
        </pc:spChg>
        <pc:spChg chg="del">
          <ac:chgData name="Tegischer Lukas" userId="f78daebb-0565-485c-bd0e-1cd035e796ff" providerId="ADAL" clId="{D17BFEA8-62C5-4BF8-9B72-E15C4B09585E}" dt="2022-10-12T17:27:28.290" v="156" actId="478"/>
          <ac:spMkLst>
            <pc:docMk/>
            <pc:sldMk cId="3867422063" sldId="411"/>
            <ac:spMk id="10" creationId="{2A406795-5046-5D1D-B54E-990CEDFB4EB6}"/>
          </ac:spMkLst>
        </pc:spChg>
        <pc:picChg chg="add mod">
          <ac:chgData name="Tegischer Lukas" userId="f78daebb-0565-485c-bd0e-1cd035e796ff" providerId="ADAL" clId="{D17BFEA8-62C5-4BF8-9B72-E15C4B09585E}" dt="2022-10-12T17:29:42.468" v="220" actId="1076"/>
          <ac:picMkLst>
            <pc:docMk/>
            <pc:sldMk cId="3867422063" sldId="411"/>
            <ac:picMk id="6" creationId="{190349A2-0DB1-00E8-E662-F1B5C398AAC5}"/>
          </ac:picMkLst>
        </pc:picChg>
      </pc:sldChg>
      <pc:sldChg chg="addSp delSp modSp del mod delAnim">
        <pc:chgData name="Tegischer Lukas" userId="f78daebb-0565-485c-bd0e-1cd035e796ff" providerId="ADAL" clId="{D17BFEA8-62C5-4BF8-9B72-E15C4B09585E}" dt="2022-10-12T17:33:17.411" v="368" actId="47"/>
        <pc:sldMkLst>
          <pc:docMk/>
          <pc:sldMk cId="2873026054" sldId="412"/>
        </pc:sldMkLst>
        <pc:spChg chg="add del mod">
          <ac:chgData name="Tegischer Lukas" userId="f78daebb-0565-485c-bd0e-1cd035e796ff" providerId="ADAL" clId="{D17BFEA8-62C5-4BF8-9B72-E15C4B09585E}" dt="2022-10-12T17:33:11.093" v="367" actId="478"/>
          <ac:spMkLst>
            <pc:docMk/>
            <pc:sldMk cId="2873026054" sldId="412"/>
            <ac:spMk id="3" creationId="{4B31F5EF-C26A-78E8-C5E7-8CDDEF54253D}"/>
          </ac:spMkLst>
        </pc:spChg>
        <pc:spChg chg="del mod">
          <ac:chgData name="Tegischer Lukas" userId="f78daebb-0565-485c-bd0e-1cd035e796ff" providerId="ADAL" clId="{D17BFEA8-62C5-4BF8-9B72-E15C4B09585E}" dt="2022-10-12T17:32:54.310" v="362" actId="478"/>
          <ac:spMkLst>
            <pc:docMk/>
            <pc:sldMk cId="2873026054" sldId="41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2:53.436" v="360" actId="478"/>
          <ac:spMkLst>
            <pc:docMk/>
            <pc:sldMk cId="2873026054" sldId="412"/>
            <ac:spMk id="21" creationId="{247B04CD-989B-6E5A-2BFE-6B9300932745}"/>
          </ac:spMkLst>
        </pc:spChg>
        <pc:spChg chg="del">
          <ac:chgData name="Tegischer Lukas" userId="f78daebb-0565-485c-bd0e-1cd035e796ff" providerId="ADAL" clId="{D17BFEA8-62C5-4BF8-9B72-E15C4B09585E}" dt="2022-10-12T17:32:55.480" v="363" actId="478"/>
          <ac:spMkLst>
            <pc:docMk/>
            <pc:sldMk cId="2873026054" sldId="412"/>
            <ac:spMk id="25" creationId="{FFFF6DDA-33C6-50C6-C68A-F45260FB8120}"/>
          </ac:spMkLst>
        </pc:spChg>
        <pc:picChg chg="del">
          <ac:chgData name="Tegischer Lukas" userId="f78daebb-0565-485c-bd0e-1cd035e796ff" providerId="ADAL" clId="{D17BFEA8-62C5-4BF8-9B72-E15C4B09585E}" dt="2022-10-12T17:32:55.480" v="363" actId="478"/>
          <ac:picMkLst>
            <pc:docMk/>
            <pc:sldMk cId="2873026054" sldId="412"/>
            <ac:picMk id="23" creationId="{D6334C8C-010F-9681-99E3-C2FCC5A719E5}"/>
          </ac:picMkLst>
        </pc:picChg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952304831" sldId="413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294739272" sldId="414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19169044" sldId="415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748657211" sldId="416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590426698" sldId="417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007401767" sldId="418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67817443" sldId="419"/>
        </pc:sldMkLst>
      </pc:sldChg>
      <pc:sldChg chg="addSp delSp modSp mod delAnim modAnim">
        <pc:chgData name="Tegischer Lukas" userId="f78daebb-0565-485c-bd0e-1cd035e796ff" providerId="ADAL" clId="{D17BFEA8-62C5-4BF8-9B72-E15C4B09585E}" dt="2022-10-12T17:32:33.996" v="359"/>
        <pc:sldMkLst>
          <pc:docMk/>
          <pc:sldMk cId="3894701210" sldId="420"/>
        </pc:sldMkLst>
        <pc:spChg chg="del">
          <ac:chgData name="Tegischer Lukas" userId="f78daebb-0565-485c-bd0e-1cd035e796ff" providerId="ADAL" clId="{D17BFEA8-62C5-4BF8-9B72-E15C4B09585E}" dt="2022-10-12T17:32:10.441" v="348" actId="478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32:21.323" v="354" actId="1076"/>
          <ac:spMkLst>
            <pc:docMk/>
            <pc:sldMk cId="3894701210" sldId="42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32:28.296" v="357" actId="122"/>
          <ac:spMkLst>
            <pc:docMk/>
            <pc:sldMk cId="3894701210" sldId="420"/>
            <ac:spMk id="5" creationId="{A5061D15-17CE-8348-8E4A-E75E6683DE81}"/>
          </ac:spMkLst>
        </pc:spChg>
        <pc:spChg chg="del">
          <ac:chgData name="Tegischer Lukas" userId="f78daebb-0565-485c-bd0e-1cd035e796ff" providerId="ADAL" clId="{D17BFEA8-62C5-4BF8-9B72-E15C4B09585E}" dt="2022-10-12T17:32:09.847" v="347" actId="478"/>
          <ac:spMkLst>
            <pc:docMk/>
            <pc:sldMk cId="3894701210" sldId="420"/>
            <ac:spMk id="7" creationId="{2FE883BB-5A5A-038C-104C-4DDC4BE716B6}"/>
          </ac:spMkLst>
        </pc:spChg>
      </pc:sldChg>
      <pc:sldChg chg="addSp delSp modSp add mod modAnim">
        <pc:chgData name="Tegischer Lukas" userId="f78daebb-0565-485c-bd0e-1cd035e796ff" providerId="ADAL" clId="{D17BFEA8-62C5-4BF8-9B72-E15C4B09585E}" dt="2022-10-12T17:22:14.156" v="102"/>
        <pc:sldMkLst>
          <pc:docMk/>
          <pc:sldMk cId="797636677" sldId="421"/>
        </pc:sldMkLst>
        <pc:spChg chg="del">
          <ac:chgData name="Tegischer Lukas" userId="f78daebb-0565-485c-bd0e-1cd035e796ff" providerId="ADAL" clId="{D17BFEA8-62C5-4BF8-9B72-E15C4B09585E}" dt="2022-10-12T17:21:00.795" v="76" actId="478"/>
          <ac:spMkLst>
            <pc:docMk/>
            <pc:sldMk cId="797636677" sldId="421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1:35.893" v="88" actId="1076"/>
          <ac:spMkLst>
            <pc:docMk/>
            <pc:sldMk cId="797636677" sldId="42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1:37.845" v="89" actId="1076"/>
          <ac:spMkLst>
            <pc:docMk/>
            <pc:sldMk cId="797636677" sldId="421"/>
            <ac:spMk id="5" creationId="{84C1F833-3A45-4BA1-9855-B1F8553ED1F9}"/>
          </ac:spMkLst>
        </pc:spChg>
        <pc:spChg chg="add mod">
          <ac:chgData name="Tegischer Lukas" userId="f78daebb-0565-485c-bd0e-1cd035e796ff" providerId="ADAL" clId="{D17BFEA8-62C5-4BF8-9B72-E15C4B09585E}" dt="2022-10-12T17:22:06.853" v="99" actId="1076"/>
          <ac:spMkLst>
            <pc:docMk/>
            <pc:sldMk cId="797636677" sldId="421"/>
            <ac:spMk id="8" creationId="{CFDBA9A7-18B1-4F53-B68C-1FDEF593AF94}"/>
          </ac:spMkLst>
        </pc:spChg>
        <pc:picChg chg="add mod">
          <ac:chgData name="Tegischer Lukas" userId="f78daebb-0565-485c-bd0e-1cd035e796ff" providerId="ADAL" clId="{D17BFEA8-62C5-4BF8-9B72-E15C4B09585E}" dt="2022-10-12T17:22:04.628" v="98" actId="1076"/>
          <ac:picMkLst>
            <pc:docMk/>
            <pc:sldMk cId="797636677" sldId="421"/>
            <ac:picMk id="6" creationId="{B97AA0C0-3DD2-1906-4DE9-F0A7FCE3872E}"/>
          </ac:picMkLst>
        </pc:picChg>
      </pc:sldChg>
      <pc:sldChg chg="addSp delSp modSp add mod delAnim">
        <pc:chgData name="Tegischer Lukas" userId="f78daebb-0565-485c-bd0e-1cd035e796ff" providerId="ADAL" clId="{D17BFEA8-62C5-4BF8-9B72-E15C4B09585E}" dt="2022-10-12T17:26:38.527" v="139" actId="1076"/>
        <pc:sldMkLst>
          <pc:docMk/>
          <pc:sldMk cId="3368119960" sldId="422"/>
        </pc:sldMkLst>
        <pc:spChg chg="add mod">
          <ac:chgData name="Tegischer Lukas" userId="f78daebb-0565-485c-bd0e-1cd035e796ff" providerId="ADAL" clId="{D17BFEA8-62C5-4BF8-9B72-E15C4B09585E}" dt="2022-10-12T17:22:49.156" v="118" actId="1076"/>
          <ac:spMkLst>
            <pc:docMk/>
            <pc:sldMk cId="3368119960" sldId="422"/>
            <ac:spMk id="3" creationId="{56D39FBE-DD06-A4E1-1C71-3D7852FCAFD2}"/>
          </ac:spMkLst>
        </pc:spChg>
        <pc:spChg chg="del">
          <ac:chgData name="Tegischer Lukas" userId="f78daebb-0565-485c-bd0e-1cd035e796ff" providerId="ADAL" clId="{D17BFEA8-62C5-4BF8-9B72-E15C4B09585E}" dt="2022-10-12T17:22:23.532" v="107" actId="478"/>
          <ac:spMkLst>
            <pc:docMk/>
            <pc:sldMk cId="3368119960" sldId="42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22:20.338" v="105" actId="478"/>
          <ac:spMkLst>
            <pc:docMk/>
            <pc:sldMk cId="3368119960" sldId="422"/>
            <ac:spMk id="5" creationId="{84C1F833-3A45-4BA1-9855-B1F8553ED1F9}"/>
          </ac:spMkLst>
        </pc:spChg>
        <pc:spChg chg="del">
          <ac:chgData name="Tegischer Lukas" userId="f78daebb-0565-485c-bd0e-1cd035e796ff" providerId="ADAL" clId="{D17BFEA8-62C5-4BF8-9B72-E15C4B09585E}" dt="2022-10-12T17:22:18.103" v="104" actId="478"/>
          <ac:spMkLst>
            <pc:docMk/>
            <pc:sldMk cId="3368119960" sldId="422"/>
            <ac:spMk id="8" creationId="{CFDBA9A7-18B1-4F53-B68C-1FDEF593AF94}"/>
          </ac:spMkLst>
        </pc:spChg>
        <pc:picChg chg="mod">
          <ac:chgData name="Tegischer Lukas" userId="f78daebb-0565-485c-bd0e-1cd035e796ff" providerId="ADAL" clId="{D17BFEA8-62C5-4BF8-9B72-E15C4B09585E}" dt="2022-10-12T17:26:38.527" v="139" actId="1076"/>
          <ac:picMkLst>
            <pc:docMk/>
            <pc:sldMk cId="3368119960" sldId="422"/>
            <ac:picMk id="6" creationId="{B97AA0C0-3DD2-1906-4DE9-F0A7FCE3872E}"/>
          </ac:picMkLst>
        </pc:picChg>
      </pc:sldChg>
      <pc:sldChg chg="addSp delSp modSp add mod modAnim">
        <pc:chgData name="Tegischer Lukas" userId="f78daebb-0565-485c-bd0e-1cd035e796ff" providerId="ADAL" clId="{D17BFEA8-62C5-4BF8-9B72-E15C4B09585E}" dt="2022-10-12T17:27:04.713" v="148"/>
        <pc:sldMkLst>
          <pc:docMk/>
          <pc:sldMk cId="1645466978" sldId="423"/>
        </pc:sldMkLst>
        <pc:spChg chg="del">
          <ac:chgData name="Tegischer Lukas" userId="f78daebb-0565-485c-bd0e-1cd035e796ff" providerId="ADAL" clId="{D17BFEA8-62C5-4BF8-9B72-E15C4B09585E}" dt="2022-10-12T17:22:55.392" v="121" actId="478"/>
          <ac:spMkLst>
            <pc:docMk/>
            <pc:sldMk cId="1645466978" sldId="423"/>
            <ac:spMk id="3" creationId="{56D39FBE-DD06-A4E1-1C71-3D7852FCAFD2}"/>
          </ac:spMkLst>
        </pc:spChg>
        <pc:spChg chg="add mod">
          <ac:chgData name="Tegischer Lukas" userId="f78daebb-0565-485c-bd0e-1cd035e796ff" providerId="ADAL" clId="{D17BFEA8-62C5-4BF8-9B72-E15C4B09585E}" dt="2022-10-12T17:23:27.357" v="132" actId="1076"/>
          <ac:spMkLst>
            <pc:docMk/>
            <pc:sldMk cId="1645466978" sldId="423"/>
            <ac:spMk id="4" creationId="{0779A898-3D42-5563-848E-C9FF2962067B}"/>
          </ac:spMkLst>
        </pc:spChg>
        <pc:picChg chg="add del mod">
          <ac:chgData name="Tegischer Lukas" userId="f78daebb-0565-485c-bd0e-1cd035e796ff" providerId="ADAL" clId="{D17BFEA8-62C5-4BF8-9B72-E15C4B09585E}" dt="2022-10-12T17:26:36.059" v="137" actId="478"/>
          <ac:picMkLst>
            <pc:docMk/>
            <pc:sldMk cId="1645466978" sldId="423"/>
            <ac:picMk id="5" creationId="{8381D56D-5810-DE80-23EF-30357F7873FA}"/>
          </ac:picMkLst>
        </pc:picChg>
        <pc:picChg chg="del">
          <ac:chgData name="Tegischer Lukas" userId="f78daebb-0565-485c-bd0e-1cd035e796ff" providerId="ADAL" clId="{D17BFEA8-62C5-4BF8-9B72-E15C4B09585E}" dt="2022-10-12T17:22:55.706" v="122" actId="478"/>
          <ac:picMkLst>
            <pc:docMk/>
            <pc:sldMk cId="1645466978" sldId="423"/>
            <ac:picMk id="6" creationId="{B97AA0C0-3DD2-1906-4DE9-F0A7FCE3872E}"/>
          </ac:picMkLst>
        </pc:picChg>
        <pc:picChg chg="add del mod">
          <ac:chgData name="Tegischer Lukas" userId="f78daebb-0565-485c-bd0e-1cd035e796ff" providerId="ADAL" clId="{D17BFEA8-62C5-4BF8-9B72-E15C4B09585E}" dt="2022-10-12T17:26:48.959" v="142" actId="478"/>
          <ac:picMkLst>
            <pc:docMk/>
            <pc:sldMk cId="1645466978" sldId="423"/>
            <ac:picMk id="7" creationId="{1B683446-ADFA-9ECD-698D-0F272C475BC2}"/>
          </ac:picMkLst>
        </pc:picChg>
        <pc:picChg chg="add mod">
          <ac:chgData name="Tegischer Lukas" userId="f78daebb-0565-485c-bd0e-1cd035e796ff" providerId="ADAL" clId="{D17BFEA8-62C5-4BF8-9B72-E15C4B09585E}" dt="2022-10-12T17:27:00.644" v="147" actId="1076"/>
          <ac:picMkLst>
            <pc:docMk/>
            <pc:sldMk cId="1645466978" sldId="423"/>
            <ac:picMk id="8" creationId="{463F9858-6D92-0867-0936-24BEA5A2D616}"/>
          </ac:picMkLst>
        </pc:picChg>
      </pc:sldChg>
      <pc:sldChg chg="add modAnim">
        <pc:chgData name="Tegischer Lukas" userId="f78daebb-0565-485c-bd0e-1cd035e796ff" providerId="ADAL" clId="{D17BFEA8-62C5-4BF8-9B72-E15C4B09585E}" dt="2022-10-12T17:27:10.052" v="149"/>
        <pc:sldMkLst>
          <pc:docMk/>
          <pc:sldMk cId="486208613" sldId="424"/>
        </pc:sldMkLst>
      </pc:sldChg>
      <pc:sldChg chg="addSp delSp modSp add mod delAnim modAnim">
        <pc:chgData name="Tegischer Lukas" userId="f78daebb-0565-485c-bd0e-1cd035e796ff" providerId="ADAL" clId="{D17BFEA8-62C5-4BF8-9B72-E15C4B09585E}" dt="2022-10-12T17:31:44.685" v="311"/>
        <pc:sldMkLst>
          <pc:docMk/>
          <pc:sldMk cId="556725617" sldId="425"/>
        </pc:sldMkLst>
        <pc:spChg chg="mod">
          <ac:chgData name="Tegischer Lukas" userId="f78daebb-0565-485c-bd0e-1cd035e796ff" providerId="ADAL" clId="{D17BFEA8-62C5-4BF8-9B72-E15C4B09585E}" dt="2022-10-12T17:30:08.139" v="274" actId="6549"/>
          <ac:spMkLst>
            <pc:docMk/>
            <pc:sldMk cId="556725617" sldId="425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0:18.447" v="279" actId="478"/>
          <ac:spMkLst>
            <pc:docMk/>
            <pc:sldMk cId="556725617" sldId="425"/>
            <ac:spMk id="5" creationId="{722A12F3-DF5A-3E6B-285B-CA5BC4B88059}"/>
          </ac:spMkLst>
        </pc:spChg>
        <pc:spChg chg="add mod">
          <ac:chgData name="Tegischer Lukas" userId="f78daebb-0565-485c-bd0e-1cd035e796ff" providerId="ADAL" clId="{D17BFEA8-62C5-4BF8-9B72-E15C4B09585E}" dt="2022-10-12T17:31:38.527" v="309" actId="113"/>
          <ac:spMkLst>
            <pc:docMk/>
            <pc:sldMk cId="556725617" sldId="425"/>
            <ac:spMk id="7" creationId="{BDFE7D5C-C8DE-A3C8-1F7D-652F62F5B1B3}"/>
          </ac:spMkLst>
        </pc:spChg>
        <pc:spChg chg="del">
          <ac:chgData name="Tegischer Lukas" userId="f78daebb-0565-485c-bd0e-1cd035e796ff" providerId="ADAL" clId="{D17BFEA8-62C5-4BF8-9B72-E15C4B09585E}" dt="2022-10-12T17:30:11.841" v="276" actId="478"/>
          <ac:spMkLst>
            <pc:docMk/>
            <pc:sldMk cId="556725617" sldId="425"/>
            <ac:spMk id="9" creationId="{39AE0E24-DD94-25ED-8472-13ACAF742A38}"/>
          </ac:spMkLst>
        </pc:spChg>
        <pc:spChg chg="add mod">
          <ac:chgData name="Tegischer Lukas" userId="f78daebb-0565-485c-bd0e-1cd035e796ff" providerId="ADAL" clId="{D17BFEA8-62C5-4BF8-9B72-E15C4B09585E}" dt="2022-10-12T17:31:15.326" v="304" actId="113"/>
          <ac:spMkLst>
            <pc:docMk/>
            <pc:sldMk cId="556725617" sldId="425"/>
            <ac:spMk id="10" creationId="{83B59FED-E3A2-25DB-020E-C57B040A49BF}"/>
          </ac:spMkLst>
        </pc:spChg>
        <pc:picChg chg="add mod">
          <ac:chgData name="Tegischer Lukas" userId="f78daebb-0565-485c-bd0e-1cd035e796ff" providerId="ADAL" clId="{D17BFEA8-62C5-4BF8-9B72-E15C4B09585E}" dt="2022-10-12T17:30:37.353" v="286" actId="1076"/>
          <ac:picMkLst>
            <pc:docMk/>
            <pc:sldMk cId="556725617" sldId="425"/>
            <ac:picMk id="2" creationId="{6FEAD41A-F84F-45A1-BD9D-BAD01A09B9F9}"/>
          </ac:picMkLst>
        </pc:picChg>
        <pc:picChg chg="del">
          <ac:chgData name="Tegischer Lukas" userId="f78daebb-0565-485c-bd0e-1cd035e796ff" providerId="ADAL" clId="{D17BFEA8-62C5-4BF8-9B72-E15C4B09585E}" dt="2022-10-12T17:30:11.201" v="275" actId="478"/>
          <ac:picMkLst>
            <pc:docMk/>
            <pc:sldMk cId="556725617" sldId="425"/>
            <ac:picMk id="6" creationId="{190349A2-0DB1-00E8-E662-F1B5C398AAC5}"/>
          </ac:picMkLst>
        </pc:picChg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1417188254" sldId="426"/>
        </pc:sldMkLst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289630694" sldId="427"/>
        </pc:sldMkLst>
      </pc:sldChg>
    </pc:docChg>
  </pc:docChgLst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975818FA-4882-4CBF-A850-2A4F5A0E4344}"/>
    <pc:docChg chg="custSel delSld modSld">
      <pc:chgData name="Tegischer Lukas" userId="f78daebb-0565-485c-bd0e-1cd035e796ff" providerId="ADAL" clId="{975818FA-4882-4CBF-A850-2A4F5A0E4344}" dt="2022-11-04T11:39:23.997" v="2" actId="47"/>
      <pc:docMkLst>
        <pc:docMk/>
      </pc:docMkLst>
      <pc:sldChg chg="delSp mod delAnim">
        <pc:chgData name="Tegischer Lukas" userId="f78daebb-0565-485c-bd0e-1cd035e796ff" providerId="ADAL" clId="{975818FA-4882-4CBF-A850-2A4F5A0E4344}" dt="2022-11-04T11:39:23.115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975818FA-4882-4CBF-A850-2A4F5A0E4344}" dt="2022-11-04T11:39:23.115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975818FA-4882-4CBF-A850-2A4F5A0E4344}" dt="2022-11-04T11:39:21.582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975818FA-4882-4CBF-A850-2A4F5A0E4344}" dt="2022-11-04T11:39:23.997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8B9D986F-3E8E-497B-A047-0B98BCCF4F6C}"/>
    <pc:docChg chg="undo custSel addSld delSld modSld">
      <pc:chgData name="Tegischer Lukas" userId="f78daebb-0565-485c-bd0e-1cd035e796ff" providerId="ADAL" clId="{8B9D986F-3E8E-497B-A047-0B98BCCF4F6C}" dt="2022-04-11T19:17:15.333" v="621"/>
      <pc:docMkLst>
        <pc:docMk/>
      </pc:docMkLst>
      <pc:sldChg chg="modSp mod">
        <pc:chgData name="Tegischer Lukas" userId="f78daebb-0565-485c-bd0e-1cd035e796ff" providerId="ADAL" clId="{8B9D986F-3E8E-497B-A047-0B98BCCF4F6C}" dt="2022-04-11T18:05:41.777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B9D986F-3E8E-497B-A047-0B98BCCF4F6C}" dt="2022-04-11T18:05:41.777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025837772" sldId="37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092045795" sldId="375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76764983" sldId="376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65861909" sldId="377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892961303" sldId="378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27939111" sldId="379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59074548" sldId="380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454483996" sldId="381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89453575" sldId="382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1393937610" sldId="38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66368926" sldId="385"/>
        </pc:sldMkLst>
      </pc:sldChg>
      <pc:sldChg chg="addSp modSp mod modAnim">
        <pc:chgData name="Tegischer Lukas" userId="f78daebb-0565-485c-bd0e-1cd035e796ff" providerId="ADAL" clId="{8B9D986F-3E8E-497B-A047-0B98BCCF4F6C}" dt="2022-04-11T18:07:39.041" v="90"/>
        <pc:sldMkLst>
          <pc:docMk/>
          <pc:sldMk cId="2827705079" sldId="386"/>
        </pc:sldMkLst>
        <pc:spChg chg="mod">
          <ac:chgData name="Tegischer Lukas" userId="f78daebb-0565-485c-bd0e-1cd035e796ff" providerId="ADAL" clId="{8B9D986F-3E8E-497B-A047-0B98BCCF4F6C}" dt="2022-04-11T18:07:10.939" v="82" actId="1076"/>
          <ac:spMkLst>
            <pc:docMk/>
            <pc:sldMk cId="2827705079" sldId="386"/>
            <ac:spMk id="4" creationId="{23994922-00A3-43FE-A1D2-DC3C43171571}"/>
          </ac:spMkLst>
        </pc:spChg>
        <pc:spChg chg="mod">
          <ac:chgData name="Tegischer Lukas" userId="f78daebb-0565-485c-bd0e-1cd035e796ff" providerId="ADAL" clId="{8B9D986F-3E8E-497B-A047-0B98BCCF4F6C}" dt="2022-04-11T18:07:09.396" v="81" actId="1076"/>
          <ac:spMkLst>
            <pc:docMk/>
            <pc:sldMk cId="2827705079" sldId="386"/>
            <ac:spMk id="5" creationId="{24887CA5-AC85-4C90-91AB-570424EB53D4}"/>
          </ac:spMkLst>
        </pc:spChg>
        <pc:spChg chg="add mod">
          <ac:chgData name="Tegischer Lukas" userId="f78daebb-0565-485c-bd0e-1cd035e796ff" providerId="ADAL" clId="{8B9D986F-3E8E-497B-A047-0B98BCCF4F6C}" dt="2022-04-11T18:07:31.338" v="88" actId="207"/>
          <ac:spMkLst>
            <pc:docMk/>
            <pc:sldMk cId="2827705079" sldId="386"/>
            <ac:spMk id="6" creationId="{8487180B-DA83-42BE-910E-5AC33685BF3C}"/>
          </ac:spMkLst>
        </pc:spChg>
      </pc:sldChg>
      <pc:sldChg chg="modSp mod">
        <pc:chgData name="Tegischer Lukas" userId="f78daebb-0565-485c-bd0e-1cd035e796ff" providerId="ADAL" clId="{8B9D986F-3E8E-497B-A047-0B98BCCF4F6C}" dt="2022-04-11T18:08:16.099" v="107" actId="6549"/>
        <pc:sldMkLst>
          <pc:docMk/>
          <pc:sldMk cId="2987314754" sldId="387"/>
        </pc:sldMkLst>
        <pc:spChg chg="mod">
          <ac:chgData name="Tegischer Lukas" userId="f78daebb-0565-485c-bd0e-1cd035e796ff" providerId="ADAL" clId="{8B9D986F-3E8E-497B-A047-0B98BCCF4F6C}" dt="2022-04-11T18:07:53.052" v="93" actId="20577"/>
          <ac:spMkLst>
            <pc:docMk/>
            <pc:sldMk cId="2987314754" sldId="387"/>
            <ac:spMk id="6" creationId="{28712077-FC04-4465-A745-3C4E6DFAC87D}"/>
          </ac:spMkLst>
        </pc:spChg>
        <pc:spChg chg="mod">
          <ac:chgData name="Tegischer Lukas" userId="f78daebb-0565-485c-bd0e-1cd035e796ff" providerId="ADAL" clId="{8B9D986F-3E8E-497B-A047-0B98BCCF4F6C}" dt="2022-04-11T18:07:57.353" v="94" actId="20577"/>
          <ac:spMkLst>
            <pc:docMk/>
            <pc:sldMk cId="2987314754" sldId="387"/>
            <ac:spMk id="7" creationId="{641A8DDF-ED42-44BF-B65B-01FEA6AB853D}"/>
          </ac:spMkLst>
        </pc:spChg>
        <pc:spChg chg="mod">
          <ac:chgData name="Tegischer Lukas" userId="f78daebb-0565-485c-bd0e-1cd035e796ff" providerId="ADAL" clId="{8B9D986F-3E8E-497B-A047-0B98BCCF4F6C}" dt="2022-04-11T18:08:16.099" v="107" actId="6549"/>
          <ac:spMkLst>
            <pc:docMk/>
            <pc:sldMk cId="2987314754" sldId="387"/>
            <ac:spMk id="9" creationId="{8BACB33F-42CE-470A-8D89-AE62E871BA4B}"/>
          </ac:spMkLst>
        </pc:spChg>
      </pc:sldChg>
      <pc:sldChg chg="del">
        <pc:chgData name="Tegischer Lukas" userId="f78daebb-0565-485c-bd0e-1cd035e796ff" providerId="ADAL" clId="{8B9D986F-3E8E-497B-A047-0B98BCCF4F6C}" dt="2022-04-11T18:09:29.665" v="163" actId="47"/>
        <pc:sldMkLst>
          <pc:docMk/>
          <pc:sldMk cId="2750312868" sldId="388"/>
        </pc:sldMkLst>
      </pc:sldChg>
      <pc:sldChg chg="del">
        <pc:chgData name="Tegischer Lukas" userId="f78daebb-0565-485c-bd0e-1cd035e796ff" providerId="ADAL" clId="{8B9D986F-3E8E-497B-A047-0B98BCCF4F6C}" dt="2022-04-11T18:07:44.954" v="91" actId="47"/>
        <pc:sldMkLst>
          <pc:docMk/>
          <pc:sldMk cId="2376582050" sldId="389"/>
        </pc:sldMkLst>
      </pc:sldChg>
      <pc:sldChg chg="modSp modAnim">
        <pc:chgData name="Tegischer Lukas" userId="f78daebb-0565-485c-bd0e-1cd035e796ff" providerId="ADAL" clId="{8B9D986F-3E8E-497B-A047-0B98BCCF4F6C}" dt="2022-04-11T18:08:35.406" v="113" actId="20577"/>
        <pc:sldMkLst>
          <pc:docMk/>
          <pc:sldMk cId="181065231" sldId="390"/>
        </pc:sldMkLst>
        <pc:spChg chg="mod">
          <ac:chgData name="Tegischer Lukas" userId="f78daebb-0565-485c-bd0e-1cd035e796ff" providerId="ADAL" clId="{8B9D986F-3E8E-497B-A047-0B98BCCF4F6C}" dt="2022-04-11T18:08:35.406" v="113" actId="20577"/>
          <ac:spMkLst>
            <pc:docMk/>
            <pc:sldMk cId="181065231" sldId="390"/>
            <ac:spMk id="8" creationId="{37A08C2A-6789-40D4-A08B-E52FFF3E6DCA}"/>
          </ac:spMkLst>
        </pc:spChg>
      </pc:sldChg>
      <pc:sldChg chg="modSp">
        <pc:chgData name="Tegischer Lukas" userId="f78daebb-0565-485c-bd0e-1cd035e796ff" providerId="ADAL" clId="{8B9D986F-3E8E-497B-A047-0B98BCCF4F6C}" dt="2022-04-11T18:09:14.169" v="162" actId="20577"/>
        <pc:sldMkLst>
          <pc:docMk/>
          <pc:sldMk cId="3765551445" sldId="391"/>
        </pc:sldMkLst>
        <pc:spChg chg="mod">
          <ac:chgData name="Tegischer Lukas" userId="f78daebb-0565-485c-bd0e-1cd035e796ff" providerId="ADAL" clId="{8B9D986F-3E8E-497B-A047-0B98BCCF4F6C}" dt="2022-04-11T18:09:14.169" v="162" actId="20577"/>
          <ac:spMkLst>
            <pc:docMk/>
            <pc:sldMk cId="3765551445" sldId="391"/>
            <ac:spMk id="5" creationId="{6B1C3D4A-A769-4C3C-B3F8-979DBCB711A9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1:09.686" v="209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8B9D986F-3E8E-497B-A047-0B98BCCF4F6C}" dt="2022-04-11T18:09:47.332" v="186" actId="1076"/>
          <ac:spMkLst>
            <pc:docMk/>
            <pc:sldMk cId="3212391464" sldId="392"/>
            <ac:spMk id="4" creationId="{23994922-00A3-43FE-A1D2-DC3C43171571}"/>
          </ac:spMkLst>
        </pc:spChg>
        <pc:spChg chg="add mod">
          <ac:chgData name="Tegischer Lukas" userId="f78daebb-0565-485c-bd0e-1cd035e796ff" providerId="ADAL" clId="{8B9D986F-3E8E-497B-A047-0B98BCCF4F6C}" dt="2022-04-11T18:11:09.686" v="209" actId="1076"/>
          <ac:spMkLst>
            <pc:docMk/>
            <pc:sldMk cId="3212391464" sldId="392"/>
            <ac:spMk id="5" creationId="{C659046D-D4F9-4B6B-9C8A-6D2D5D99000A}"/>
          </ac:spMkLst>
        </pc:spChg>
        <pc:spChg chg="del">
          <ac:chgData name="Tegischer Lukas" userId="f78daebb-0565-485c-bd0e-1cd035e796ff" providerId="ADAL" clId="{8B9D986F-3E8E-497B-A047-0B98BCCF4F6C}" dt="2022-04-11T18:09:47.862" v="187" actId="478"/>
          <ac:spMkLst>
            <pc:docMk/>
            <pc:sldMk cId="3212391464" sldId="392"/>
            <ac:spMk id="6" creationId="{C835939F-74F5-49AC-BB8C-ED93043F3EFC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2:29.781" v="225" actId="1076"/>
        <pc:sldMkLst>
          <pc:docMk/>
          <pc:sldMk cId="2739579911" sldId="394"/>
        </pc:sldMkLst>
        <pc:spChg chg="add mod">
          <ac:chgData name="Tegischer Lukas" userId="f78daebb-0565-485c-bd0e-1cd035e796ff" providerId="ADAL" clId="{8B9D986F-3E8E-497B-A047-0B98BCCF4F6C}" dt="2022-04-11T18:11:43.480" v="217" actId="14100"/>
          <ac:spMkLst>
            <pc:docMk/>
            <pc:sldMk cId="2739579911" sldId="394"/>
            <ac:spMk id="5" creationId="{58738F54-6D39-4588-A7D7-4B56F64684B8}"/>
          </ac:spMkLst>
        </pc:spChg>
        <pc:spChg chg="del">
          <ac:chgData name="Tegischer Lukas" userId="f78daebb-0565-485c-bd0e-1cd035e796ff" providerId="ADAL" clId="{8B9D986F-3E8E-497B-A047-0B98BCCF4F6C}" dt="2022-04-11T18:11:28.945" v="210" actId="478"/>
          <ac:spMkLst>
            <pc:docMk/>
            <pc:sldMk cId="2739579911" sldId="394"/>
            <ac:spMk id="8" creationId="{F7B169F1-A273-4D50-BD91-D46DD2770E8C}"/>
          </ac:spMkLst>
        </pc:spChg>
        <pc:picChg chg="add mod">
          <ac:chgData name="Tegischer Lukas" userId="f78daebb-0565-485c-bd0e-1cd035e796ff" providerId="ADAL" clId="{8B9D986F-3E8E-497B-A047-0B98BCCF4F6C}" dt="2022-04-11T18:12:29.781" v="225" actId="1076"/>
          <ac:picMkLst>
            <pc:docMk/>
            <pc:sldMk cId="2739579911" sldId="394"/>
            <ac:picMk id="4" creationId="{24E14581-CFB0-4F73-946C-3C8F68B36F94}"/>
          </ac:picMkLst>
        </pc:picChg>
        <pc:picChg chg="add del">
          <ac:chgData name="Tegischer Lukas" userId="f78daebb-0565-485c-bd0e-1cd035e796ff" providerId="ADAL" clId="{8B9D986F-3E8E-497B-A047-0B98BCCF4F6C}" dt="2022-04-11T18:11:30.498" v="212" actId="478"/>
          <ac:picMkLst>
            <pc:docMk/>
            <pc:sldMk cId="2739579911" sldId="39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8B9D986F-3E8E-497B-A047-0B98BCCF4F6C}" dt="2022-04-11T19:08:46.682" v="443" actId="47"/>
        <pc:sldMkLst>
          <pc:docMk/>
          <pc:sldMk cId="3441958520" sldId="395"/>
        </pc:sldMkLst>
      </pc:sldChg>
      <pc:sldChg chg="addSp delSp modSp add mod delAnim modAnim">
        <pc:chgData name="Tegischer Lukas" userId="f78daebb-0565-485c-bd0e-1cd035e796ff" providerId="ADAL" clId="{8B9D986F-3E8E-497B-A047-0B98BCCF4F6C}" dt="2022-04-11T19:03:49.724" v="328" actId="1076"/>
        <pc:sldMkLst>
          <pc:docMk/>
          <pc:sldMk cId="685248219" sldId="396"/>
        </pc:sldMkLst>
        <pc:spChg chg="del">
          <ac:chgData name="Tegischer Lukas" userId="f78daebb-0565-485c-bd0e-1cd035e796ff" providerId="ADAL" clId="{8B9D986F-3E8E-497B-A047-0B98BCCF4F6C}" dt="2022-04-11T18:12:42.819" v="227" actId="478"/>
          <ac:spMkLst>
            <pc:docMk/>
            <pc:sldMk cId="685248219" sldId="396"/>
            <ac:spMk id="5" creationId="{58738F54-6D39-4588-A7D7-4B56F64684B8}"/>
          </ac:spMkLst>
        </pc:spChg>
        <pc:spChg chg="add mod">
          <ac:chgData name="Tegischer Lukas" userId="f78daebb-0565-485c-bd0e-1cd035e796ff" providerId="ADAL" clId="{8B9D986F-3E8E-497B-A047-0B98BCCF4F6C}" dt="2022-04-11T18:13:04.623" v="237" actId="21"/>
          <ac:spMkLst>
            <pc:docMk/>
            <pc:sldMk cId="685248219" sldId="396"/>
            <ac:spMk id="6" creationId="{C600249B-F8D4-4E50-A454-130EA586B21C}"/>
          </ac:spMkLst>
        </pc:spChg>
        <pc:spChg chg="add mod">
          <ac:chgData name="Tegischer Lukas" userId="f78daebb-0565-485c-bd0e-1cd035e796ff" providerId="ADAL" clId="{8B9D986F-3E8E-497B-A047-0B98BCCF4F6C}" dt="2022-04-11T18:14:09.055" v="309" actId="1076"/>
          <ac:spMkLst>
            <pc:docMk/>
            <pc:sldMk cId="685248219" sldId="396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8:14:06.279" v="308" actId="1076"/>
          <ac:spMkLst>
            <pc:docMk/>
            <pc:sldMk cId="685248219" sldId="396"/>
            <ac:spMk id="10" creationId="{16D5F0E4-B495-4822-80B2-F145E5C75E5F}"/>
          </ac:spMkLst>
        </pc:spChg>
        <pc:picChg chg="mod">
          <ac:chgData name="Tegischer Lukas" userId="f78daebb-0565-485c-bd0e-1cd035e796ff" providerId="ADAL" clId="{8B9D986F-3E8E-497B-A047-0B98BCCF4F6C}" dt="2022-04-11T18:12:57.058" v="234" actId="1076"/>
          <ac:picMkLst>
            <pc:docMk/>
            <pc:sldMk cId="685248219" sldId="396"/>
            <ac:picMk id="4" creationId="{24E14581-CFB0-4F73-946C-3C8F68B36F94}"/>
          </ac:picMkLst>
        </pc:picChg>
        <pc:cxnChg chg="add mod">
          <ac:chgData name="Tegischer Lukas" userId="f78daebb-0565-485c-bd0e-1cd035e796ff" providerId="ADAL" clId="{8B9D986F-3E8E-497B-A047-0B98BCCF4F6C}" dt="2022-04-11T18:58:39.626" v="317" actId="208"/>
          <ac:cxnSpMkLst>
            <pc:docMk/>
            <pc:sldMk cId="685248219" sldId="396"/>
            <ac:cxnSpMk id="11" creationId="{003FC93B-41E6-4972-870A-C4CDE0915C2D}"/>
          </ac:cxnSpMkLst>
        </pc:cxnChg>
        <pc:cxnChg chg="add mod">
          <ac:chgData name="Tegischer Lukas" userId="f78daebb-0565-485c-bd0e-1cd035e796ff" providerId="ADAL" clId="{8B9D986F-3E8E-497B-A047-0B98BCCF4F6C}" dt="2022-04-11T19:03:37.365" v="326" actId="14100"/>
          <ac:cxnSpMkLst>
            <pc:docMk/>
            <pc:sldMk cId="685248219" sldId="396"/>
            <ac:cxnSpMk id="18" creationId="{78CB0EDB-898B-4AF4-A530-97DAD35CE76C}"/>
          </ac:cxnSpMkLst>
        </pc:cxnChg>
        <pc:cxnChg chg="add mod">
          <ac:chgData name="Tegischer Lukas" userId="f78daebb-0565-485c-bd0e-1cd035e796ff" providerId="ADAL" clId="{8B9D986F-3E8E-497B-A047-0B98BCCF4F6C}" dt="2022-04-11T19:03:49.724" v="328" actId="1076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addSp delSp modSp add mod modAnim">
        <pc:chgData name="Tegischer Lukas" userId="f78daebb-0565-485c-bd0e-1cd035e796ff" providerId="ADAL" clId="{8B9D986F-3E8E-497B-A047-0B98BCCF4F6C}" dt="2022-04-11T19:05:13.125" v="369" actId="14100"/>
        <pc:sldMkLst>
          <pc:docMk/>
          <pc:sldMk cId="2787262425" sldId="397"/>
        </pc:sldMkLst>
        <pc:spChg chg="del">
          <ac:chgData name="Tegischer Lukas" userId="f78daebb-0565-485c-bd0e-1cd035e796ff" providerId="ADAL" clId="{8B9D986F-3E8E-497B-A047-0B98BCCF4F6C}" dt="2022-04-11T19:04:01.083" v="330" actId="478"/>
          <ac:spMkLst>
            <pc:docMk/>
            <pc:sldMk cId="2787262425" sldId="397"/>
            <ac:spMk id="6" creationId="{C600249B-F8D4-4E50-A454-130EA586B21C}"/>
          </ac:spMkLst>
        </pc:spChg>
        <pc:spChg chg="mod">
          <ac:chgData name="Tegischer Lukas" userId="f78daebb-0565-485c-bd0e-1cd035e796ff" providerId="ADAL" clId="{8B9D986F-3E8E-497B-A047-0B98BCCF4F6C}" dt="2022-04-11T19:04:18.382" v="348" actId="20577"/>
          <ac:spMkLst>
            <pc:docMk/>
            <pc:sldMk cId="2787262425" sldId="397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9:04:12.725" v="333" actId="14100"/>
          <ac:spMkLst>
            <pc:docMk/>
            <pc:sldMk cId="2787262425" sldId="397"/>
            <ac:spMk id="12" creationId="{133FD8CB-EF08-42A4-BA66-0F5B6AD03B01}"/>
          </ac:spMkLst>
        </pc:spChg>
        <pc:cxnChg chg="add mod">
          <ac:chgData name="Tegischer Lukas" userId="f78daebb-0565-485c-bd0e-1cd035e796ff" providerId="ADAL" clId="{8B9D986F-3E8E-497B-A047-0B98BCCF4F6C}" dt="2022-04-11T19:04:27.901" v="351" actId="14100"/>
          <ac:cxnSpMkLst>
            <pc:docMk/>
            <pc:sldMk cId="2787262425" sldId="397"/>
            <ac:cxnSpMk id="13" creationId="{720B4A9B-0393-404C-8D92-5B7482264595}"/>
          </ac:cxnSpMkLst>
        </pc:cxnChg>
        <pc:cxnChg chg="add mod">
          <ac:chgData name="Tegischer Lukas" userId="f78daebb-0565-485c-bd0e-1cd035e796ff" providerId="ADAL" clId="{8B9D986F-3E8E-497B-A047-0B98BCCF4F6C}" dt="2022-04-11T19:05:07.580" v="368" actId="14100"/>
          <ac:cxnSpMkLst>
            <pc:docMk/>
            <pc:sldMk cId="2787262425" sldId="397"/>
            <ac:cxnSpMk id="15" creationId="{30C35379-DF4D-4F01-A7D8-846F60D23FFB}"/>
          </ac:cxnSpMkLst>
        </pc:cxnChg>
        <pc:cxnChg chg="add mod">
          <ac:chgData name="Tegischer Lukas" userId="f78daebb-0565-485c-bd0e-1cd035e796ff" providerId="ADAL" clId="{8B9D986F-3E8E-497B-A047-0B98BCCF4F6C}" dt="2022-04-11T19:04:49.332" v="361" actId="14100"/>
          <ac:cxnSpMkLst>
            <pc:docMk/>
            <pc:sldMk cId="2787262425" sldId="397"/>
            <ac:cxnSpMk id="16" creationId="{072E32BD-F2AB-4315-871B-9702A3EF7A86}"/>
          </ac:cxnSpMkLst>
        </pc:cxnChg>
        <pc:cxnChg chg="add mod">
          <ac:chgData name="Tegischer Lukas" userId="f78daebb-0565-485c-bd0e-1cd035e796ff" providerId="ADAL" clId="{8B9D986F-3E8E-497B-A047-0B98BCCF4F6C}" dt="2022-04-11T19:05:13.125" v="369" actId="14100"/>
          <ac:cxnSpMkLst>
            <pc:docMk/>
            <pc:sldMk cId="2787262425" sldId="397"/>
            <ac:cxnSpMk id="19" creationId="{C7F900E0-D732-4271-9896-FAFF6CE59F06}"/>
          </ac:cxnSpMkLst>
        </pc:cxnChg>
        <pc:cxnChg chg="add mod">
          <ac:chgData name="Tegischer Lukas" userId="f78daebb-0565-485c-bd0e-1cd035e796ff" providerId="ADAL" clId="{8B9D986F-3E8E-497B-A047-0B98BCCF4F6C}" dt="2022-04-11T19:05:04.429" v="367" actId="14100"/>
          <ac:cxnSpMkLst>
            <pc:docMk/>
            <pc:sldMk cId="2787262425" sldId="397"/>
            <ac:cxnSpMk id="22" creationId="{5C2429E2-139D-4FDA-BF06-5B6A05566CA0}"/>
          </ac:cxnSpMkLst>
        </pc:cxnChg>
      </pc:sldChg>
      <pc:sldChg chg="addSp delSp modSp add mod delAnim modAnim">
        <pc:chgData name="Tegischer Lukas" userId="f78daebb-0565-485c-bd0e-1cd035e796ff" providerId="ADAL" clId="{8B9D986F-3E8E-497B-A047-0B98BCCF4F6C}" dt="2022-04-11T19:09:16.293" v="451"/>
        <pc:sldMkLst>
          <pc:docMk/>
          <pc:sldMk cId="2379017716" sldId="398"/>
        </pc:sldMkLst>
        <pc:spChg chg="del">
          <ac:chgData name="Tegischer Lukas" userId="f78daebb-0565-485c-bd0e-1cd035e796ff" providerId="ADAL" clId="{8B9D986F-3E8E-497B-A047-0B98BCCF4F6C}" dt="2022-04-11T19:05:41.203" v="372" actId="478"/>
          <ac:spMkLst>
            <pc:docMk/>
            <pc:sldMk cId="2379017716" sldId="398"/>
            <ac:spMk id="8" creationId="{35EC3716-7E3C-4720-B295-35E9FD19656C}"/>
          </ac:spMkLst>
        </pc:spChg>
        <pc:spChg chg="del mod">
          <ac:chgData name="Tegischer Lukas" userId="f78daebb-0565-485c-bd0e-1cd035e796ff" providerId="ADAL" clId="{8B9D986F-3E8E-497B-A047-0B98BCCF4F6C}" dt="2022-04-11T19:06:16.200" v="386" actId="478"/>
          <ac:spMkLst>
            <pc:docMk/>
            <pc:sldMk cId="2379017716" sldId="398"/>
            <ac:spMk id="10" creationId="{16D5F0E4-B495-4822-80B2-F145E5C75E5F}"/>
          </ac:spMkLst>
        </pc:spChg>
        <pc:spChg chg="del">
          <ac:chgData name="Tegischer Lukas" userId="f78daebb-0565-485c-bd0e-1cd035e796ff" providerId="ADAL" clId="{8B9D986F-3E8E-497B-A047-0B98BCCF4F6C}" dt="2022-04-11T19:05:40.099" v="371" actId="478"/>
          <ac:spMkLst>
            <pc:docMk/>
            <pc:sldMk cId="2379017716" sldId="398"/>
            <ac:spMk id="12" creationId="{133FD8CB-EF08-42A4-BA66-0F5B6AD03B01}"/>
          </ac:spMkLst>
        </pc:spChg>
        <pc:spChg chg="add del mod">
          <ac:chgData name="Tegischer Lukas" userId="f78daebb-0565-485c-bd0e-1cd035e796ff" providerId="ADAL" clId="{8B9D986F-3E8E-497B-A047-0B98BCCF4F6C}" dt="2022-04-11T19:07:20.225" v="411" actId="478"/>
          <ac:spMkLst>
            <pc:docMk/>
            <pc:sldMk cId="2379017716" sldId="398"/>
            <ac:spMk id="17" creationId="{AC2642B2-0A59-4126-932D-204789897CAA}"/>
          </ac:spMkLst>
        </pc:spChg>
        <pc:spChg chg="add mod">
          <ac:chgData name="Tegischer Lukas" userId="f78daebb-0565-485c-bd0e-1cd035e796ff" providerId="ADAL" clId="{8B9D986F-3E8E-497B-A047-0B98BCCF4F6C}" dt="2022-04-11T19:06:50.317" v="400" actId="14100"/>
          <ac:spMkLst>
            <pc:docMk/>
            <pc:sldMk cId="2379017716" sldId="398"/>
            <ac:spMk id="20" creationId="{59B8387F-BB58-421E-83EA-1C989E79CD49}"/>
          </ac:spMkLst>
        </pc:spChg>
        <pc:spChg chg="add mod">
          <ac:chgData name="Tegischer Lukas" userId="f78daebb-0565-485c-bd0e-1cd035e796ff" providerId="ADAL" clId="{8B9D986F-3E8E-497B-A047-0B98BCCF4F6C}" dt="2022-04-11T19:07:04.407" v="407" actId="1076"/>
          <ac:spMkLst>
            <pc:docMk/>
            <pc:sldMk cId="2379017716" sldId="398"/>
            <ac:spMk id="23" creationId="{662A9858-977F-4BC0-A7CF-0E5812AB2244}"/>
          </ac:spMkLst>
        </pc:spChg>
        <pc:spChg chg="add mod">
          <ac:chgData name="Tegischer Lukas" userId="f78daebb-0565-485c-bd0e-1cd035e796ff" providerId="ADAL" clId="{8B9D986F-3E8E-497B-A047-0B98BCCF4F6C}" dt="2022-04-11T19:07:01.038" v="405" actId="1076"/>
          <ac:spMkLst>
            <pc:docMk/>
            <pc:sldMk cId="2379017716" sldId="398"/>
            <ac:spMk id="24" creationId="{D227C8A7-2145-4CE2-8DE1-2D4CFD567AF3}"/>
          </ac:spMkLst>
        </pc:spChg>
        <pc:spChg chg="add mod">
          <ac:chgData name="Tegischer Lukas" userId="f78daebb-0565-485c-bd0e-1cd035e796ff" providerId="ADAL" clId="{8B9D986F-3E8E-497B-A047-0B98BCCF4F6C}" dt="2022-04-11T19:07:36.317" v="416" actId="1076"/>
          <ac:spMkLst>
            <pc:docMk/>
            <pc:sldMk cId="2379017716" sldId="398"/>
            <ac:spMk id="25" creationId="{24672916-469F-4581-875E-F0A546D4834A}"/>
          </ac:spMkLst>
        </pc:spChg>
        <pc:picChg chg="del">
          <ac:chgData name="Tegischer Lukas" userId="f78daebb-0565-485c-bd0e-1cd035e796ff" providerId="ADAL" clId="{8B9D986F-3E8E-497B-A047-0B98BCCF4F6C}" dt="2022-04-11T19:05:40.099" v="371" actId="478"/>
          <ac:picMkLst>
            <pc:docMk/>
            <pc:sldMk cId="2379017716" sldId="398"/>
            <ac:picMk id="4" creationId="{24E14581-CFB0-4F73-946C-3C8F68B36F94}"/>
          </ac:picMkLst>
        </pc:pic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3" creationId="{720B4A9B-0393-404C-8D92-5B7482264595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5" creationId="{30C35379-DF4D-4F01-A7D8-846F60D23FFB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6" creationId="{072E32BD-F2AB-4315-871B-9702A3EF7A8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9" creationId="{C7F900E0-D732-4271-9896-FAFF6CE59F0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1" creationId="{38D96D0C-DF75-4F0D-9A29-E9633B434BBA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2" creationId="{5C2429E2-139D-4FDA-BF06-5B6A05566CA0}"/>
          </ac:cxnSpMkLst>
        </pc:cxnChg>
      </pc:sldChg>
      <pc:sldChg chg="addSp delSp add mod delAnim">
        <pc:chgData name="Tegischer Lukas" userId="f78daebb-0565-485c-bd0e-1cd035e796ff" providerId="ADAL" clId="{8B9D986F-3E8E-497B-A047-0B98BCCF4F6C}" dt="2022-04-11T19:08:20.617" v="422" actId="22"/>
        <pc:sldMkLst>
          <pc:docMk/>
          <pc:sldMk cId="2376520214" sldId="399"/>
        </pc:sldMkLst>
        <pc:spChg chg="del">
          <ac:chgData name="Tegischer Lukas" userId="f78daebb-0565-485c-bd0e-1cd035e796ff" providerId="ADAL" clId="{8B9D986F-3E8E-497B-A047-0B98BCCF4F6C}" dt="2022-04-11T19:07:43.873" v="421" actId="478"/>
          <ac:spMkLst>
            <pc:docMk/>
            <pc:sldMk cId="2376520214" sldId="399"/>
            <ac:spMk id="20" creationId="{59B8387F-BB58-421E-83EA-1C989E79CD49}"/>
          </ac:spMkLst>
        </pc:spChg>
        <pc:spChg chg="del">
          <ac:chgData name="Tegischer Lukas" userId="f78daebb-0565-485c-bd0e-1cd035e796ff" providerId="ADAL" clId="{8B9D986F-3E8E-497B-A047-0B98BCCF4F6C}" dt="2022-04-11T19:07:42.851" v="419" actId="478"/>
          <ac:spMkLst>
            <pc:docMk/>
            <pc:sldMk cId="2376520214" sldId="399"/>
            <ac:spMk id="23" creationId="{662A9858-977F-4BC0-A7CF-0E5812AB2244}"/>
          </ac:spMkLst>
        </pc:spChg>
        <pc:spChg chg="del">
          <ac:chgData name="Tegischer Lukas" userId="f78daebb-0565-485c-bd0e-1cd035e796ff" providerId="ADAL" clId="{8B9D986F-3E8E-497B-A047-0B98BCCF4F6C}" dt="2022-04-11T19:07:43.393" v="420" actId="478"/>
          <ac:spMkLst>
            <pc:docMk/>
            <pc:sldMk cId="2376520214" sldId="399"/>
            <ac:spMk id="24" creationId="{D227C8A7-2145-4CE2-8DE1-2D4CFD567AF3}"/>
          </ac:spMkLst>
        </pc:spChg>
        <pc:spChg chg="del">
          <ac:chgData name="Tegischer Lukas" userId="f78daebb-0565-485c-bd0e-1cd035e796ff" providerId="ADAL" clId="{8B9D986F-3E8E-497B-A047-0B98BCCF4F6C}" dt="2022-04-11T19:07:42.336" v="418" actId="478"/>
          <ac:spMkLst>
            <pc:docMk/>
            <pc:sldMk cId="2376520214" sldId="399"/>
            <ac:spMk id="25" creationId="{24672916-469F-4581-875E-F0A546D4834A}"/>
          </ac:spMkLst>
        </pc:spChg>
        <pc:picChg chg="add">
          <ac:chgData name="Tegischer Lukas" userId="f78daebb-0565-485c-bd0e-1cd035e796ff" providerId="ADAL" clId="{8B9D986F-3E8E-497B-A047-0B98BCCF4F6C}" dt="2022-04-11T19:08:20.617" v="422" actId="22"/>
          <ac:picMkLst>
            <pc:docMk/>
            <pc:sldMk cId="2376520214" sldId="399"/>
            <ac:picMk id="3" creationId="{E8351D98-B674-4541-98AE-6333AAC8BE67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09:26.210" v="456" actId="5793"/>
        <pc:sldMkLst>
          <pc:docMk/>
          <pc:sldMk cId="1674453736" sldId="400"/>
        </pc:sldMkLst>
        <pc:spChg chg="mod">
          <ac:chgData name="Tegischer Lukas" userId="f78daebb-0565-485c-bd0e-1cd035e796ff" providerId="ADAL" clId="{8B9D986F-3E8E-497B-A047-0B98BCCF4F6C}" dt="2022-04-11T19:08:43.610" v="441" actId="20577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8B9D986F-3E8E-497B-A047-0B98BCCF4F6C}" dt="2022-04-11T19:08:45.018" v="442" actId="478"/>
          <ac:spMkLst>
            <pc:docMk/>
            <pc:sldMk cId="1674453736" sldId="400"/>
            <ac:spMk id="5" creationId="{C659046D-D4F9-4B6B-9C8A-6D2D5D99000A}"/>
          </ac:spMkLst>
        </pc:spChg>
        <pc:spChg chg="add mod">
          <ac:chgData name="Tegischer Lukas" userId="f78daebb-0565-485c-bd0e-1cd035e796ff" providerId="ADAL" clId="{8B9D986F-3E8E-497B-A047-0B98BCCF4F6C}" dt="2022-04-11T19:09:26.210" v="456" actId="5793"/>
          <ac:spMkLst>
            <pc:docMk/>
            <pc:sldMk cId="1674453736" sldId="400"/>
            <ac:spMk id="6" creationId="{A5A180BD-EF6E-4029-B7B7-485AD2F4A9D8}"/>
          </ac:spMkLst>
        </pc:spChg>
      </pc:sldChg>
      <pc:sldChg chg="addSp delSp modSp add mod delAnim">
        <pc:chgData name="Tegischer Lukas" userId="f78daebb-0565-485c-bd0e-1cd035e796ff" providerId="ADAL" clId="{8B9D986F-3E8E-497B-A047-0B98BCCF4F6C}" dt="2022-04-11T19:09:58.512" v="487" actId="22"/>
        <pc:sldMkLst>
          <pc:docMk/>
          <pc:sldMk cId="701145385" sldId="401"/>
        </pc:sldMkLst>
        <pc:spChg chg="add del mod">
          <ac:chgData name="Tegischer Lukas" userId="f78daebb-0565-485c-bd0e-1cd035e796ff" providerId="ADAL" clId="{8B9D986F-3E8E-497B-A047-0B98BCCF4F6C}" dt="2022-04-11T19:09:41.297" v="484" actId="20577"/>
          <ac:spMkLst>
            <pc:docMk/>
            <pc:sldMk cId="701145385" sldId="401"/>
            <ac:spMk id="4" creationId="{23994922-00A3-43FE-A1D2-DC3C43171571}"/>
          </ac:spMkLst>
        </pc:spChg>
        <pc:spChg chg="add del">
          <ac:chgData name="Tegischer Lukas" userId="f78daebb-0565-485c-bd0e-1cd035e796ff" providerId="ADAL" clId="{8B9D986F-3E8E-497B-A047-0B98BCCF4F6C}" dt="2022-04-11T19:09:49.161" v="486" actId="22"/>
          <ac:spMkLst>
            <pc:docMk/>
            <pc:sldMk cId="701145385" sldId="401"/>
            <ac:spMk id="5" creationId="{7BF9B388-4BDC-4DF1-BA32-6FB4FDD3507B}"/>
          </ac:spMkLst>
        </pc:spChg>
        <pc:spChg chg="del">
          <ac:chgData name="Tegischer Lukas" userId="f78daebb-0565-485c-bd0e-1cd035e796ff" providerId="ADAL" clId="{8B9D986F-3E8E-497B-A047-0B98BCCF4F6C}" dt="2022-04-11T19:09:31.541" v="458" actId="478"/>
          <ac:spMkLst>
            <pc:docMk/>
            <pc:sldMk cId="701145385" sldId="401"/>
            <ac:spMk id="6" creationId="{A5A180BD-EF6E-4029-B7B7-485AD2F4A9D8}"/>
          </ac:spMkLst>
        </pc:spChg>
        <pc:picChg chg="add">
          <ac:chgData name="Tegischer Lukas" userId="f78daebb-0565-485c-bd0e-1cd035e796ff" providerId="ADAL" clId="{8B9D986F-3E8E-497B-A047-0B98BCCF4F6C}" dt="2022-04-11T19:09:58.512" v="487" actId="22"/>
          <ac:picMkLst>
            <pc:docMk/>
            <pc:sldMk cId="701145385" sldId="401"/>
            <ac:picMk id="7" creationId="{A75B7506-F99E-4D6A-BC07-7F2D111DDEB8}"/>
          </ac:picMkLst>
        </pc:picChg>
      </pc:sldChg>
      <pc:sldChg chg="addSp delSp modSp new mod modAnim">
        <pc:chgData name="Tegischer Lukas" userId="f78daebb-0565-485c-bd0e-1cd035e796ff" providerId="ADAL" clId="{8B9D986F-3E8E-497B-A047-0B98BCCF4F6C}" dt="2022-04-11T19:12:47.101" v="534" actId="1076"/>
        <pc:sldMkLst>
          <pc:docMk/>
          <pc:sldMk cId="1322818604" sldId="402"/>
        </pc:sldMkLst>
        <pc:spChg chg="del">
          <ac:chgData name="Tegischer Lukas" userId="f78daebb-0565-485c-bd0e-1cd035e796ff" providerId="ADAL" clId="{8B9D986F-3E8E-497B-A047-0B98BCCF4F6C}" dt="2022-04-11T19:10:26.762" v="490" actId="478"/>
          <ac:spMkLst>
            <pc:docMk/>
            <pc:sldMk cId="1322818604" sldId="402"/>
            <ac:spMk id="2" creationId="{E361EA5F-2DD1-4753-9C3B-5C3EECFCA347}"/>
          </ac:spMkLst>
        </pc:spChg>
        <pc:spChg chg="del">
          <ac:chgData name="Tegischer Lukas" userId="f78daebb-0565-485c-bd0e-1cd035e796ff" providerId="ADAL" clId="{8B9D986F-3E8E-497B-A047-0B98BCCF4F6C}" dt="2022-04-11T19:10:25.845" v="489" actId="478"/>
          <ac:spMkLst>
            <pc:docMk/>
            <pc:sldMk cId="1322818604" sldId="402"/>
            <ac:spMk id="3" creationId="{016F069E-7DE1-404B-A8F4-CBEC0FB9375D}"/>
          </ac:spMkLst>
        </pc:spChg>
        <pc:spChg chg="add mod">
          <ac:chgData name="Tegischer Lukas" userId="f78daebb-0565-485c-bd0e-1cd035e796ff" providerId="ADAL" clId="{8B9D986F-3E8E-497B-A047-0B98BCCF4F6C}" dt="2022-04-11T19:10:57.960" v="495" actId="20577"/>
          <ac:spMkLst>
            <pc:docMk/>
            <pc:sldMk cId="1322818604" sldId="402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1:00.391" v="496" actId="478"/>
          <ac:spMkLst>
            <pc:docMk/>
            <pc:sldMk cId="1322818604" sldId="402"/>
            <ac:spMk id="6" creationId="{47DEE1E6-1C08-42E4-96A1-C458FD0EA093}"/>
          </ac:spMkLst>
        </pc:spChg>
        <pc:spChg chg="add mod">
          <ac:chgData name="Tegischer Lukas" userId="f78daebb-0565-485c-bd0e-1cd035e796ff" providerId="ADAL" clId="{8B9D986F-3E8E-497B-A047-0B98BCCF4F6C}" dt="2022-04-11T19:12:12.117" v="521" actId="1076"/>
          <ac:spMkLst>
            <pc:docMk/>
            <pc:sldMk cId="1322818604" sldId="402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2:41.813" v="533" actId="1076"/>
          <ac:spMkLst>
            <pc:docMk/>
            <pc:sldMk cId="1322818604" sldId="402"/>
            <ac:spMk id="9" creationId="{D31D997A-880D-4585-9D1F-7F9FDD87345B}"/>
          </ac:spMkLst>
        </pc:spChg>
        <pc:spChg chg="add mod">
          <ac:chgData name="Tegischer Lukas" userId="f78daebb-0565-485c-bd0e-1cd035e796ff" providerId="ADAL" clId="{8B9D986F-3E8E-497B-A047-0B98BCCF4F6C}" dt="2022-04-11T19:12:47.101" v="534" actId="1076"/>
          <ac:spMkLst>
            <pc:docMk/>
            <pc:sldMk cId="1322818604" sldId="402"/>
            <ac:spMk id="10" creationId="{915B6A94-E20B-40C1-B05A-D08A65FDC10C}"/>
          </ac:spMkLst>
        </pc:spChg>
      </pc:sldChg>
      <pc:sldChg chg="addSp delSp modSp add mod delAnim modAnim">
        <pc:chgData name="Tegischer Lukas" userId="f78daebb-0565-485c-bd0e-1cd035e796ff" providerId="ADAL" clId="{8B9D986F-3E8E-497B-A047-0B98BCCF4F6C}" dt="2022-04-11T19:15:17.293" v="603"/>
        <pc:sldMkLst>
          <pc:docMk/>
          <pc:sldMk cId="2804846779" sldId="403"/>
        </pc:sldMkLst>
        <pc:spChg chg="del">
          <ac:chgData name="Tegischer Lukas" userId="f78daebb-0565-485c-bd0e-1cd035e796ff" providerId="ADAL" clId="{8B9D986F-3E8E-497B-A047-0B98BCCF4F6C}" dt="2022-04-11T19:11:42.901" v="508" actId="478"/>
          <ac:spMkLst>
            <pc:docMk/>
            <pc:sldMk cId="2804846779" sldId="403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6" creationId="{702E936A-B30A-40BC-86B0-213E916C8356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7" creationId="{A6927FEB-8E4E-4126-88D8-F6834A183608}"/>
          </ac:spMkLst>
        </pc:spChg>
        <pc:spChg chg="del">
          <ac:chgData name="Tegischer Lukas" userId="f78daebb-0565-485c-bd0e-1cd035e796ff" providerId="ADAL" clId="{8B9D986F-3E8E-497B-A047-0B98BCCF4F6C}" dt="2022-04-11T19:11:43.907" v="509" actId="478"/>
          <ac:spMkLst>
            <pc:docMk/>
            <pc:sldMk cId="2804846779" sldId="403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3:12.037" v="565" actId="115"/>
          <ac:spMkLst>
            <pc:docMk/>
            <pc:sldMk cId="2804846779" sldId="403"/>
            <ac:spMk id="9" creationId="{AE9C4C1C-638B-4E2B-93E4-AD41DC060971}"/>
          </ac:spMkLst>
        </pc:spChg>
        <pc:spChg chg="add mod">
          <ac:chgData name="Tegischer Lukas" userId="f78daebb-0565-485c-bd0e-1cd035e796ff" providerId="ADAL" clId="{8B9D986F-3E8E-497B-A047-0B98BCCF4F6C}" dt="2022-04-11T19:13:27.829" v="571" actId="1076"/>
          <ac:spMkLst>
            <pc:docMk/>
            <pc:sldMk cId="2804846779" sldId="403"/>
            <ac:spMk id="10" creationId="{9645AEE3-A014-49EB-B366-DE6646E1F1B6}"/>
          </ac:spMkLst>
        </pc:spChg>
        <pc:graphicFrameChg chg="add mod modGraphic">
          <ac:chgData name="Tegischer Lukas" userId="f78daebb-0565-485c-bd0e-1cd035e796ff" providerId="ADAL" clId="{8B9D986F-3E8E-497B-A047-0B98BCCF4F6C}" dt="2022-04-11T19:15:10.325" v="602" actId="14100"/>
          <ac:graphicFrameMkLst>
            <pc:docMk/>
            <pc:sldMk cId="2804846779" sldId="403"/>
            <ac:graphicFrameMk id="11" creationId="{856DF567-8AB2-492D-B3F1-846F90202AAE}"/>
          </ac:graphicFrameMkLst>
        </pc:graphicFrameChg>
        <pc:picChg chg="add mod ord">
          <ac:chgData name="Tegischer Lukas" userId="f78daebb-0565-485c-bd0e-1cd035e796ff" providerId="ADAL" clId="{8B9D986F-3E8E-497B-A047-0B98BCCF4F6C}" dt="2022-04-11T19:15:08.093" v="601" actId="1076"/>
          <ac:picMkLst>
            <pc:docMk/>
            <pc:sldMk cId="2804846779" sldId="403"/>
            <ac:picMk id="13" creationId="{E7A01191-E69B-4657-8EA0-65F2578DEA4B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17:15.333" v="621"/>
        <pc:sldMkLst>
          <pc:docMk/>
          <pc:sldMk cId="1045059441" sldId="404"/>
        </pc:sldMkLst>
        <pc:spChg chg="add mod">
          <ac:chgData name="Tegischer Lukas" userId="f78daebb-0565-485c-bd0e-1cd035e796ff" providerId="ADAL" clId="{8B9D986F-3E8E-497B-A047-0B98BCCF4F6C}" dt="2022-04-11T19:17:11.234" v="620" actId="20577"/>
          <ac:spMkLst>
            <pc:docMk/>
            <pc:sldMk cId="1045059441" sldId="404"/>
            <ac:spMk id="7" creationId="{E199BC04-44D1-4EBC-9F7D-70A8F1216DEE}"/>
          </ac:spMkLst>
        </pc:spChg>
        <pc:spChg chg="del">
          <ac:chgData name="Tegischer Lukas" userId="f78daebb-0565-485c-bd0e-1cd035e796ff" providerId="ADAL" clId="{8B9D986F-3E8E-497B-A047-0B98BCCF4F6C}" dt="2022-04-11T19:16:34.908" v="608" actId="478"/>
          <ac:spMkLst>
            <pc:docMk/>
            <pc:sldMk cId="1045059441" sldId="404"/>
            <ac:spMk id="9" creationId="{AE9C4C1C-638B-4E2B-93E4-AD41DC060971}"/>
          </ac:spMkLst>
        </pc:spChg>
        <pc:spChg chg="del">
          <ac:chgData name="Tegischer Lukas" userId="f78daebb-0565-485c-bd0e-1cd035e796ff" providerId="ADAL" clId="{8B9D986F-3E8E-497B-A047-0B98BCCF4F6C}" dt="2022-04-11T19:16:34.265" v="607" actId="478"/>
          <ac:spMkLst>
            <pc:docMk/>
            <pc:sldMk cId="1045059441" sldId="404"/>
            <ac:spMk id="10" creationId="{9645AEE3-A014-49EB-B366-DE6646E1F1B6}"/>
          </ac:spMkLst>
        </pc:spChg>
        <pc:graphicFrameChg chg="del modGraphic">
          <ac:chgData name="Tegischer Lukas" userId="f78daebb-0565-485c-bd0e-1cd035e796ff" providerId="ADAL" clId="{8B9D986F-3E8E-497B-A047-0B98BCCF4F6C}" dt="2022-04-11T19:16:35.861" v="609" actId="478"/>
          <ac:graphicFrameMkLst>
            <pc:docMk/>
            <pc:sldMk cId="1045059441" sldId="404"/>
            <ac:graphicFrameMk id="11" creationId="{856DF567-8AB2-492D-B3F1-846F90202AAE}"/>
          </ac:graphicFrameMkLst>
        </pc:graphicFrameChg>
        <pc:picChg chg="del">
          <ac:chgData name="Tegischer Lukas" userId="f78daebb-0565-485c-bd0e-1cd035e796ff" providerId="ADAL" clId="{8B9D986F-3E8E-497B-A047-0B98BCCF4F6C}" dt="2022-04-11T19:16:32.262" v="605" actId="478"/>
          <ac:picMkLst>
            <pc:docMk/>
            <pc:sldMk cId="1045059441" sldId="404"/>
            <ac:picMk id="13" creationId="{E7A01191-E69B-4657-8EA0-65F2578DEA4B}"/>
          </ac:picMkLst>
        </pc:picChg>
      </pc:sldChg>
    </pc:docChg>
  </pc:docChgLst>
  <pc:docChgLst>
    <pc:chgData name="Tegischer Lukas" userId="f78daebb-0565-485c-bd0e-1cd035e796ff" providerId="ADAL" clId="{FDD44131-7DAA-4D66-9E7D-67B7995B255E}"/>
    <pc:docChg chg="undo redo custSel addSld delSld modSld sldOrd">
      <pc:chgData name="Tegischer Lukas" userId="f78daebb-0565-485c-bd0e-1cd035e796ff" providerId="ADAL" clId="{FDD44131-7DAA-4D66-9E7D-67B7995B255E}" dt="2022-04-11T16:44:04.168" v="915"/>
      <pc:docMkLst>
        <pc:docMk/>
      </pc:docMkLst>
      <pc:sldChg chg="modSp mod">
        <pc:chgData name="Tegischer Lukas" userId="f78daebb-0565-485c-bd0e-1cd035e796ff" providerId="ADAL" clId="{FDD44131-7DAA-4D66-9E7D-67B7995B255E}" dt="2022-04-11T16:12:16.047" v="29" actId="404"/>
        <pc:sldMkLst>
          <pc:docMk/>
          <pc:sldMk cId="336392357" sldId="256"/>
        </pc:sldMkLst>
        <pc:spChg chg="mod">
          <ac:chgData name="Tegischer Lukas" userId="f78daebb-0565-485c-bd0e-1cd035e796ff" providerId="ADAL" clId="{FDD44131-7DAA-4D66-9E7D-67B7995B255E}" dt="2022-04-11T16:12:16.047" v="2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DD44131-7DAA-4D66-9E7D-67B7995B255E}" dt="2022-04-11T16:16:58.696" v="269" actId="478"/>
        <pc:sldMkLst>
          <pc:docMk/>
          <pc:sldMk cId="2738696002" sldId="324"/>
        </pc:sldMkLst>
        <pc:spChg chg="mod">
          <ac:chgData name="Tegischer Lukas" userId="f78daebb-0565-485c-bd0e-1cd035e796ff" providerId="ADAL" clId="{FDD44131-7DAA-4D66-9E7D-67B7995B255E}" dt="2022-04-11T16:14:00.412" v="72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3:58.617" v="71" actId="1076"/>
          <ac:spMkLst>
            <pc:docMk/>
            <pc:sldMk cId="2738696002" sldId="324"/>
            <ac:spMk id="7" creationId="{93980A07-FDE8-4A6C-8737-A09EBE14F8E5}"/>
          </ac:spMkLst>
        </pc:spChg>
        <pc:spChg chg="del">
          <ac:chgData name="Tegischer Lukas" userId="f78daebb-0565-485c-bd0e-1cd035e796ff" providerId="ADAL" clId="{FDD44131-7DAA-4D66-9E7D-67B7995B255E}" dt="2022-04-11T16:12:22.037" v="30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FDD44131-7DAA-4D66-9E7D-67B7995B255E}" dt="2022-04-11T16:12:22.913" v="31" actId="478"/>
          <ac:spMkLst>
            <pc:docMk/>
            <pc:sldMk cId="2738696002" sldId="324"/>
            <ac:spMk id="13" creationId="{7CA4CCE7-8A84-426E-989E-BD9259220CC1}"/>
          </ac:spMkLst>
        </pc:spChg>
        <pc:picChg chg="add del">
          <ac:chgData name="Tegischer Lukas" userId="f78daebb-0565-485c-bd0e-1cd035e796ff" providerId="ADAL" clId="{FDD44131-7DAA-4D66-9E7D-67B7995B255E}" dt="2022-04-11T16:16:58.696" v="269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312616909" sldId="373"/>
        </pc:sldMkLst>
      </pc:sldChg>
      <pc:sldChg chg="addSp delSp modSp add mod">
        <pc:chgData name="Tegischer Lukas" userId="f78daebb-0565-485c-bd0e-1cd035e796ff" providerId="ADAL" clId="{FDD44131-7DAA-4D66-9E7D-67B7995B255E}" dt="2022-04-11T16:16:58.900" v="270" actId="478"/>
        <pc:sldMkLst>
          <pc:docMk/>
          <pc:sldMk cId="2025837772" sldId="374"/>
        </pc:sldMkLst>
        <pc:spChg chg="del mod">
          <ac:chgData name="Tegischer Lukas" userId="f78daebb-0565-485c-bd0e-1cd035e796ff" providerId="ADAL" clId="{FDD44131-7DAA-4D66-9E7D-67B7995B255E}" dt="2022-04-11T16:15:05.826" v="143" actId="478"/>
          <ac:spMkLst>
            <pc:docMk/>
            <pc:sldMk cId="2025837772" sldId="37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5:07.823" v="144" actId="1076"/>
          <ac:spMkLst>
            <pc:docMk/>
            <pc:sldMk cId="2025837772" sldId="374"/>
            <ac:spMk id="6" creationId="{B9C6AA76-CF88-4E6D-89FE-A4E7F40505DC}"/>
          </ac:spMkLst>
        </pc:spChg>
        <pc:spChg chg="del">
          <ac:chgData name="Tegischer Lukas" userId="f78daebb-0565-485c-bd0e-1cd035e796ff" providerId="ADAL" clId="{FDD44131-7DAA-4D66-9E7D-67B7995B255E}" dt="2022-04-11T16:14:04.702" v="74" actId="478"/>
          <ac:spMkLst>
            <pc:docMk/>
            <pc:sldMk cId="2025837772" sldId="374"/>
            <ac:spMk id="7" creationId="{93980A07-FDE8-4A6C-8737-A09EBE14F8E5}"/>
          </ac:spMkLst>
        </pc:spChg>
        <pc:picChg chg="add del">
          <ac:chgData name="Tegischer Lukas" userId="f78daebb-0565-485c-bd0e-1cd035e796ff" providerId="ADAL" clId="{FDD44131-7DAA-4D66-9E7D-67B7995B255E}" dt="2022-04-11T16:16:58.900" v="270" actId="478"/>
          <ac:picMkLst>
            <pc:docMk/>
            <pc:sldMk cId="2025837772" sldId="374"/>
            <ac:picMk id="14" creationId="{053D7308-DE5D-4085-8981-CCF5F27D1668}"/>
          </ac:picMkLst>
        </pc:picChg>
      </pc:sldChg>
      <pc:sldChg chg="addSp delSp modSp add mod modAnim">
        <pc:chgData name="Tegischer Lukas" userId="f78daebb-0565-485c-bd0e-1cd035e796ff" providerId="ADAL" clId="{FDD44131-7DAA-4D66-9E7D-67B7995B255E}" dt="2022-04-11T16:20:16.808" v="335" actId="113"/>
        <pc:sldMkLst>
          <pc:docMk/>
          <pc:sldMk cId="4092045795" sldId="375"/>
        </pc:sldMkLst>
        <pc:spChg chg="del mod">
          <ac:chgData name="Tegischer Lukas" userId="f78daebb-0565-485c-bd0e-1cd035e796ff" providerId="ADAL" clId="{FDD44131-7DAA-4D66-9E7D-67B7995B255E}" dt="2022-04-11T16:16:22.737" v="254" actId="478"/>
          <ac:spMkLst>
            <pc:docMk/>
            <pc:sldMk cId="4092045795" sldId="37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20:16.808" v="335" actId="113"/>
          <ac:spMkLst>
            <pc:docMk/>
            <pc:sldMk cId="4092045795" sldId="375"/>
            <ac:spMk id="6" creationId="{5BBB6A71-840B-4279-BAFF-0089C11F1BC3}"/>
          </ac:spMkLst>
        </pc:spChg>
        <pc:spChg chg="del">
          <ac:chgData name="Tegischer Lukas" userId="f78daebb-0565-485c-bd0e-1cd035e796ff" providerId="ADAL" clId="{FDD44131-7DAA-4D66-9E7D-67B7995B255E}" dt="2022-04-11T16:15:31.680" v="201" actId="478"/>
          <ac:spMkLst>
            <pc:docMk/>
            <pc:sldMk cId="4092045795" sldId="375"/>
            <ac:spMk id="7" creationId="{93980A07-FDE8-4A6C-8737-A09EBE14F8E5}"/>
          </ac:spMkLst>
        </pc:spChg>
        <pc:spChg chg="add del mod">
          <ac:chgData name="Tegischer Lukas" userId="f78daebb-0565-485c-bd0e-1cd035e796ff" providerId="ADAL" clId="{FDD44131-7DAA-4D66-9E7D-67B7995B255E}" dt="2022-04-11T16:17:26.291" v="278" actId="478"/>
          <ac:spMkLst>
            <pc:docMk/>
            <pc:sldMk cId="4092045795" sldId="375"/>
            <ac:spMk id="8" creationId="{AD70E464-E55E-49C6-8E7B-5FE499E06C78}"/>
          </ac:spMkLst>
        </pc:spChg>
        <pc:spChg chg="add mod">
          <ac:chgData name="Tegischer Lukas" userId="f78daebb-0565-485c-bd0e-1cd035e796ff" providerId="ADAL" clId="{FDD44131-7DAA-4D66-9E7D-67B7995B255E}" dt="2022-04-11T16:20:07.862" v="334" actId="20577"/>
          <ac:spMkLst>
            <pc:docMk/>
            <pc:sldMk cId="4092045795" sldId="375"/>
            <ac:spMk id="9" creationId="{B523D3ED-A8BC-4493-9476-CBBC0862B563}"/>
          </ac:spMkLst>
        </pc:spChg>
        <pc:spChg chg="add del mod">
          <ac:chgData name="Tegischer Lukas" userId="f78daebb-0565-485c-bd0e-1cd035e796ff" providerId="ADAL" clId="{FDD44131-7DAA-4D66-9E7D-67B7995B255E}" dt="2022-04-11T16:17:48.642" v="284" actId="21"/>
          <ac:spMkLst>
            <pc:docMk/>
            <pc:sldMk cId="4092045795" sldId="375"/>
            <ac:spMk id="11" creationId="{8CB10423-E03E-410B-9C05-9EB468BE6048}"/>
          </ac:spMkLst>
        </pc:spChg>
        <pc:picChg chg="del">
          <ac:chgData name="Tegischer Lukas" userId="f78daebb-0565-485c-bd0e-1cd035e796ff" providerId="ADAL" clId="{FDD44131-7DAA-4D66-9E7D-67B7995B255E}" dt="2022-04-11T16:16:47.148" v="266" actId="478"/>
          <ac:picMkLst>
            <pc:docMk/>
            <pc:sldMk cId="4092045795" sldId="375"/>
            <ac:picMk id="14" creationId="{053D7308-DE5D-4085-8981-CCF5F27D1668}"/>
          </ac:picMkLst>
        </pc:picChg>
      </pc:sldChg>
      <pc:sldChg chg="addSp delSp modSp add mod ord modAnim">
        <pc:chgData name="Tegischer Lukas" userId="f78daebb-0565-485c-bd0e-1cd035e796ff" providerId="ADAL" clId="{FDD44131-7DAA-4D66-9E7D-67B7995B255E}" dt="2022-04-11T16:25:34.164" v="480"/>
        <pc:sldMkLst>
          <pc:docMk/>
          <pc:sldMk cId="3376764983" sldId="376"/>
        </pc:sldMkLst>
        <pc:spChg chg="add mod">
          <ac:chgData name="Tegischer Lukas" userId="f78daebb-0565-485c-bd0e-1cd035e796ff" providerId="ADAL" clId="{FDD44131-7DAA-4D66-9E7D-67B7995B255E}" dt="2022-04-11T16:24:59.903" v="459" actId="20577"/>
          <ac:spMkLst>
            <pc:docMk/>
            <pc:sldMk cId="3376764983" sldId="376"/>
            <ac:spMk id="5" creationId="{834A1121-4847-496E-BA55-9EB5A520BC6A}"/>
          </ac:spMkLst>
        </pc:spChg>
        <pc:spChg chg="del">
          <ac:chgData name="Tegischer Lukas" userId="f78daebb-0565-485c-bd0e-1cd035e796ff" providerId="ADAL" clId="{FDD44131-7DAA-4D66-9E7D-67B7995B255E}" dt="2022-04-11T16:19:24.379" v="309" actId="478"/>
          <ac:spMkLst>
            <pc:docMk/>
            <pc:sldMk cId="3376764983" sldId="376"/>
            <ac:spMk id="6" creationId="{B9C6AA76-CF88-4E6D-89FE-A4E7F40505DC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19:04.816" v="308"/>
        <pc:sldMkLst>
          <pc:docMk/>
          <pc:sldMk cId="2865861909" sldId="377"/>
        </pc:sldMkLst>
        <pc:spChg chg="add mod">
          <ac:chgData name="Tegischer Lukas" userId="f78daebb-0565-485c-bd0e-1cd035e796ff" providerId="ADAL" clId="{FDD44131-7DAA-4D66-9E7D-67B7995B255E}" dt="2022-04-11T16:18:21.608" v="295" actId="1582"/>
          <ac:spMkLst>
            <pc:docMk/>
            <pc:sldMk cId="2865861909" sldId="377"/>
            <ac:spMk id="4" creationId="{C13F5052-0CB2-421A-9B3F-D3AF942F6CBB}"/>
          </ac:spMkLst>
        </pc:spChg>
        <pc:spChg chg="del">
          <ac:chgData name="Tegischer Lukas" userId="f78daebb-0565-485c-bd0e-1cd035e796ff" providerId="ADAL" clId="{FDD44131-7DAA-4D66-9E7D-67B7995B255E}" dt="2022-04-11T16:17:59.213" v="287" actId="478"/>
          <ac:spMkLst>
            <pc:docMk/>
            <pc:sldMk cId="2865861909" sldId="377"/>
            <ac:spMk id="6" creationId="{5BBB6A71-840B-4279-BAFF-0089C11F1BC3}"/>
          </ac:spMkLst>
        </pc:spChg>
        <pc:spChg chg="add mod">
          <ac:chgData name="Tegischer Lukas" userId="f78daebb-0565-485c-bd0e-1cd035e796ff" providerId="ADAL" clId="{FDD44131-7DAA-4D66-9E7D-67B7995B255E}" dt="2022-04-11T16:18:55.648" v="305" actId="20577"/>
          <ac:spMkLst>
            <pc:docMk/>
            <pc:sldMk cId="2865861909" sldId="377"/>
            <ac:spMk id="7" creationId="{AA56A15C-9FE9-44F4-ACFF-8BA9050CD96D}"/>
          </ac:spMkLst>
        </pc:spChg>
        <pc:spChg chg="del">
          <ac:chgData name="Tegischer Lukas" userId="f78daebb-0565-485c-bd0e-1cd035e796ff" providerId="ADAL" clId="{FDD44131-7DAA-4D66-9E7D-67B7995B255E}" dt="2022-04-11T16:17:59.531" v="288" actId="478"/>
          <ac:spMkLst>
            <pc:docMk/>
            <pc:sldMk cId="2865861909" sldId="377"/>
            <ac:spMk id="9" creationId="{B523D3ED-A8BC-4493-9476-CBBC0862B563}"/>
          </ac:spMkLst>
        </pc:spChg>
      </pc:sldChg>
      <pc:sldChg chg="addSp delSp modSp new mod">
        <pc:chgData name="Tegischer Lukas" userId="f78daebb-0565-485c-bd0e-1cd035e796ff" providerId="ADAL" clId="{FDD44131-7DAA-4D66-9E7D-67B7995B255E}" dt="2022-04-11T16:43:37.154" v="914" actId="1076"/>
        <pc:sldMkLst>
          <pc:docMk/>
          <pc:sldMk cId="3892961303" sldId="378"/>
        </pc:sldMkLst>
        <pc:spChg chg="del">
          <ac:chgData name="Tegischer Lukas" userId="f78daebb-0565-485c-bd0e-1cd035e796ff" providerId="ADAL" clId="{FDD44131-7DAA-4D66-9E7D-67B7995B255E}" dt="2022-04-11T16:20:29.417" v="338" actId="478"/>
          <ac:spMkLst>
            <pc:docMk/>
            <pc:sldMk cId="3892961303" sldId="378"/>
            <ac:spMk id="2" creationId="{4DBD9996-3916-4FA1-96C2-C8E4D3589753}"/>
          </ac:spMkLst>
        </pc:spChg>
        <pc:spChg chg="del">
          <ac:chgData name="Tegischer Lukas" userId="f78daebb-0565-485c-bd0e-1cd035e796ff" providerId="ADAL" clId="{FDD44131-7DAA-4D66-9E7D-67B7995B255E}" dt="2022-04-11T16:20:28.877" v="337" actId="478"/>
          <ac:spMkLst>
            <pc:docMk/>
            <pc:sldMk cId="3892961303" sldId="378"/>
            <ac:spMk id="3" creationId="{56F1D28D-A3DD-4366-A0D0-D7ABD0F582C6}"/>
          </ac:spMkLst>
        </pc:spChg>
        <pc:spChg chg="add del mod">
          <ac:chgData name="Tegischer Lukas" userId="f78daebb-0565-485c-bd0e-1cd035e796ff" providerId="ADAL" clId="{FDD44131-7DAA-4D66-9E7D-67B7995B255E}" dt="2022-04-11T16:43:21.871" v="907" actId="478"/>
          <ac:spMkLst>
            <pc:docMk/>
            <pc:sldMk cId="3892961303" sldId="37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34.208" v="913" actId="1076"/>
          <ac:spMkLst>
            <pc:docMk/>
            <pc:sldMk cId="3892961303" sldId="378"/>
            <ac:spMk id="7" creationId="{8CAD82A5-A545-483A-900B-A6963155702F}"/>
          </ac:spMkLst>
        </pc:spChg>
        <pc:graphicFrameChg chg="add mod modGraphic">
          <ac:chgData name="Tegischer Lukas" userId="f78daebb-0565-485c-bd0e-1cd035e796ff" providerId="ADAL" clId="{FDD44131-7DAA-4D66-9E7D-67B7995B255E}" dt="2022-04-11T16:43:37.154" v="914" actId="1076"/>
          <ac:graphicFrameMkLst>
            <pc:docMk/>
            <pc:sldMk cId="3892961303" sldId="378"/>
            <ac:graphicFrameMk id="5" creationId="{405D672D-83C3-467B-95A6-CC8372FD4B15}"/>
          </ac:graphicFrameMkLst>
        </pc:graphicFrameChg>
      </pc:sldChg>
      <pc:sldChg chg="addSp delSp modSp add mod modAnim">
        <pc:chgData name="Tegischer Lukas" userId="f78daebb-0565-485c-bd0e-1cd035e796ff" providerId="ADAL" clId="{FDD44131-7DAA-4D66-9E7D-67B7995B255E}" dt="2022-04-11T16:24:03.553" v="436"/>
        <pc:sldMkLst>
          <pc:docMk/>
          <pc:sldMk cId="4227939111" sldId="379"/>
        </pc:sldMkLst>
        <pc:spChg chg="mod">
          <ac:chgData name="Tegischer Lukas" userId="f78daebb-0565-485c-bd0e-1cd035e796ff" providerId="ADAL" clId="{FDD44131-7DAA-4D66-9E7D-67B7995B255E}" dt="2022-04-11T16:22:06.783" v="361" actId="122"/>
          <ac:spMkLst>
            <pc:docMk/>
            <pc:sldMk cId="4227939111" sldId="37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22:42.921" v="370" actId="1076"/>
          <ac:spMkLst>
            <pc:docMk/>
            <pc:sldMk cId="4227939111" sldId="379"/>
            <ac:spMk id="6" creationId="{D182D0C8-9D6C-413C-98C3-462915193B51}"/>
          </ac:spMkLst>
        </pc:spChg>
        <pc:spChg chg="add mod">
          <ac:chgData name="Tegischer Lukas" userId="f78daebb-0565-485c-bd0e-1cd035e796ff" providerId="ADAL" clId="{FDD44131-7DAA-4D66-9E7D-67B7995B255E}" dt="2022-04-11T16:23:20.978" v="422" actId="20577"/>
          <ac:spMkLst>
            <pc:docMk/>
            <pc:sldMk cId="4227939111" sldId="379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23:39.268" v="427" actId="1076"/>
          <ac:spMkLst>
            <pc:docMk/>
            <pc:sldMk cId="4227939111" sldId="379"/>
            <ac:spMk id="9" creationId="{64AA8B57-00F6-46A5-BAEC-3704490A7D34}"/>
          </ac:spMkLst>
        </pc:spChg>
        <pc:spChg chg="add mod">
          <ac:chgData name="Tegischer Lukas" userId="f78daebb-0565-485c-bd0e-1cd035e796ff" providerId="ADAL" clId="{FDD44131-7DAA-4D66-9E7D-67B7995B255E}" dt="2022-04-11T16:23:53.468" v="433" actId="1076"/>
          <ac:spMkLst>
            <pc:docMk/>
            <pc:sldMk cId="4227939111" sldId="379"/>
            <ac:spMk id="11" creationId="{CD87A8FD-75AE-4D58-84C8-2F531F2CF890}"/>
          </ac:spMkLst>
        </pc:spChg>
        <pc:graphicFrameChg chg="del">
          <ac:chgData name="Tegischer Lukas" userId="f78daebb-0565-485c-bd0e-1cd035e796ff" providerId="ADAL" clId="{FDD44131-7DAA-4D66-9E7D-67B7995B255E}" dt="2022-04-11T16:21:40.008" v="357" actId="478"/>
          <ac:graphicFrameMkLst>
            <pc:docMk/>
            <pc:sldMk cId="4227939111" sldId="379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25:26.946" v="478" actId="20577"/>
        <pc:sldMkLst>
          <pc:docMk/>
          <pc:sldMk cId="3359074548" sldId="380"/>
        </pc:sldMkLst>
        <pc:spChg chg="mod">
          <ac:chgData name="Tegischer Lukas" userId="f78daebb-0565-485c-bd0e-1cd035e796ff" providerId="ADAL" clId="{FDD44131-7DAA-4D66-9E7D-67B7995B255E}" dt="2022-04-11T16:25:26.946" v="478" actId="20577"/>
          <ac:spMkLst>
            <pc:docMk/>
            <pc:sldMk cId="3359074548" sldId="380"/>
            <ac:spMk id="5" creationId="{834A1121-4847-496E-BA55-9EB5A520BC6A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43:09.717" v="904" actId="1076"/>
        <pc:sldMkLst>
          <pc:docMk/>
          <pc:sldMk cId="3454483996" sldId="381"/>
        </pc:sldMkLst>
        <pc:spChg chg="del">
          <ac:chgData name="Tegischer Lukas" userId="f78daebb-0565-485c-bd0e-1cd035e796ff" providerId="ADAL" clId="{FDD44131-7DAA-4D66-9E7D-67B7995B255E}" dt="2022-04-11T16:26:36.544" v="597" actId="478"/>
          <ac:spMkLst>
            <pc:docMk/>
            <pc:sldMk cId="3454483996" sldId="38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09.717" v="904" actId="1076"/>
          <ac:spMkLst>
            <pc:docMk/>
            <pc:sldMk cId="3454483996" sldId="381"/>
            <ac:spMk id="6" creationId="{08F00804-07FD-4208-9788-D870B4767E88}"/>
          </ac:spMkLst>
        </pc:spChg>
        <pc:graphicFrameChg chg="mod modGraphic">
          <ac:chgData name="Tegischer Lukas" userId="f78daebb-0565-485c-bd0e-1cd035e796ff" providerId="ADAL" clId="{FDD44131-7DAA-4D66-9E7D-67B7995B255E}" dt="2022-04-11T16:42:57.283" v="898" actId="1076"/>
          <ac:graphicFrameMkLst>
            <pc:docMk/>
            <pc:sldMk cId="3454483996" sldId="381"/>
            <ac:graphicFrameMk id="5" creationId="{405D672D-83C3-467B-95A6-CC8372FD4B15}"/>
          </ac:graphicFrameMkLst>
        </pc:graphicFrameChg>
      </pc:sldChg>
      <pc:sldChg chg="addSp delSp modSp add mod delAnim modAnim">
        <pc:chgData name="Tegischer Lukas" userId="f78daebb-0565-485c-bd0e-1cd035e796ff" providerId="ADAL" clId="{FDD44131-7DAA-4D66-9E7D-67B7995B255E}" dt="2022-04-11T16:31:49.306" v="675" actId="403"/>
        <pc:sldMkLst>
          <pc:docMk/>
          <pc:sldMk cId="2889453575" sldId="382"/>
        </pc:sldMkLst>
        <pc:spChg chg="mod">
          <ac:chgData name="Tegischer Lukas" userId="f78daebb-0565-485c-bd0e-1cd035e796ff" providerId="ADAL" clId="{FDD44131-7DAA-4D66-9E7D-67B7995B255E}" dt="2022-04-11T16:31:32.828" v="671" actId="1076"/>
          <ac:spMkLst>
            <pc:docMk/>
            <pc:sldMk cId="2889453575" sldId="38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29:49.149" v="637" actId="478"/>
          <ac:spMkLst>
            <pc:docMk/>
            <pc:sldMk cId="2889453575" sldId="382"/>
            <ac:spMk id="6" creationId="{D182D0C8-9D6C-413C-98C3-462915193B51}"/>
          </ac:spMkLst>
        </pc:spChg>
        <pc:spChg chg="del">
          <ac:chgData name="Tegischer Lukas" userId="f78daebb-0565-485c-bd0e-1cd035e796ff" providerId="ADAL" clId="{FDD44131-7DAA-4D66-9E7D-67B7995B255E}" dt="2022-04-11T16:29:49.943" v="638" actId="478"/>
          <ac:spMkLst>
            <pc:docMk/>
            <pc:sldMk cId="2889453575" sldId="382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31:49.306" v="675" actId="403"/>
          <ac:spMkLst>
            <pc:docMk/>
            <pc:sldMk cId="2889453575" sldId="382"/>
            <ac:spMk id="8" creationId="{CA7C5C22-3851-48B3-B2CC-E5439C152111}"/>
          </ac:spMkLst>
        </pc:spChg>
        <pc:spChg chg="del">
          <ac:chgData name="Tegischer Lukas" userId="f78daebb-0565-485c-bd0e-1cd035e796ff" providerId="ADAL" clId="{FDD44131-7DAA-4D66-9E7D-67B7995B255E}" dt="2022-04-11T16:29:51.355" v="639" actId="478"/>
          <ac:spMkLst>
            <pc:docMk/>
            <pc:sldMk cId="2889453575" sldId="382"/>
            <ac:spMk id="9" creationId="{64AA8B57-00F6-46A5-BAEC-3704490A7D34}"/>
          </ac:spMkLst>
        </pc:spChg>
        <pc:spChg chg="del">
          <ac:chgData name="Tegischer Lukas" userId="f78daebb-0565-485c-bd0e-1cd035e796ff" providerId="ADAL" clId="{FDD44131-7DAA-4D66-9E7D-67B7995B255E}" dt="2022-04-11T16:29:52.448" v="640" actId="478"/>
          <ac:spMkLst>
            <pc:docMk/>
            <pc:sldMk cId="2889453575" sldId="382"/>
            <ac:spMk id="11" creationId="{CD87A8FD-75AE-4D58-84C8-2F531F2CF890}"/>
          </ac:spMkLst>
        </pc:spChg>
      </pc:sldChg>
      <pc:sldChg chg="delSp add del mod delAnim">
        <pc:chgData name="Tegischer Lukas" userId="f78daebb-0565-485c-bd0e-1cd035e796ff" providerId="ADAL" clId="{FDD44131-7DAA-4D66-9E7D-67B7995B255E}" dt="2022-04-11T16:32:43.895" v="699" actId="47"/>
        <pc:sldMkLst>
          <pc:docMk/>
          <pc:sldMk cId="418839328" sldId="383"/>
        </pc:sldMkLst>
        <pc:spChg chg="del">
          <ac:chgData name="Tegischer Lukas" userId="f78daebb-0565-485c-bd0e-1cd035e796ff" providerId="ADAL" clId="{FDD44131-7DAA-4D66-9E7D-67B7995B255E}" dt="2022-04-11T16:31:52.890" v="676" actId="478"/>
          <ac:spMkLst>
            <pc:docMk/>
            <pc:sldMk cId="418839328" sldId="383"/>
            <ac:spMk id="5" creationId="{834A1121-4847-496E-BA55-9EB5A520BC6A}"/>
          </ac:spMkLst>
        </pc:spChg>
      </pc:sldChg>
      <pc:sldChg chg="addSp modSp add mod">
        <pc:chgData name="Tegischer Lukas" userId="f78daebb-0565-485c-bd0e-1cd035e796ff" providerId="ADAL" clId="{FDD44131-7DAA-4D66-9E7D-67B7995B255E}" dt="2022-04-11T16:42:42.825" v="896" actId="1076"/>
        <pc:sldMkLst>
          <pc:docMk/>
          <pc:sldMk cId="1393937610" sldId="384"/>
        </pc:sldMkLst>
        <pc:spChg chg="add mod">
          <ac:chgData name="Tegischer Lukas" userId="f78daebb-0565-485c-bd0e-1cd035e796ff" providerId="ADAL" clId="{FDD44131-7DAA-4D66-9E7D-67B7995B255E}" dt="2022-04-11T16:42:42.825" v="896" actId="1076"/>
          <ac:spMkLst>
            <pc:docMk/>
            <pc:sldMk cId="1393937610" sldId="384"/>
            <ac:spMk id="4" creationId="{2AC66C3B-9ECC-4A4B-BE7C-C3CB2AA8F54D}"/>
          </ac:spMkLst>
        </pc:spChg>
        <pc:graphicFrameChg chg="mod modGraphic">
          <ac:chgData name="Tegischer Lukas" userId="f78daebb-0565-485c-bd0e-1cd035e796ff" providerId="ADAL" clId="{FDD44131-7DAA-4D66-9E7D-67B7995B255E}" dt="2022-04-11T16:42:34.987" v="890" actId="1076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32:32.710" v="698" actId="207"/>
        <pc:sldMkLst>
          <pc:docMk/>
          <pc:sldMk cId="4266368926" sldId="385"/>
        </pc:sldMkLst>
        <pc:spChg chg="mod">
          <ac:chgData name="Tegischer Lukas" userId="f78daebb-0565-485c-bd0e-1cd035e796ff" providerId="ADAL" clId="{FDD44131-7DAA-4D66-9E7D-67B7995B255E}" dt="2022-04-11T16:32:32.710" v="698" actId="207"/>
          <ac:spMkLst>
            <pc:docMk/>
            <pc:sldMk cId="4266368926" sldId="385"/>
            <ac:spMk id="5" creationId="{834A1121-4847-496E-BA55-9EB5A520BC6A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5:00.196" v="730"/>
        <pc:sldMkLst>
          <pc:docMk/>
          <pc:sldMk cId="2827705079" sldId="386"/>
        </pc:sldMkLst>
        <pc:spChg chg="mod">
          <ac:chgData name="Tegischer Lukas" userId="f78daebb-0565-485c-bd0e-1cd035e796ff" providerId="ADAL" clId="{FDD44131-7DAA-4D66-9E7D-67B7995B255E}" dt="2022-04-11T16:34:50.125" v="727" actId="1076"/>
          <ac:spMkLst>
            <pc:docMk/>
            <pc:sldMk cId="2827705079" sldId="386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34:47.416" v="726" actId="1076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FDD44131-7DAA-4D66-9E7D-67B7995B255E}" dt="2022-04-11T16:34:24.990" v="721" actId="478"/>
          <ac:spMkLst>
            <pc:docMk/>
            <pc:sldMk cId="2827705079" sldId="386"/>
            <ac:spMk id="8" creationId="{CA7C5C22-3851-48B3-B2CC-E5439C152111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7:23.893" v="781"/>
        <pc:sldMkLst>
          <pc:docMk/>
          <pc:sldMk cId="2987314754" sldId="387"/>
        </pc:sldMkLst>
        <pc:spChg chg="del">
          <ac:chgData name="Tegischer Lukas" userId="f78daebb-0565-485c-bd0e-1cd035e796ff" providerId="ADAL" clId="{FDD44131-7DAA-4D66-9E7D-67B7995B255E}" dt="2022-04-11T16:36:48.182" v="767" actId="478"/>
          <ac:spMkLst>
            <pc:docMk/>
            <pc:sldMk cId="2987314754" sldId="387"/>
            <ac:spMk id="5" creationId="{834A1121-4847-496E-BA55-9EB5A520BC6A}"/>
          </ac:spMkLst>
        </pc:spChg>
        <pc:spChg chg="add mod">
          <ac:chgData name="Tegischer Lukas" userId="f78daebb-0565-485c-bd0e-1cd035e796ff" providerId="ADAL" clId="{FDD44131-7DAA-4D66-9E7D-67B7995B255E}" dt="2022-04-11T16:36:55.942" v="770" actId="1076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FDD44131-7DAA-4D66-9E7D-67B7995B255E}" dt="2022-04-11T16:37:09.442" v="774" actId="207"/>
          <ac:spMkLst>
            <pc:docMk/>
            <pc:sldMk cId="2987314754" sldId="387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21.792" v="780" actId="1076"/>
          <ac:spMkLst>
            <pc:docMk/>
            <pc:sldMk cId="2987314754" sldId="387"/>
            <ac:spMk id="9" creationId="{8BACB33F-42CE-470A-8D89-AE62E871BA4B}"/>
          </ac:spMkLst>
        </pc:spChg>
      </pc:sldChg>
      <pc:sldChg chg="addSp modSp add del mod">
        <pc:chgData name="Tegischer Lukas" userId="f78daebb-0565-485c-bd0e-1cd035e796ff" providerId="ADAL" clId="{FDD44131-7DAA-4D66-9E7D-67B7995B255E}" dt="2022-04-11T16:42:08.013" v="886" actId="1076"/>
        <pc:sldMkLst>
          <pc:docMk/>
          <pc:sldMk cId="2750312868" sldId="388"/>
        </pc:sldMkLst>
        <pc:spChg chg="add mod">
          <ac:chgData name="Tegischer Lukas" userId="f78daebb-0565-485c-bd0e-1cd035e796ff" providerId="ADAL" clId="{FDD44131-7DAA-4D66-9E7D-67B7995B255E}" dt="2022-04-11T16:42:04.762" v="885" actId="1076"/>
          <ac:spMkLst>
            <pc:docMk/>
            <pc:sldMk cId="2750312868" sldId="388"/>
            <ac:spMk id="4" creationId="{A88CC646-9E91-4B32-AD32-091670D52A55}"/>
          </ac:spMkLst>
        </pc:spChg>
        <pc:graphicFrameChg chg="mod modGraphic">
          <ac:chgData name="Tegischer Lukas" userId="f78daebb-0565-485c-bd0e-1cd035e796ff" providerId="ADAL" clId="{FDD44131-7DAA-4D66-9E7D-67B7995B255E}" dt="2022-04-11T16:42:08.013" v="886" actId="1076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addSp delSp modSp add mod addAnim delAnim modAnim">
        <pc:chgData name="Tegischer Lukas" userId="f78daebb-0565-485c-bd0e-1cd035e796ff" providerId="ADAL" clId="{FDD44131-7DAA-4D66-9E7D-67B7995B255E}" dt="2022-04-11T16:36:45.850" v="766" actId="478"/>
        <pc:sldMkLst>
          <pc:docMk/>
          <pc:sldMk cId="2376582050" sldId="389"/>
        </pc:sldMkLst>
        <pc:spChg chg="del mod">
          <ac:chgData name="Tegischer Lukas" userId="f78daebb-0565-485c-bd0e-1cd035e796ff" providerId="ADAL" clId="{FDD44131-7DAA-4D66-9E7D-67B7995B255E}" dt="2022-04-11T16:35:27.793" v="742"/>
          <ac:spMkLst>
            <pc:docMk/>
            <pc:sldMk cId="2376582050" sldId="389"/>
            <ac:spMk id="4" creationId="{23994922-00A3-43FE-A1D2-DC3C43171571}"/>
          </ac:spMkLst>
        </pc:spChg>
        <pc:spChg chg="mod">
          <ac:chgData name="Tegischer Lukas" userId="f78daebb-0565-485c-bd0e-1cd035e796ff" providerId="ADAL" clId="{FDD44131-7DAA-4D66-9E7D-67B7995B255E}" dt="2022-04-11T16:35:27.423" v="740" actId="1076"/>
          <ac:spMkLst>
            <pc:docMk/>
            <pc:sldMk cId="2376582050" sldId="389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5:35.173" v="746" actId="1076"/>
          <ac:spMkLst>
            <pc:docMk/>
            <pc:sldMk cId="2376582050" sldId="389"/>
            <ac:spMk id="6" creationId="{D5F47B30-EA97-41E3-BA32-C7355BA4C4DF}"/>
          </ac:spMkLst>
        </pc:spChg>
        <pc:spChg chg="add del mod">
          <ac:chgData name="Tegischer Lukas" userId="f78daebb-0565-485c-bd0e-1cd035e796ff" providerId="ADAL" clId="{FDD44131-7DAA-4D66-9E7D-67B7995B255E}" dt="2022-04-11T16:36:45.850" v="766" actId="478"/>
          <ac:spMkLst>
            <pc:docMk/>
            <pc:sldMk cId="2376582050" sldId="389"/>
            <ac:spMk id="7" creationId="{9B1FF008-B53C-479A-B6C3-6E0CFE84664F}"/>
          </ac:spMkLst>
        </pc:spChg>
        <pc:spChg chg="add mod">
          <ac:chgData name="Tegischer Lukas" userId="f78daebb-0565-485c-bd0e-1cd035e796ff" providerId="ADAL" clId="{FDD44131-7DAA-4D66-9E7D-67B7995B255E}" dt="2022-04-11T16:36:43.670" v="764" actId="6549"/>
          <ac:spMkLst>
            <pc:docMk/>
            <pc:sldMk cId="2376582050" sldId="389"/>
            <ac:spMk id="9" creationId="{F0558C7D-7117-4407-9EAE-973FF067BF77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44:04.168" v="915"/>
        <pc:sldMkLst>
          <pc:docMk/>
          <pc:sldMk cId="181065231" sldId="390"/>
        </pc:sldMkLst>
        <pc:spChg chg="del">
          <ac:chgData name="Tegischer Lukas" userId="f78daebb-0565-485c-bd0e-1cd035e796ff" providerId="ADAL" clId="{FDD44131-7DAA-4D66-9E7D-67B7995B255E}" dt="2022-04-11T16:37:37.234" v="785" actId="478"/>
          <ac:spMkLst>
            <pc:docMk/>
            <pc:sldMk cId="181065231" sldId="390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37:36.765" v="784" actId="478"/>
          <ac:spMkLst>
            <pc:docMk/>
            <pc:sldMk cId="181065231" sldId="390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58.179" v="793" actId="20577"/>
          <ac:spMkLst>
            <pc:docMk/>
            <pc:sldMk cId="181065231" sldId="390"/>
            <ac:spMk id="8" creationId="{37A08C2A-6789-40D4-A08B-E52FFF3E6DCA}"/>
          </ac:spMkLst>
        </pc:spChg>
        <pc:spChg chg="del">
          <ac:chgData name="Tegischer Lukas" userId="f78daebb-0565-485c-bd0e-1cd035e796ff" providerId="ADAL" clId="{FDD44131-7DAA-4D66-9E7D-67B7995B255E}" dt="2022-04-11T16:37:35.759" v="783" actId="478"/>
          <ac:spMkLst>
            <pc:docMk/>
            <pc:sldMk cId="181065231" sldId="390"/>
            <ac:spMk id="9" creationId="{8BACB33F-42CE-470A-8D89-AE62E871BA4B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38:25.572" v="800" actId="1076"/>
        <pc:sldMkLst>
          <pc:docMk/>
          <pc:sldMk cId="3765551445" sldId="391"/>
        </pc:sldMkLst>
        <pc:spChg chg="add mod">
          <ac:chgData name="Tegischer Lukas" userId="f78daebb-0565-485c-bd0e-1cd035e796ff" providerId="ADAL" clId="{FDD44131-7DAA-4D66-9E7D-67B7995B255E}" dt="2022-04-11T16:38:25.572" v="800" actId="1076"/>
          <ac:spMkLst>
            <pc:docMk/>
            <pc:sldMk cId="3765551445" sldId="391"/>
            <ac:spMk id="5" creationId="{6B1C3D4A-A769-4C3C-B3F8-979DBCB711A9}"/>
          </ac:spMkLst>
        </pc:spChg>
        <pc:spChg chg="del">
          <ac:chgData name="Tegischer Lukas" userId="f78daebb-0565-485c-bd0e-1cd035e796ff" providerId="ADAL" clId="{FDD44131-7DAA-4D66-9E7D-67B7995B255E}" dt="2022-04-11T16:38:14.963" v="795" actId="478"/>
          <ac:spMkLst>
            <pc:docMk/>
            <pc:sldMk cId="3765551445" sldId="391"/>
            <ac:spMk id="8" creationId="{37A08C2A-6789-40D4-A08B-E52FFF3E6DCA}"/>
          </ac:spMkLst>
        </pc:spChg>
      </pc:sldChg>
      <pc:sldChg chg="addSp delSp modSp add mod delAnim">
        <pc:chgData name="Tegischer Lukas" userId="f78daebb-0565-485c-bd0e-1cd035e796ff" providerId="ADAL" clId="{FDD44131-7DAA-4D66-9E7D-67B7995B255E}" dt="2022-04-11T16:40:00.054" v="850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FDD44131-7DAA-4D66-9E7D-67B7995B255E}" dt="2022-04-11T16:40:00.054" v="850" actId="1076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39:49.059" v="845" actId="478"/>
          <ac:spMkLst>
            <pc:docMk/>
            <pc:sldMk cId="3212391464" sldId="392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9:57.619" v="849" actId="1076"/>
          <ac:spMkLst>
            <pc:docMk/>
            <pc:sldMk cId="3212391464" sldId="392"/>
            <ac:spMk id="6" creationId="{C835939F-74F5-49AC-BB8C-ED93043F3EFC}"/>
          </ac:spMkLst>
        </pc:spChg>
      </pc:sldChg>
      <pc:sldChg chg="add del">
        <pc:chgData name="Tegischer Lukas" userId="f78daebb-0565-485c-bd0e-1cd035e796ff" providerId="ADAL" clId="{FDD44131-7DAA-4D66-9E7D-67B7995B255E}" dt="2022-04-11T16:40:22.387" v="851" actId="47"/>
        <pc:sldMkLst>
          <pc:docMk/>
          <pc:sldMk cId="2574933781" sldId="393"/>
        </pc:sldMkLst>
      </pc:sldChg>
      <pc:sldChg chg="addSp delSp modSp add mod delAnim">
        <pc:chgData name="Tegischer Lukas" userId="f78daebb-0565-485c-bd0e-1cd035e796ff" providerId="ADAL" clId="{FDD44131-7DAA-4D66-9E7D-67B7995B255E}" dt="2022-04-11T16:40:32.105" v="858" actId="14100"/>
        <pc:sldMkLst>
          <pc:docMk/>
          <pc:sldMk cId="2739579911" sldId="394"/>
        </pc:sldMkLst>
        <pc:spChg chg="del">
          <ac:chgData name="Tegischer Lukas" userId="f78daebb-0565-485c-bd0e-1cd035e796ff" providerId="ADAL" clId="{FDD44131-7DAA-4D66-9E7D-67B7995B255E}" dt="2022-04-11T16:40:25.799" v="854" actId="478"/>
          <ac:spMkLst>
            <pc:docMk/>
            <pc:sldMk cId="2739579911" sldId="394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40:24.443" v="852" actId="478"/>
          <ac:spMkLst>
            <pc:docMk/>
            <pc:sldMk cId="2739579911" sldId="394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40:32.105" v="858" actId="14100"/>
          <ac:spMkLst>
            <pc:docMk/>
            <pc:sldMk cId="2739579911" sldId="394"/>
            <ac:spMk id="8" creationId="{F7B169F1-A273-4D50-BD91-D46DD2770E8C}"/>
          </ac:spMkLst>
        </pc:spChg>
        <pc:spChg chg="del">
          <ac:chgData name="Tegischer Lukas" userId="f78daebb-0565-485c-bd0e-1cd035e796ff" providerId="ADAL" clId="{FDD44131-7DAA-4D66-9E7D-67B7995B255E}" dt="2022-04-11T16:40:25.200" v="853" actId="478"/>
          <ac:spMkLst>
            <pc:docMk/>
            <pc:sldMk cId="2739579911" sldId="394"/>
            <ac:spMk id="9" creationId="{8BACB33F-42CE-470A-8D89-AE62E871BA4B}"/>
          </ac:spMkLst>
        </pc:sp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974733029" sldId="395"/>
        </pc:sldMkLst>
      </pc:sldChg>
      <pc:sldChg chg="addSp modSp add mod">
        <pc:chgData name="Tegischer Lukas" userId="f78daebb-0565-485c-bd0e-1cd035e796ff" providerId="ADAL" clId="{FDD44131-7DAA-4D66-9E7D-67B7995B255E}" dt="2022-04-11T16:42:20.968" v="888" actId="1076"/>
        <pc:sldMkLst>
          <pc:docMk/>
          <pc:sldMk cId="3441958520" sldId="395"/>
        </pc:sldMkLst>
        <pc:spChg chg="add mod">
          <ac:chgData name="Tegischer Lukas" userId="f78daebb-0565-485c-bd0e-1cd035e796ff" providerId="ADAL" clId="{FDD44131-7DAA-4D66-9E7D-67B7995B255E}" dt="2022-04-11T16:42:20.968" v="888" actId="1076"/>
          <ac:spMkLst>
            <pc:docMk/>
            <pc:sldMk cId="3441958520" sldId="395"/>
            <ac:spMk id="4" creationId="{DD21D03E-A968-4813-81DE-35C61B2B626E}"/>
          </ac:spMkLst>
        </pc:spChg>
        <pc:graphicFrameChg chg="mod modGraphic">
          <ac:chgData name="Tegischer Lukas" userId="f78daebb-0565-485c-bd0e-1cd035e796ff" providerId="ADAL" clId="{FDD44131-7DAA-4D66-9E7D-67B7995B255E}" dt="2022-04-11T16:41:22.684" v="867" actId="1076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1936102408" sldId="396"/>
        </pc:sldMkLst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4220335831" sldId="39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4" Type="http://schemas.openxmlformats.org/officeDocument/2006/relationships/image" Target="NUL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6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2" Type="http://schemas.openxmlformats.org/officeDocument/2006/relationships/image" Target="../media/image60.png"/><Relationship Id="rId16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png"/><Relationship Id="rId3" Type="http://schemas.openxmlformats.org/officeDocument/2006/relationships/image" Target="../media/image6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5" Type="http://schemas.openxmlformats.org/officeDocument/2006/relationships/image" Target="../media/image3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Relationship Id="rId14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Die Normalverteilung</a:t>
            </a:r>
            <a:b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Symmetrie der Dichtefunktion</a:t>
            </a:r>
            <a:endParaRPr lang="de-AT" sz="24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23994922-00A3-43FE-A1D2-DC3C43171571}"/>
              </a:ext>
            </a:extLst>
          </p:cNvPr>
          <p:cNvSpPr txBox="1"/>
          <p:nvPr/>
        </p:nvSpPr>
        <p:spPr>
          <a:xfrm>
            <a:off x="782822" y="243360"/>
            <a:ext cx="1062635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Graph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84C1F833-3A45-4BA1-9855-B1F8553ED1F9}"/>
                  </a:ext>
                </a:extLst>
              </p:cNvPr>
              <p:cNvSpPr txBox="1"/>
              <p:nvPr/>
            </p:nvSpPr>
            <p:spPr>
              <a:xfrm>
                <a:off x="286385" y="819998"/>
                <a:ext cx="8305800" cy="3748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5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Eigenschaften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der Gauß-Funktion mit den Parametern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𝜇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=10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𝜎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=4:</m:t>
                    </m:r>
                  </m:oMath>
                </a14:m>
                <a:endParaRPr lang="de-AT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84C1F833-3A45-4BA1-9855-B1F8553ED1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385" y="819998"/>
                <a:ext cx="8305800" cy="374846"/>
              </a:xfrm>
              <a:prstGeom prst="rect">
                <a:avLst/>
              </a:prstGeom>
              <a:blipFill>
                <a:blip r:embed="rId2"/>
                <a:stretch>
                  <a:fillRect t="-8197" b="-2623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Grafik 5">
            <a:extLst>
              <a:ext uri="{FF2B5EF4-FFF2-40B4-BE49-F238E27FC236}">
                <a16:creationId xmlns:a16="http://schemas.microsoft.com/office/drawing/2014/main" id="{B97AA0C0-3DD2-1906-4DE9-F0A7FCE3872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0399"/>
          <a:stretch/>
        </p:blipFill>
        <p:spPr bwMode="auto">
          <a:xfrm>
            <a:off x="2526011" y="1301482"/>
            <a:ext cx="7139972" cy="367988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CFDBA9A7-18B1-4F53-B68C-1FDEF593AF94}"/>
                  </a:ext>
                </a:extLst>
              </p:cNvPr>
              <p:cNvSpPr txBox="1"/>
              <p:nvPr/>
            </p:nvSpPr>
            <p:spPr>
              <a:xfrm>
                <a:off x="649472" y="5088005"/>
                <a:ext cx="11161528" cy="15570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50000"/>
                  </a:lnSpc>
                  <a:spcAft>
                    <a:spcPts val="500"/>
                  </a:spcAft>
                  <a:buFont typeface="Wingdings" panose="05000000000000000000" pitchFamily="2" charset="2"/>
                  <a:buChar char=""/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Beim Erwartungswert an der Stelle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𝜇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besitzt die Glockenkurve ihr Maximum.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50000"/>
                  </a:lnSpc>
                  <a:spcAft>
                    <a:spcPts val="500"/>
                  </a:spcAft>
                  <a:buFont typeface="Wingdings" panose="05000000000000000000" pitchFamily="2" charset="2"/>
                  <a:buChar char=""/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Funktion ist zur Geraden 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𝜇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symmetrisch.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50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Wendepunkte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𝑊</m:t>
                        </m:r>
                      </m:e>
                      <m:sub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𝑊</m:t>
                        </m:r>
                      </m:e>
                      <m:sub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liegen an den Stellen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𝜇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𝜎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𝜇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𝜎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CFDBA9A7-18B1-4F53-B68C-1FDEF593AF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472" y="5088005"/>
                <a:ext cx="11161528" cy="1557093"/>
              </a:xfrm>
              <a:prstGeom prst="rect">
                <a:avLst/>
              </a:prstGeom>
              <a:blipFill>
                <a:blip r:embed="rId4"/>
                <a:stretch>
                  <a:fillRect l="-492" b="-627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1727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977161CD-3A16-B4D4-67BA-CF7DD94EA0FA}"/>
                  </a:ext>
                </a:extLst>
              </p:cNvPr>
              <p:cNvSpPr txBox="1"/>
              <p:nvPr/>
            </p:nvSpPr>
            <p:spPr>
              <a:xfrm>
                <a:off x="381000" y="256709"/>
                <a:ext cx="10620375" cy="6719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1)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Zufallsvariable X ist normalverteilt mit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𝜇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=10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𝜎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(Wert nicht bekannt). Es gilt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≤6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=0,1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Veranschauliche graphisch diesen Sachverhalt und berechne mit diesem Wert die Wahrscheinlichkeiten.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977161CD-3A16-B4D4-67BA-CF7DD94EA0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256709"/>
                <a:ext cx="10620375" cy="671915"/>
              </a:xfrm>
              <a:prstGeom prst="rect">
                <a:avLst/>
              </a:prstGeom>
              <a:blipFill>
                <a:blip r:embed="rId2"/>
                <a:stretch>
                  <a:fillRect l="-517" t="-3636" b="-1363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Grafik 4">
            <a:extLst>
              <a:ext uri="{FF2B5EF4-FFF2-40B4-BE49-F238E27FC236}">
                <a16:creationId xmlns:a16="http://schemas.microsoft.com/office/drawing/2014/main" id="{CFBD7211-CD24-5B50-1849-49296753F50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36" b="58408"/>
          <a:stretch/>
        </p:blipFill>
        <p:spPr bwMode="auto">
          <a:xfrm>
            <a:off x="3126430" y="1669414"/>
            <a:ext cx="5939139" cy="207962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ED2C07EE-82AD-A8ED-E037-8FA62D15FBD2}"/>
              </a:ext>
            </a:extLst>
          </p:cNvPr>
          <p:cNvCxnSpPr>
            <a:cxnSpLocks/>
          </p:cNvCxnSpPr>
          <p:nvPr/>
        </p:nvCxnSpPr>
        <p:spPr>
          <a:xfrm flipV="1">
            <a:off x="4582160" y="3009900"/>
            <a:ext cx="0" cy="4191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0FC0B838-F425-F894-58CA-7E7E0EAFF4AE}"/>
                  </a:ext>
                </a:extLst>
              </p:cNvPr>
              <p:cNvSpPr txBox="1"/>
              <p:nvPr/>
            </p:nvSpPr>
            <p:spPr>
              <a:xfrm>
                <a:off x="5786436" y="3429000"/>
                <a:ext cx="7749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de-DE" sz="1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de-AT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0FC0B838-F425-F894-58CA-7E7E0EAFF4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6436" y="3429000"/>
                <a:ext cx="774956" cy="307777"/>
              </a:xfrm>
              <a:prstGeom prst="rect">
                <a:avLst/>
              </a:prstGeom>
              <a:blipFill>
                <a:blip r:embed="rId4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735E34C0-CF34-DCB7-E8DC-812C745361CC}"/>
                  </a:ext>
                </a:extLst>
              </p:cNvPr>
              <p:cNvSpPr txBox="1"/>
              <p:nvPr/>
            </p:nvSpPr>
            <p:spPr>
              <a:xfrm>
                <a:off x="5595518" y="3429000"/>
                <a:ext cx="3818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735E34C0-CF34-DCB7-E8DC-812C745361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5518" y="3429000"/>
                <a:ext cx="381835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64D2270F-90CB-173D-69EA-60589CB078C8}"/>
                  </a:ext>
                </a:extLst>
              </p:cNvPr>
              <p:cNvSpPr txBox="1"/>
              <p:nvPr/>
            </p:nvSpPr>
            <p:spPr>
              <a:xfrm>
                <a:off x="5206161" y="3429000"/>
                <a:ext cx="3818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64D2270F-90CB-173D-69EA-60589CB078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6161" y="3429000"/>
                <a:ext cx="381835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4C832D24-FC99-99B9-2E1F-56AA04C85B35}"/>
                  </a:ext>
                </a:extLst>
              </p:cNvPr>
              <p:cNvSpPr txBox="1"/>
              <p:nvPr/>
            </p:nvSpPr>
            <p:spPr>
              <a:xfrm>
                <a:off x="4802463" y="3429000"/>
                <a:ext cx="3818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4C832D24-FC99-99B9-2E1F-56AA04C85B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2463" y="3429000"/>
                <a:ext cx="381835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556EED97-F0F3-EFCF-D63B-0D2182FDD6A4}"/>
                  </a:ext>
                </a:extLst>
              </p:cNvPr>
              <p:cNvSpPr txBox="1"/>
              <p:nvPr/>
            </p:nvSpPr>
            <p:spPr>
              <a:xfrm>
                <a:off x="4391242" y="3429000"/>
                <a:ext cx="3818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556EED97-F0F3-EFCF-D63B-0D2182FDD6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242" y="3429000"/>
                <a:ext cx="381835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31C473D1-7CBF-80EA-384D-2A3BA958532E}"/>
                  </a:ext>
                </a:extLst>
              </p:cNvPr>
              <p:cNvSpPr txBox="1"/>
              <p:nvPr/>
            </p:nvSpPr>
            <p:spPr>
              <a:xfrm>
                <a:off x="4020340" y="3429000"/>
                <a:ext cx="3818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31C473D1-7CBF-80EA-384D-2A3BA95853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0340" y="3429000"/>
                <a:ext cx="381835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136ADD14-EC88-A3E6-4A07-08169E8A8F95}"/>
                  </a:ext>
                </a:extLst>
              </p:cNvPr>
              <p:cNvSpPr txBox="1"/>
              <p:nvPr/>
            </p:nvSpPr>
            <p:spPr>
              <a:xfrm>
                <a:off x="3609119" y="3429000"/>
                <a:ext cx="3818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136ADD14-EC88-A3E6-4A07-08169E8A8F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9119" y="3429000"/>
                <a:ext cx="381835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feld 19">
                <a:extLst>
                  <a:ext uri="{FF2B5EF4-FFF2-40B4-BE49-F238E27FC236}">
                    <a16:creationId xmlns:a16="http://schemas.microsoft.com/office/drawing/2014/main" id="{E0711896-9916-1E53-6860-8B30914F0994}"/>
                  </a:ext>
                </a:extLst>
              </p:cNvPr>
              <p:cNvSpPr txBox="1"/>
              <p:nvPr/>
            </p:nvSpPr>
            <p:spPr>
              <a:xfrm>
                <a:off x="6413088" y="3398222"/>
                <a:ext cx="5100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11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20" name="Textfeld 19">
                <a:extLst>
                  <a:ext uri="{FF2B5EF4-FFF2-40B4-BE49-F238E27FC236}">
                    <a16:creationId xmlns:a16="http://schemas.microsoft.com/office/drawing/2014/main" id="{E0711896-9916-1E53-6860-8B30914F09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3088" y="3398222"/>
                <a:ext cx="510076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feld 20">
                <a:extLst>
                  <a:ext uri="{FF2B5EF4-FFF2-40B4-BE49-F238E27FC236}">
                    <a16:creationId xmlns:a16="http://schemas.microsoft.com/office/drawing/2014/main" id="{29B20951-658E-7A92-4574-6122686F6C4F}"/>
                  </a:ext>
                </a:extLst>
              </p:cNvPr>
              <p:cNvSpPr txBox="1"/>
              <p:nvPr/>
            </p:nvSpPr>
            <p:spPr>
              <a:xfrm>
                <a:off x="6741126" y="3398222"/>
                <a:ext cx="5100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12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21" name="Textfeld 20">
                <a:extLst>
                  <a:ext uri="{FF2B5EF4-FFF2-40B4-BE49-F238E27FC236}">
                    <a16:creationId xmlns:a16="http://schemas.microsoft.com/office/drawing/2014/main" id="{29B20951-658E-7A92-4574-6122686F6C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1126" y="3398222"/>
                <a:ext cx="510076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feld 21">
                <a:extLst>
                  <a:ext uri="{FF2B5EF4-FFF2-40B4-BE49-F238E27FC236}">
                    <a16:creationId xmlns:a16="http://schemas.microsoft.com/office/drawing/2014/main" id="{15552723-281B-AEFB-4A5B-0C36C1745375}"/>
                  </a:ext>
                </a:extLst>
              </p:cNvPr>
              <p:cNvSpPr txBox="1"/>
              <p:nvPr/>
            </p:nvSpPr>
            <p:spPr>
              <a:xfrm>
                <a:off x="7131446" y="3398222"/>
                <a:ext cx="5100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13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22" name="Textfeld 21">
                <a:extLst>
                  <a:ext uri="{FF2B5EF4-FFF2-40B4-BE49-F238E27FC236}">
                    <a16:creationId xmlns:a16="http://schemas.microsoft.com/office/drawing/2014/main" id="{15552723-281B-AEFB-4A5B-0C36C1745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1446" y="3398222"/>
                <a:ext cx="510076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feld 22">
                <a:extLst>
                  <a:ext uri="{FF2B5EF4-FFF2-40B4-BE49-F238E27FC236}">
                    <a16:creationId xmlns:a16="http://schemas.microsoft.com/office/drawing/2014/main" id="{A42121BE-935E-4775-1C20-79B382BB3BAB}"/>
                  </a:ext>
                </a:extLst>
              </p:cNvPr>
              <p:cNvSpPr txBox="1"/>
              <p:nvPr/>
            </p:nvSpPr>
            <p:spPr>
              <a:xfrm>
                <a:off x="7559340" y="3398222"/>
                <a:ext cx="5100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14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23" name="Textfeld 22">
                <a:extLst>
                  <a:ext uri="{FF2B5EF4-FFF2-40B4-BE49-F238E27FC236}">
                    <a16:creationId xmlns:a16="http://schemas.microsoft.com/office/drawing/2014/main" id="{A42121BE-935E-4775-1C20-79B382BB3B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9340" y="3398222"/>
                <a:ext cx="510076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feld 23">
                <a:extLst>
                  <a:ext uri="{FF2B5EF4-FFF2-40B4-BE49-F238E27FC236}">
                    <a16:creationId xmlns:a16="http://schemas.microsoft.com/office/drawing/2014/main" id="{76C60C2B-6981-9402-FB49-DEA2BA828629}"/>
                  </a:ext>
                </a:extLst>
              </p:cNvPr>
              <p:cNvSpPr txBox="1"/>
              <p:nvPr/>
            </p:nvSpPr>
            <p:spPr>
              <a:xfrm>
                <a:off x="7953019" y="3424654"/>
                <a:ext cx="5100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15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24" name="Textfeld 23">
                <a:extLst>
                  <a:ext uri="{FF2B5EF4-FFF2-40B4-BE49-F238E27FC236}">
                    <a16:creationId xmlns:a16="http://schemas.microsoft.com/office/drawing/2014/main" id="{76C60C2B-6981-9402-FB49-DEA2BA8286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3019" y="3424654"/>
                <a:ext cx="510076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feld 24">
                <a:extLst>
                  <a:ext uri="{FF2B5EF4-FFF2-40B4-BE49-F238E27FC236}">
                    <a16:creationId xmlns:a16="http://schemas.microsoft.com/office/drawing/2014/main" id="{C8B19C10-3FDE-A779-1722-48886949844F}"/>
                  </a:ext>
                </a:extLst>
              </p:cNvPr>
              <p:cNvSpPr txBox="1"/>
              <p:nvPr/>
            </p:nvSpPr>
            <p:spPr>
              <a:xfrm>
                <a:off x="8374259" y="3401199"/>
                <a:ext cx="5100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16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25" name="Textfeld 24">
                <a:extLst>
                  <a:ext uri="{FF2B5EF4-FFF2-40B4-BE49-F238E27FC236}">
                    <a16:creationId xmlns:a16="http://schemas.microsoft.com/office/drawing/2014/main" id="{C8B19C10-3FDE-A779-1722-4888694984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4259" y="3401199"/>
                <a:ext cx="510076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6" name="Tabelle 25">
                <a:extLst>
                  <a:ext uri="{FF2B5EF4-FFF2-40B4-BE49-F238E27FC236}">
                    <a16:creationId xmlns:a16="http://schemas.microsoft.com/office/drawing/2014/main" id="{9BB5B0F0-A9E9-2C1C-07D2-C91DB561D9A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7863041"/>
                  </p:ext>
                </p:extLst>
              </p:nvPr>
            </p:nvGraphicFramePr>
            <p:xfrm>
              <a:off x="381000" y="4030133"/>
              <a:ext cx="11089258" cy="2235200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5544629">
                      <a:extLst>
                        <a:ext uri="{9D8B030D-6E8A-4147-A177-3AD203B41FA5}">
                          <a16:colId xmlns:a16="http://schemas.microsoft.com/office/drawing/2014/main" val="2302958975"/>
                        </a:ext>
                      </a:extLst>
                    </a:gridCol>
                    <a:gridCol w="5544629">
                      <a:extLst>
                        <a:ext uri="{9D8B030D-6E8A-4147-A177-3AD203B41FA5}">
                          <a16:colId xmlns:a16="http://schemas.microsoft.com/office/drawing/2014/main" val="3846446503"/>
                        </a:ext>
                      </a:extLst>
                    </a:gridCol>
                  </a:tblGrid>
                  <a:tr h="1117600">
                    <a:tc>
                      <a:txBody>
                        <a:bodyPr/>
                        <a:lstStyle/>
                        <a:p>
                          <a:pPr marL="0" lvl="0" indent="0" algn="l">
                            <a:lnSpc>
                              <a:spcPct val="115000"/>
                            </a:lnSpc>
                            <a:buFont typeface="+mj-lt"/>
                            <a:buNone/>
                          </a:pPr>
                          <a14:m>
                            <m:oMath xmlns:m="http://schemas.openxmlformats.org/officeDocument/2006/math">
                              <m:r>
                                <a:rPr lang="de-AT" sz="1800">
                                  <a:effectLst/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de-AT" sz="1800">
                                  <a:effectLst/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de-AT" sz="1800">
                                  <a:effectLst/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de-AT" sz="1800">
                                  <a:effectLst/>
                                  <a:latin typeface="Cambria Math" panose="02040503050406030204" pitchFamily="18" charset="0"/>
                                </a:rPr>
                                <m:t>≤14)</m:t>
                              </m:r>
                            </m:oMath>
                          </a14:m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lvl="0" indent="0" algn="l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  <a:buFont typeface="+mj-lt"/>
                            <a:buNone/>
                          </a:pPr>
                          <a14:m>
                            <m:oMath xmlns:m="http://schemas.openxmlformats.org/officeDocument/2006/math">
                              <m:r>
                                <a:rPr lang="de-AT" sz="1800">
                                  <a:effectLst/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de-AT" sz="1800">
                                  <a:effectLst/>
                                  <a:latin typeface="Cambria Math" panose="02040503050406030204" pitchFamily="18" charset="0"/>
                                </a:rPr>
                                <m:t>(6≤</m:t>
                              </m:r>
                              <m:r>
                                <a:rPr lang="de-AT" sz="1800">
                                  <a:effectLst/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de-AT" sz="1800">
                                  <a:effectLst/>
                                  <a:latin typeface="Cambria Math" panose="02040503050406030204" pitchFamily="18" charset="0"/>
                                </a:rPr>
                                <m:t>≤10)</m:t>
                              </m:r>
                            </m:oMath>
                          </a14:m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19991276"/>
                      </a:ext>
                    </a:extLst>
                  </a:tr>
                  <a:tr h="1117600">
                    <a:tc>
                      <a:txBody>
                        <a:bodyPr/>
                        <a:lstStyle/>
                        <a:p>
                          <a:pPr marL="0" lvl="0" indent="0" algn="l">
                            <a:lnSpc>
                              <a:spcPct val="115000"/>
                            </a:lnSpc>
                            <a:buFont typeface="+mj-lt"/>
                            <a:buNone/>
                          </a:pPr>
                          <a14:m>
                            <m:oMath xmlns:m="http://schemas.openxmlformats.org/officeDocument/2006/math">
                              <m:r>
                                <a:rPr lang="de-AT" sz="1800">
                                  <a:effectLst/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de-AT" sz="1800">
                                  <a:effectLst/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de-AT" sz="1800">
                                  <a:effectLst/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de-AT" sz="1800">
                                  <a:effectLst/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de-AT" sz="1800">
                                  <a:effectLst/>
                                  <a:latin typeface="Cambria Math" panose="02040503050406030204" pitchFamily="18" charset="0"/>
                                </a:rPr>
                                <m:t>≥6)</m:t>
                              </m:r>
                            </m:oMath>
                          </a14:m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lvl="0" indent="0" algn="l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  <a:buFont typeface="+mj-lt"/>
                            <a:buNone/>
                          </a:pPr>
                          <a14:m>
                            <m:oMath xmlns:m="http://schemas.openxmlformats.org/officeDocument/2006/math">
                              <m:r>
                                <a:rPr lang="de-AT" sz="1800">
                                  <a:effectLst/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de-AT" sz="1800">
                                  <a:effectLst/>
                                  <a:latin typeface="Cambria Math" panose="02040503050406030204" pitchFamily="18" charset="0"/>
                                </a:rPr>
                                <m:t>(10≤</m:t>
                              </m:r>
                              <m:r>
                                <a:rPr lang="de-AT" sz="1800">
                                  <a:effectLst/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de-AT" sz="1800">
                                  <a:effectLst/>
                                  <a:latin typeface="Cambria Math" panose="02040503050406030204" pitchFamily="18" charset="0"/>
                                </a:rPr>
                                <m:t>≤14)</m:t>
                              </m:r>
                            </m:oMath>
                          </a14:m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78897722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6" name="Tabelle 25">
                <a:extLst>
                  <a:ext uri="{FF2B5EF4-FFF2-40B4-BE49-F238E27FC236}">
                    <a16:creationId xmlns:a16="http://schemas.microsoft.com/office/drawing/2014/main" id="{9BB5B0F0-A9E9-2C1C-07D2-C91DB561D9A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7863041"/>
                  </p:ext>
                </p:extLst>
              </p:nvPr>
            </p:nvGraphicFramePr>
            <p:xfrm>
              <a:off x="381000" y="4030133"/>
              <a:ext cx="11089258" cy="2235200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5544629">
                      <a:extLst>
                        <a:ext uri="{9D8B030D-6E8A-4147-A177-3AD203B41FA5}">
                          <a16:colId xmlns:a16="http://schemas.microsoft.com/office/drawing/2014/main" val="2302958975"/>
                        </a:ext>
                      </a:extLst>
                    </a:gridCol>
                    <a:gridCol w="5544629">
                      <a:extLst>
                        <a:ext uri="{9D8B030D-6E8A-4147-A177-3AD203B41FA5}">
                          <a16:colId xmlns:a16="http://schemas.microsoft.com/office/drawing/2014/main" val="3846446503"/>
                        </a:ext>
                      </a:extLst>
                    </a:gridCol>
                  </a:tblGrid>
                  <a:tr h="11176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>
                        <a:blipFill>
                          <a:blip r:embed="rId17"/>
                          <a:stretch>
                            <a:fillRect l="-110" t="-543" r="-100220" b="-1005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>
                        <a:blipFill>
                          <a:blip r:embed="rId17"/>
                          <a:stretch>
                            <a:fillRect l="-100110" t="-543" r="-220" b="-10054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9991276"/>
                      </a:ext>
                    </a:extLst>
                  </a:tr>
                  <a:tr h="11176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>
                        <a:blipFill>
                          <a:blip r:embed="rId17"/>
                          <a:stretch>
                            <a:fillRect l="-110" t="-101093" r="-100220" b="-10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>
                        <a:blipFill>
                          <a:blip r:embed="rId17"/>
                          <a:stretch>
                            <a:fillRect l="-100110" t="-101093" r="-220" b="-109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88977228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27" name="Gerader Verbinder 26">
            <a:extLst>
              <a:ext uri="{FF2B5EF4-FFF2-40B4-BE49-F238E27FC236}">
                <a16:creationId xmlns:a16="http://schemas.microsoft.com/office/drawing/2014/main" id="{E800B138-7325-2DA5-31AD-5490272B8894}"/>
              </a:ext>
            </a:extLst>
          </p:cNvPr>
          <p:cNvCxnSpPr>
            <a:cxnSpLocks/>
          </p:cNvCxnSpPr>
          <p:nvPr/>
        </p:nvCxnSpPr>
        <p:spPr>
          <a:xfrm flipV="1">
            <a:off x="7830185" y="3009900"/>
            <a:ext cx="0" cy="4191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5B463100-66D4-9D86-A7DD-B137252960F6}"/>
              </a:ext>
            </a:extLst>
          </p:cNvPr>
          <p:cNvCxnSpPr>
            <a:cxnSpLocks/>
          </p:cNvCxnSpPr>
          <p:nvPr/>
        </p:nvCxnSpPr>
        <p:spPr>
          <a:xfrm flipV="1">
            <a:off x="6201410" y="1819275"/>
            <a:ext cx="0" cy="1609725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7636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992E88CE-D52C-E018-FFB9-8C95B3A3F612}"/>
                  </a:ext>
                </a:extLst>
              </p:cNvPr>
              <p:cNvSpPr txBox="1"/>
              <p:nvPr/>
            </p:nvSpPr>
            <p:spPr>
              <a:xfrm>
                <a:off x="276725" y="344643"/>
                <a:ext cx="11437219" cy="6719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2)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Zufallsvariable X ist normalverteilt mit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𝜇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=200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𝜎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(Wert nicht bekannt). Es gilt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≥210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=0,3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Veranschauliche graphisch diesen Sachverhalt und berechne mit diesem Wert die Wahrscheinlichkeiten.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992E88CE-D52C-E018-FFB9-8C95B3A3F6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725" y="344643"/>
                <a:ext cx="11437219" cy="671915"/>
              </a:xfrm>
              <a:prstGeom prst="rect">
                <a:avLst/>
              </a:prstGeom>
              <a:blipFill>
                <a:blip r:embed="rId2"/>
                <a:stretch>
                  <a:fillRect l="-426" t="-4545" b="-1363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Grafik 9">
            <a:extLst>
              <a:ext uri="{FF2B5EF4-FFF2-40B4-BE49-F238E27FC236}">
                <a16:creationId xmlns:a16="http://schemas.microsoft.com/office/drawing/2014/main" id="{5460F1A9-F42C-1D90-C1CC-2A5AF269972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36" b="58408"/>
          <a:stretch/>
        </p:blipFill>
        <p:spPr bwMode="auto">
          <a:xfrm>
            <a:off x="3244958" y="1292792"/>
            <a:ext cx="5702084" cy="199661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5CFCFCF2-A24B-A757-A0F3-E21CE517AD53}"/>
                  </a:ext>
                </a:extLst>
              </p:cNvPr>
              <p:cNvSpPr txBox="1"/>
              <p:nvPr/>
            </p:nvSpPr>
            <p:spPr>
              <a:xfrm>
                <a:off x="5705964" y="2688362"/>
                <a:ext cx="97424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de-DE" sz="16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=200</m:t>
                      </m:r>
                    </m:oMath>
                  </m:oMathPara>
                </a14:m>
                <a:endParaRPr lang="de-AT" sz="16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5CFCFCF2-A24B-A757-A0F3-E21CE517AD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5964" y="2688362"/>
                <a:ext cx="974241" cy="338554"/>
              </a:xfrm>
              <a:prstGeom prst="rect">
                <a:avLst/>
              </a:prstGeom>
              <a:blipFill>
                <a:blip r:embed="rId4"/>
                <a:stretch>
                  <a:fillRect b="-178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feld 13">
                <a:extLst>
                  <a:ext uri="{FF2B5EF4-FFF2-40B4-BE49-F238E27FC236}">
                    <a16:creationId xmlns:a16="http://schemas.microsoft.com/office/drawing/2014/main" id="{93A8165C-E213-9C86-3334-AF99EF59E642}"/>
                  </a:ext>
                </a:extLst>
              </p:cNvPr>
              <p:cNvSpPr txBox="1"/>
              <p:nvPr/>
            </p:nvSpPr>
            <p:spPr>
              <a:xfrm>
                <a:off x="6250227" y="2973498"/>
                <a:ext cx="5886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b="0" i="1" smtClean="0">
                          <a:latin typeface="Cambria Math" panose="02040503050406030204" pitchFamily="18" charset="0"/>
                        </a:rPr>
                        <m:t>205</m:t>
                      </m:r>
                    </m:oMath>
                  </m:oMathPara>
                </a14:m>
                <a:endParaRPr lang="de-AT" sz="1600" dirty="0"/>
              </a:p>
            </p:txBody>
          </p:sp>
        </mc:Choice>
        <mc:Fallback xmlns="">
          <p:sp>
            <p:nvSpPr>
              <p:cNvPr id="14" name="Textfeld 13">
                <a:extLst>
                  <a:ext uri="{FF2B5EF4-FFF2-40B4-BE49-F238E27FC236}">
                    <a16:creationId xmlns:a16="http://schemas.microsoft.com/office/drawing/2014/main" id="{93A8165C-E213-9C86-3334-AF99EF59E6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0227" y="2973498"/>
                <a:ext cx="588623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B75ECBE6-A2ED-F356-0F77-48D60DA5A15D}"/>
                  </a:ext>
                </a:extLst>
              </p:cNvPr>
              <p:cNvSpPr txBox="1"/>
              <p:nvPr/>
            </p:nvSpPr>
            <p:spPr>
              <a:xfrm>
                <a:off x="6680205" y="2973498"/>
                <a:ext cx="5886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b="0" i="1" smtClean="0">
                          <a:latin typeface="Cambria Math" panose="02040503050406030204" pitchFamily="18" charset="0"/>
                        </a:rPr>
                        <m:t>210</m:t>
                      </m:r>
                    </m:oMath>
                  </m:oMathPara>
                </a14:m>
                <a:endParaRPr lang="de-AT" sz="1600" dirty="0"/>
              </a:p>
            </p:txBody>
          </p:sp>
        </mc:Choice>
        <mc:Fallback xmlns="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B75ECBE6-A2ED-F356-0F77-48D60DA5A1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0205" y="2973498"/>
                <a:ext cx="588623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feld 26">
                <a:extLst>
                  <a:ext uri="{FF2B5EF4-FFF2-40B4-BE49-F238E27FC236}">
                    <a16:creationId xmlns:a16="http://schemas.microsoft.com/office/drawing/2014/main" id="{8266055F-E16B-52AB-46A4-46BC1DEC99EF}"/>
                  </a:ext>
                </a:extLst>
              </p:cNvPr>
              <p:cNvSpPr txBox="1"/>
              <p:nvPr/>
            </p:nvSpPr>
            <p:spPr>
              <a:xfrm>
                <a:off x="7068754" y="2974721"/>
                <a:ext cx="5886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b="0" i="1" smtClean="0">
                          <a:latin typeface="Cambria Math" panose="02040503050406030204" pitchFamily="18" charset="0"/>
                        </a:rPr>
                        <m:t>215</m:t>
                      </m:r>
                    </m:oMath>
                  </m:oMathPara>
                </a14:m>
                <a:endParaRPr lang="de-AT" sz="1600" dirty="0"/>
              </a:p>
            </p:txBody>
          </p:sp>
        </mc:Choice>
        <mc:Fallback xmlns="">
          <p:sp>
            <p:nvSpPr>
              <p:cNvPr id="27" name="Textfeld 26">
                <a:extLst>
                  <a:ext uri="{FF2B5EF4-FFF2-40B4-BE49-F238E27FC236}">
                    <a16:creationId xmlns:a16="http://schemas.microsoft.com/office/drawing/2014/main" id="{8266055F-E16B-52AB-46A4-46BC1DEC99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8754" y="2974721"/>
                <a:ext cx="588623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feld 27">
                <a:extLst>
                  <a:ext uri="{FF2B5EF4-FFF2-40B4-BE49-F238E27FC236}">
                    <a16:creationId xmlns:a16="http://schemas.microsoft.com/office/drawing/2014/main" id="{4600FF19-DA06-2EE6-9D9A-B263225DD4A8}"/>
                  </a:ext>
                </a:extLst>
              </p:cNvPr>
              <p:cNvSpPr txBox="1"/>
              <p:nvPr/>
            </p:nvSpPr>
            <p:spPr>
              <a:xfrm>
                <a:off x="7473325" y="2968290"/>
                <a:ext cx="5886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b="0" i="1" smtClean="0">
                          <a:latin typeface="Cambria Math" panose="02040503050406030204" pitchFamily="18" charset="0"/>
                        </a:rPr>
                        <m:t>220</m:t>
                      </m:r>
                    </m:oMath>
                  </m:oMathPara>
                </a14:m>
                <a:endParaRPr lang="de-AT" sz="1600" dirty="0"/>
              </a:p>
            </p:txBody>
          </p:sp>
        </mc:Choice>
        <mc:Fallback xmlns="">
          <p:sp>
            <p:nvSpPr>
              <p:cNvPr id="28" name="Textfeld 27">
                <a:extLst>
                  <a:ext uri="{FF2B5EF4-FFF2-40B4-BE49-F238E27FC236}">
                    <a16:creationId xmlns:a16="http://schemas.microsoft.com/office/drawing/2014/main" id="{4600FF19-DA06-2EE6-9D9A-B263225DD4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3325" y="2968290"/>
                <a:ext cx="588623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feld 28">
                <a:extLst>
                  <a:ext uri="{FF2B5EF4-FFF2-40B4-BE49-F238E27FC236}">
                    <a16:creationId xmlns:a16="http://schemas.microsoft.com/office/drawing/2014/main" id="{44C3B9CE-29EA-31A5-4B3D-DA1E29FDE801}"/>
                  </a:ext>
                </a:extLst>
              </p:cNvPr>
              <p:cNvSpPr txBox="1"/>
              <p:nvPr/>
            </p:nvSpPr>
            <p:spPr>
              <a:xfrm>
                <a:off x="7879970" y="2974721"/>
                <a:ext cx="5886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b="0" i="1" smtClean="0">
                          <a:latin typeface="Cambria Math" panose="02040503050406030204" pitchFamily="18" charset="0"/>
                        </a:rPr>
                        <m:t>225</m:t>
                      </m:r>
                    </m:oMath>
                  </m:oMathPara>
                </a14:m>
                <a:endParaRPr lang="de-AT" sz="1600" dirty="0"/>
              </a:p>
            </p:txBody>
          </p:sp>
        </mc:Choice>
        <mc:Fallback xmlns="">
          <p:sp>
            <p:nvSpPr>
              <p:cNvPr id="29" name="Textfeld 28">
                <a:extLst>
                  <a:ext uri="{FF2B5EF4-FFF2-40B4-BE49-F238E27FC236}">
                    <a16:creationId xmlns:a16="http://schemas.microsoft.com/office/drawing/2014/main" id="{44C3B9CE-29EA-31A5-4B3D-DA1E29FDE8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9970" y="2974721"/>
                <a:ext cx="588623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feld 29">
                <a:extLst>
                  <a:ext uri="{FF2B5EF4-FFF2-40B4-BE49-F238E27FC236}">
                    <a16:creationId xmlns:a16="http://schemas.microsoft.com/office/drawing/2014/main" id="{B32C8D88-61F3-6270-F6BD-AEF16F93502B}"/>
                  </a:ext>
                </a:extLst>
              </p:cNvPr>
              <p:cNvSpPr txBox="1"/>
              <p:nvPr/>
            </p:nvSpPr>
            <p:spPr>
              <a:xfrm>
                <a:off x="5538015" y="2988887"/>
                <a:ext cx="5886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b="0" i="1" smtClean="0">
                          <a:latin typeface="Cambria Math" panose="02040503050406030204" pitchFamily="18" charset="0"/>
                        </a:rPr>
                        <m:t>195</m:t>
                      </m:r>
                    </m:oMath>
                  </m:oMathPara>
                </a14:m>
                <a:endParaRPr lang="de-AT" sz="1600" dirty="0"/>
              </a:p>
            </p:txBody>
          </p:sp>
        </mc:Choice>
        <mc:Fallback xmlns="">
          <p:sp>
            <p:nvSpPr>
              <p:cNvPr id="30" name="Textfeld 29">
                <a:extLst>
                  <a:ext uri="{FF2B5EF4-FFF2-40B4-BE49-F238E27FC236}">
                    <a16:creationId xmlns:a16="http://schemas.microsoft.com/office/drawing/2014/main" id="{B32C8D88-61F3-6270-F6BD-AEF16F9350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8015" y="2988887"/>
                <a:ext cx="588623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feld 30">
                <a:extLst>
                  <a:ext uri="{FF2B5EF4-FFF2-40B4-BE49-F238E27FC236}">
                    <a16:creationId xmlns:a16="http://schemas.microsoft.com/office/drawing/2014/main" id="{C9CEC25C-E3A1-3C02-2CF3-1FC9A88C03BC}"/>
                  </a:ext>
                </a:extLst>
              </p:cNvPr>
              <p:cNvSpPr txBox="1"/>
              <p:nvPr/>
            </p:nvSpPr>
            <p:spPr>
              <a:xfrm>
                <a:off x="5151677" y="2988887"/>
                <a:ext cx="5886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b="0" i="1" smtClean="0">
                          <a:latin typeface="Cambria Math" panose="02040503050406030204" pitchFamily="18" charset="0"/>
                        </a:rPr>
                        <m:t>190</m:t>
                      </m:r>
                    </m:oMath>
                  </m:oMathPara>
                </a14:m>
                <a:endParaRPr lang="de-AT" sz="1600" dirty="0"/>
              </a:p>
            </p:txBody>
          </p:sp>
        </mc:Choice>
        <mc:Fallback xmlns="">
          <p:sp>
            <p:nvSpPr>
              <p:cNvPr id="31" name="Textfeld 30">
                <a:extLst>
                  <a:ext uri="{FF2B5EF4-FFF2-40B4-BE49-F238E27FC236}">
                    <a16:creationId xmlns:a16="http://schemas.microsoft.com/office/drawing/2014/main" id="{C9CEC25C-E3A1-3C02-2CF3-1FC9A88C03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1677" y="2988887"/>
                <a:ext cx="588623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feld 31">
                <a:extLst>
                  <a:ext uri="{FF2B5EF4-FFF2-40B4-BE49-F238E27FC236}">
                    <a16:creationId xmlns:a16="http://schemas.microsoft.com/office/drawing/2014/main" id="{11FF67D9-CFC0-0702-9DBF-8CB8D7C7301A}"/>
                  </a:ext>
                </a:extLst>
              </p:cNvPr>
              <p:cNvSpPr txBox="1"/>
              <p:nvPr/>
            </p:nvSpPr>
            <p:spPr>
              <a:xfrm>
                <a:off x="4772215" y="2985723"/>
                <a:ext cx="5886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b="0" i="1" smtClean="0">
                          <a:latin typeface="Cambria Math" panose="02040503050406030204" pitchFamily="18" charset="0"/>
                        </a:rPr>
                        <m:t>185</m:t>
                      </m:r>
                    </m:oMath>
                  </m:oMathPara>
                </a14:m>
                <a:endParaRPr lang="de-AT" sz="1600" dirty="0"/>
              </a:p>
            </p:txBody>
          </p:sp>
        </mc:Choice>
        <mc:Fallback xmlns="">
          <p:sp>
            <p:nvSpPr>
              <p:cNvPr id="32" name="Textfeld 31">
                <a:extLst>
                  <a:ext uri="{FF2B5EF4-FFF2-40B4-BE49-F238E27FC236}">
                    <a16:creationId xmlns:a16="http://schemas.microsoft.com/office/drawing/2014/main" id="{11FF67D9-CFC0-0702-9DBF-8CB8D7C730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2215" y="2985723"/>
                <a:ext cx="588623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feld 32">
                <a:extLst>
                  <a:ext uri="{FF2B5EF4-FFF2-40B4-BE49-F238E27FC236}">
                    <a16:creationId xmlns:a16="http://schemas.microsoft.com/office/drawing/2014/main" id="{AB352179-7048-0622-8114-13093CF991BF}"/>
                  </a:ext>
                </a:extLst>
              </p:cNvPr>
              <p:cNvSpPr txBox="1"/>
              <p:nvPr/>
            </p:nvSpPr>
            <p:spPr>
              <a:xfrm>
                <a:off x="4336661" y="2985723"/>
                <a:ext cx="5886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b="0" i="1" smtClean="0">
                          <a:latin typeface="Cambria Math" panose="02040503050406030204" pitchFamily="18" charset="0"/>
                        </a:rPr>
                        <m:t>180</m:t>
                      </m:r>
                    </m:oMath>
                  </m:oMathPara>
                </a14:m>
                <a:endParaRPr lang="de-AT" sz="1600" dirty="0"/>
              </a:p>
            </p:txBody>
          </p:sp>
        </mc:Choice>
        <mc:Fallback xmlns="">
          <p:sp>
            <p:nvSpPr>
              <p:cNvPr id="33" name="Textfeld 32">
                <a:extLst>
                  <a:ext uri="{FF2B5EF4-FFF2-40B4-BE49-F238E27FC236}">
                    <a16:creationId xmlns:a16="http://schemas.microsoft.com/office/drawing/2014/main" id="{AB352179-7048-0622-8114-13093CF991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6661" y="2985723"/>
                <a:ext cx="588623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feld 33">
                <a:extLst>
                  <a:ext uri="{FF2B5EF4-FFF2-40B4-BE49-F238E27FC236}">
                    <a16:creationId xmlns:a16="http://schemas.microsoft.com/office/drawing/2014/main" id="{4A265381-FC5A-16CA-3558-D9D0F5787741}"/>
                  </a:ext>
                </a:extLst>
              </p:cNvPr>
              <p:cNvSpPr txBox="1"/>
              <p:nvPr/>
            </p:nvSpPr>
            <p:spPr>
              <a:xfrm>
                <a:off x="3940044" y="2985723"/>
                <a:ext cx="5886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b="0" i="1" smtClean="0">
                          <a:latin typeface="Cambria Math" panose="02040503050406030204" pitchFamily="18" charset="0"/>
                        </a:rPr>
                        <m:t>175</m:t>
                      </m:r>
                    </m:oMath>
                  </m:oMathPara>
                </a14:m>
                <a:endParaRPr lang="de-AT" sz="1600" dirty="0"/>
              </a:p>
            </p:txBody>
          </p:sp>
        </mc:Choice>
        <mc:Fallback xmlns="">
          <p:sp>
            <p:nvSpPr>
              <p:cNvPr id="34" name="Textfeld 33">
                <a:extLst>
                  <a:ext uri="{FF2B5EF4-FFF2-40B4-BE49-F238E27FC236}">
                    <a16:creationId xmlns:a16="http://schemas.microsoft.com/office/drawing/2014/main" id="{4A265381-FC5A-16CA-3558-D9D0F57877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0044" y="2985723"/>
                <a:ext cx="588623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5" name="Tabelle 34">
                <a:extLst>
                  <a:ext uri="{FF2B5EF4-FFF2-40B4-BE49-F238E27FC236}">
                    <a16:creationId xmlns:a16="http://schemas.microsoft.com/office/drawing/2014/main" id="{EDBA631C-314E-BD4E-A069-B4B1ECF0BBD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42199623"/>
                  </p:ext>
                </p:extLst>
              </p:nvPr>
            </p:nvGraphicFramePr>
            <p:xfrm>
              <a:off x="476250" y="3491230"/>
              <a:ext cx="11237694" cy="2833370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5618847">
                      <a:extLst>
                        <a:ext uri="{9D8B030D-6E8A-4147-A177-3AD203B41FA5}">
                          <a16:colId xmlns:a16="http://schemas.microsoft.com/office/drawing/2014/main" val="2383079694"/>
                        </a:ext>
                      </a:extLst>
                    </a:gridCol>
                    <a:gridCol w="5618847">
                      <a:extLst>
                        <a:ext uri="{9D8B030D-6E8A-4147-A177-3AD203B41FA5}">
                          <a16:colId xmlns:a16="http://schemas.microsoft.com/office/drawing/2014/main" val="2456661553"/>
                        </a:ext>
                      </a:extLst>
                    </a:gridCol>
                  </a:tblGrid>
                  <a:tr h="1416685">
                    <a:tc>
                      <a:txBody>
                        <a:bodyPr/>
                        <a:lstStyle/>
                        <a:p>
                          <a:pPr marL="0" lvl="0" indent="0" algn="l">
                            <a:lnSpc>
                              <a:spcPct val="115000"/>
                            </a:lnSpc>
                            <a:buFont typeface="+mj-lt"/>
                            <a:buNone/>
                          </a:pPr>
                          <a14:m>
                            <m:oMath xmlns:m="http://schemas.openxmlformats.org/officeDocument/2006/math">
                              <m:r>
                                <a:rPr lang="de-AT" sz="1800">
                                  <a:effectLst/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de-AT" sz="1800">
                                  <a:effectLst/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de-AT" sz="1800">
                                  <a:effectLst/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de-AT" sz="1800">
                                  <a:effectLst/>
                                  <a:latin typeface="Cambria Math" panose="02040503050406030204" pitchFamily="18" charset="0"/>
                                </a:rPr>
                                <m:t>≤190)</m:t>
                              </m:r>
                            </m:oMath>
                          </a14:m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lvl="0" indent="0" algn="l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  <a:buFont typeface="+mj-lt"/>
                            <a:buNone/>
                          </a:pPr>
                          <a14:m>
                            <m:oMath xmlns:m="http://schemas.openxmlformats.org/officeDocument/2006/math">
                              <m:r>
                                <a:rPr lang="de-AT" sz="1800">
                                  <a:effectLst/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de-AT" sz="1800">
                                  <a:effectLst/>
                                  <a:latin typeface="Cambria Math" panose="02040503050406030204" pitchFamily="18" charset="0"/>
                                </a:rPr>
                                <m:t>(190≤</m:t>
                              </m:r>
                              <m:r>
                                <a:rPr lang="de-AT" sz="1800">
                                  <a:effectLst/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de-AT" sz="1800">
                                  <a:effectLst/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611132774"/>
                      </a:ext>
                    </a:extLst>
                  </a:tr>
                  <a:tr h="1416685">
                    <a:tc>
                      <a:txBody>
                        <a:bodyPr/>
                        <a:lstStyle/>
                        <a:p>
                          <a:pPr marL="0" lvl="0" indent="0" algn="l">
                            <a:lnSpc>
                              <a:spcPct val="115000"/>
                            </a:lnSpc>
                            <a:buFont typeface="+mj-lt"/>
                            <a:buNone/>
                          </a:pPr>
                          <a14:m>
                            <m:oMath xmlns:m="http://schemas.openxmlformats.org/officeDocument/2006/math">
                              <m:r>
                                <a:rPr lang="de-AT" sz="1800">
                                  <a:effectLst/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de-AT" sz="1800">
                                  <a:effectLst/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de-AT" sz="1800">
                                  <a:effectLst/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de-AT" sz="1800">
                                  <a:effectLst/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de-AT" sz="1800">
                                  <a:effectLst/>
                                  <a:latin typeface="Cambria Math" panose="02040503050406030204" pitchFamily="18" charset="0"/>
                                </a:rPr>
                                <m:t>≤200)</m:t>
                              </m:r>
                            </m:oMath>
                          </a14:m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lvl="0" indent="0" algn="l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  <a:buFont typeface="+mj-lt"/>
                            <a:buNone/>
                          </a:pPr>
                          <a14:m>
                            <m:oMath xmlns:m="http://schemas.openxmlformats.org/officeDocument/2006/math">
                              <m:r>
                                <a:rPr lang="de-AT" sz="1800">
                                  <a:effectLst/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de-AT" sz="1800">
                                  <a:effectLst/>
                                  <a:latin typeface="Cambria Math" panose="02040503050406030204" pitchFamily="18" charset="0"/>
                                </a:rPr>
                                <m:t>(190≤</m:t>
                              </m:r>
                              <m:r>
                                <a:rPr lang="de-AT" sz="1800">
                                  <a:effectLst/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de-AT" sz="1800">
                                  <a:effectLst/>
                                  <a:latin typeface="Cambria Math" panose="02040503050406030204" pitchFamily="18" charset="0"/>
                                </a:rPr>
                                <m:t>≤200)</m:t>
                              </m:r>
                            </m:oMath>
                          </a14:m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20041277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5" name="Tabelle 34">
                <a:extLst>
                  <a:ext uri="{FF2B5EF4-FFF2-40B4-BE49-F238E27FC236}">
                    <a16:creationId xmlns:a16="http://schemas.microsoft.com/office/drawing/2014/main" id="{EDBA631C-314E-BD4E-A069-B4B1ECF0BBD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42199623"/>
                  </p:ext>
                </p:extLst>
              </p:nvPr>
            </p:nvGraphicFramePr>
            <p:xfrm>
              <a:off x="476250" y="3491230"/>
              <a:ext cx="11237694" cy="2833370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5618847">
                      <a:extLst>
                        <a:ext uri="{9D8B030D-6E8A-4147-A177-3AD203B41FA5}">
                          <a16:colId xmlns:a16="http://schemas.microsoft.com/office/drawing/2014/main" val="2383079694"/>
                        </a:ext>
                      </a:extLst>
                    </a:gridCol>
                    <a:gridCol w="5618847">
                      <a:extLst>
                        <a:ext uri="{9D8B030D-6E8A-4147-A177-3AD203B41FA5}">
                          <a16:colId xmlns:a16="http://schemas.microsoft.com/office/drawing/2014/main" val="2456661553"/>
                        </a:ext>
                      </a:extLst>
                    </a:gridCol>
                  </a:tblGrid>
                  <a:tr h="1416685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>
                        <a:blipFill>
                          <a:blip r:embed="rId15"/>
                          <a:stretch>
                            <a:fillRect l="-108" t="-429" r="-100217" b="-1008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>
                        <a:blipFill>
                          <a:blip r:embed="rId15"/>
                          <a:stretch>
                            <a:fillRect l="-100108" t="-429" r="-217" b="-10085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11132774"/>
                      </a:ext>
                    </a:extLst>
                  </a:tr>
                  <a:tr h="1416685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>
                        <a:blipFill>
                          <a:blip r:embed="rId15"/>
                          <a:stretch>
                            <a:fillRect l="-108" t="-100429" r="-100217" b="-8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>
                        <a:blipFill>
                          <a:blip r:embed="rId15"/>
                          <a:stretch>
                            <a:fillRect l="-100108" t="-100429" r="-217" b="-85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00412772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78052449-4904-6A01-A747-320C9B408A62}"/>
              </a:ext>
            </a:extLst>
          </p:cNvPr>
          <p:cNvCxnSpPr>
            <a:cxnSpLocks/>
          </p:cNvCxnSpPr>
          <p:nvPr/>
        </p:nvCxnSpPr>
        <p:spPr>
          <a:xfrm flipV="1">
            <a:off x="6991985" y="1885950"/>
            <a:ext cx="0" cy="109977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r Verbinder 37">
            <a:extLst>
              <a:ext uri="{FF2B5EF4-FFF2-40B4-BE49-F238E27FC236}">
                <a16:creationId xmlns:a16="http://schemas.microsoft.com/office/drawing/2014/main" id="{147B9F06-0365-87A9-E14F-E6A5A0EA4ACE}"/>
              </a:ext>
            </a:extLst>
          </p:cNvPr>
          <p:cNvCxnSpPr>
            <a:cxnSpLocks/>
          </p:cNvCxnSpPr>
          <p:nvPr/>
        </p:nvCxnSpPr>
        <p:spPr>
          <a:xfrm flipV="1">
            <a:off x="5417185" y="1885950"/>
            <a:ext cx="0" cy="109977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>
            <a:extLst>
              <a:ext uri="{FF2B5EF4-FFF2-40B4-BE49-F238E27FC236}">
                <a16:creationId xmlns:a16="http://schemas.microsoft.com/office/drawing/2014/main" id="{712149FA-7477-0F33-109C-BCD58AB591B5}"/>
              </a:ext>
            </a:extLst>
          </p:cNvPr>
          <p:cNvCxnSpPr>
            <a:cxnSpLocks/>
          </p:cNvCxnSpPr>
          <p:nvPr/>
        </p:nvCxnSpPr>
        <p:spPr>
          <a:xfrm flipH="1" flipV="1">
            <a:off x="6193084" y="1460500"/>
            <a:ext cx="6579" cy="156641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5426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227</Words>
  <Application>Microsoft Office PowerPoint</Application>
  <PresentationFormat>Breitbild</PresentationFormat>
  <Paragraphs>41</Paragraphs>
  <Slides>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Calibri</vt:lpstr>
      <vt:lpstr>Cambria Math</vt:lpstr>
      <vt:lpstr>Georgia</vt:lpstr>
      <vt:lpstr>Trebuchet MS</vt:lpstr>
      <vt:lpstr>Wingdings</vt:lpstr>
      <vt:lpstr>Holzart</vt:lpstr>
      <vt:lpstr>Die Normalverteilung Symmetrie der Dichtefunktion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2022-11-04T11:39:24Z</dcterms:modified>
</cp:coreProperties>
</file>