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32" r:id="rId3"/>
    <p:sldId id="421" r:id="rId4"/>
    <p:sldId id="43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975818FA-4882-4CBF-A850-2A4F5A0E4344}"/>
    <pc:docChg chg="custSel delSld modSld">
      <pc:chgData name="Tegischer Lukas" userId="f78daebb-0565-485c-bd0e-1cd035e796ff" providerId="ADAL" clId="{975818FA-4882-4CBF-A850-2A4F5A0E4344}" dt="2022-11-04T11:39:23.997" v="2" actId="47"/>
      <pc:docMkLst>
        <pc:docMk/>
      </pc:docMkLst>
      <pc:sldChg chg="delSp mod delAnim">
        <pc:chgData name="Tegischer Lukas" userId="f78daebb-0565-485c-bd0e-1cd035e796ff" providerId="ADAL" clId="{975818FA-4882-4CBF-A850-2A4F5A0E4344}" dt="2022-11-04T11:39:23.11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975818FA-4882-4CBF-A850-2A4F5A0E4344}" dt="2022-11-04T11:39:23.11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75818FA-4882-4CBF-A850-2A4F5A0E4344}" dt="2022-11-04T11:39:21.58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75818FA-4882-4CBF-A850-2A4F5A0E4344}" dt="2022-11-04T11:39:23.99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0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6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Symmetrie der Dichtefunktion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2" y="2433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4C1F833-3A45-4BA1-9855-B1F8553ED1F9}"/>
                  </a:ext>
                </a:extLst>
              </p:cNvPr>
              <p:cNvSpPr txBox="1"/>
              <p:nvPr/>
            </p:nvSpPr>
            <p:spPr>
              <a:xfrm>
                <a:off x="286385" y="819998"/>
                <a:ext cx="83058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Eigenschaften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Gauß-Funktion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=4:</m:t>
                    </m:r>
                  </m:oMath>
                </a14:m>
                <a:endParaRPr lang="de-AT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4C1F833-3A45-4BA1-9855-B1F8553ED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85" y="819998"/>
                <a:ext cx="8305800" cy="374846"/>
              </a:xfrm>
              <a:prstGeom prst="rect">
                <a:avLst/>
              </a:prstGeom>
              <a:blipFill>
                <a:blip r:embed="rId2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B97AA0C0-3DD2-1906-4DE9-F0A7FCE387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399"/>
          <a:stretch/>
        </p:blipFill>
        <p:spPr bwMode="auto">
          <a:xfrm>
            <a:off x="2526011" y="1301482"/>
            <a:ext cx="7139972" cy="3679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FDBA9A7-18B1-4F53-B68C-1FDEF593AF94}"/>
                  </a:ext>
                </a:extLst>
              </p:cNvPr>
              <p:cNvSpPr txBox="1"/>
              <p:nvPr/>
            </p:nvSpPr>
            <p:spPr>
              <a:xfrm>
                <a:off x="649472" y="5088005"/>
                <a:ext cx="11161528" cy="15570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Beim Erwartungswert an der Stelle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besitzt die Glockenkurve ihr Maximum.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Funktion ist zur Geraden 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symmetrisch.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Wendepunkte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liegen an den Stellen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FDBA9A7-18B1-4F53-B68C-1FDEF593A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72" y="5088005"/>
                <a:ext cx="11161528" cy="1557093"/>
              </a:xfrm>
              <a:prstGeom prst="rect">
                <a:avLst/>
              </a:prstGeom>
              <a:blipFill>
                <a:blip r:embed="rId4"/>
                <a:stretch>
                  <a:fillRect l="-492" b="-62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7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77161CD-3A16-B4D4-67BA-CF7DD94EA0FA}"/>
                  </a:ext>
                </a:extLst>
              </p:cNvPr>
              <p:cNvSpPr txBox="1"/>
              <p:nvPr/>
            </p:nvSpPr>
            <p:spPr>
              <a:xfrm>
                <a:off x="381000" y="256709"/>
                <a:ext cx="10620375" cy="671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Zufallsvariable X ist 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(Wert nicht bekannt). Es gilt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≤6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Veranschauliche graphisch diesen Sachverhalt und berechne mit diesem Wert die Wahrscheinlichkeiten.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77161CD-3A16-B4D4-67BA-CF7DD94EA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6709"/>
                <a:ext cx="10620375" cy="671915"/>
              </a:xfrm>
              <a:prstGeom prst="rect">
                <a:avLst/>
              </a:prstGeom>
              <a:blipFill>
                <a:blip r:embed="rId2"/>
                <a:stretch>
                  <a:fillRect l="-517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CFBD7211-CD24-5B50-1849-49296753F5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6" b="58408"/>
          <a:stretch/>
        </p:blipFill>
        <p:spPr bwMode="auto">
          <a:xfrm>
            <a:off x="3126430" y="1669414"/>
            <a:ext cx="5939139" cy="20796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ED2C07EE-82AD-A8ED-E037-8FA62D15FBD2}"/>
              </a:ext>
            </a:extLst>
          </p:cNvPr>
          <p:cNvCxnSpPr>
            <a:cxnSpLocks/>
          </p:cNvCxnSpPr>
          <p:nvPr/>
        </p:nvCxnSpPr>
        <p:spPr>
          <a:xfrm flipV="1">
            <a:off x="4582160" y="3009900"/>
            <a:ext cx="0" cy="419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FC0B838-F425-F894-58CA-7E7E0EAFF4AE}"/>
                  </a:ext>
                </a:extLst>
              </p:cNvPr>
              <p:cNvSpPr txBox="1"/>
              <p:nvPr/>
            </p:nvSpPr>
            <p:spPr>
              <a:xfrm>
                <a:off x="5786436" y="3429000"/>
                <a:ext cx="7749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de-DE" sz="1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de-AT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FC0B838-F425-F894-58CA-7E7E0EAFF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436" y="3429000"/>
                <a:ext cx="774956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35E34C0-CF34-DCB7-E8DC-812C745361CC}"/>
                  </a:ext>
                </a:extLst>
              </p:cNvPr>
              <p:cNvSpPr txBox="1"/>
              <p:nvPr/>
            </p:nvSpPr>
            <p:spPr>
              <a:xfrm>
                <a:off x="5595518" y="3429000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35E34C0-CF34-DCB7-E8DC-812C74536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518" y="3429000"/>
                <a:ext cx="38183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4D2270F-90CB-173D-69EA-60589CB078C8}"/>
                  </a:ext>
                </a:extLst>
              </p:cNvPr>
              <p:cNvSpPr txBox="1"/>
              <p:nvPr/>
            </p:nvSpPr>
            <p:spPr>
              <a:xfrm>
                <a:off x="5206161" y="3429000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4D2270F-90CB-173D-69EA-60589CB07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161" y="3429000"/>
                <a:ext cx="38183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C832D24-FC99-99B9-2E1F-56AA04C85B35}"/>
                  </a:ext>
                </a:extLst>
              </p:cNvPr>
              <p:cNvSpPr txBox="1"/>
              <p:nvPr/>
            </p:nvSpPr>
            <p:spPr>
              <a:xfrm>
                <a:off x="4802463" y="3429000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C832D24-FC99-99B9-2E1F-56AA04C85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463" y="3429000"/>
                <a:ext cx="38183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556EED97-F0F3-EFCF-D63B-0D2182FDD6A4}"/>
                  </a:ext>
                </a:extLst>
              </p:cNvPr>
              <p:cNvSpPr txBox="1"/>
              <p:nvPr/>
            </p:nvSpPr>
            <p:spPr>
              <a:xfrm>
                <a:off x="4391242" y="3429000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556EED97-F0F3-EFCF-D63B-0D2182FDD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2" y="3429000"/>
                <a:ext cx="38183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31C473D1-7CBF-80EA-384D-2A3BA958532E}"/>
                  </a:ext>
                </a:extLst>
              </p:cNvPr>
              <p:cNvSpPr txBox="1"/>
              <p:nvPr/>
            </p:nvSpPr>
            <p:spPr>
              <a:xfrm>
                <a:off x="4020340" y="3429000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31C473D1-7CBF-80EA-384D-2A3BA9585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340" y="3429000"/>
                <a:ext cx="38183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136ADD14-EC88-A3E6-4A07-08169E8A8F95}"/>
                  </a:ext>
                </a:extLst>
              </p:cNvPr>
              <p:cNvSpPr txBox="1"/>
              <p:nvPr/>
            </p:nvSpPr>
            <p:spPr>
              <a:xfrm>
                <a:off x="3609119" y="3429000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136ADD14-EC88-A3E6-4A07-08169E8A8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119" y="3429000"/>
                <a:ext cx="38183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E0711896-9916-1E53-6860-8B30914F0994}"/>
                  </a:ext>
                </a:extLst>
              </p:cNvPr>
              <p:cNvSpPr txBox="1"/>
              <p:nvPr/>
            </p:nvSpPr>
            <p:spPr>
              <a:xfrm>
                <a:off x="6413088" y="3398222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E0711896-9916-1E53-6860-8B30914F0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088" y="3398222"/>
                <a:ext cx="51007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29B20951-658E-7A92-4574-6122686F6C4F}"/>
                  </a:ext>
                </a:extLst>
              </p:cNvPr>
              <p:cNvSpPr txBox="1"/>
              <p:nvPr/>
            </p:nvSpPr>
            <p:spPr>
              <a:xfrm>
                <a:off x="6741126" y="3398222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29B20951-658E-7A92-4574-6122686F6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126" y="3398222"/>
                <a:ext cx="51007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5552723-281B-AEFB-4A5B-0C36C1745375}"/>
                  </a:ext>
                </a:extLst>
              </p:cNvPr>
              <p:cNvSpPr txBox="1"/>
              <p:nvPr/>
            </p:nvSpPr>
            <p:spPr>
              <a:xfrm>
                <a:off x="7131446" y="3398222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5552723-281B-AEFB-4A5B-0C36C1745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1446" y="3398222"/>
                <a:ext cx="51007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A42121BE-935E-4775-1C20-79B382BB3BAB}"/>
                  </a:ext>
                </a:extLst>
              </p:cNvPr>
              <p:cNvSpPr txBox="1"/>
              <p:nvPr/>
            </p:nvSpPr>
            <p:spPr>
              <a:xfrm>
                <a:off x="7559340" y="3398222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A42121BE-935E-4775-1C20-79B382BB3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340" y="3398222"/>
                <a:ext cx="51007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76C60C2B-6981-9402-FB49-DEA2BA828629}"/>
                  </a:ext>
                </a:extLst>
              </p:cNvPr>
              <p:cNvSpPr txBox="1"/>
              <p:nvPr/>
            </p:nvSpPr>
            <p:spPr>
              <a:xfrm>
                <a:off x="7953019" y="3424654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76C60C2B-6981-9402-FB49-DEA2BA828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019" y="3424654"/>
                <a:ext cx="51007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C8B19C10-3FDE-A779-1722-48886949844F}"/>
                  </a:ext>
                </a:extLst>
              </p:cNvPr>
              <p:cNvSpPr txBox="1"/>
              <p:nvPr/>
            </p:nvSpPr>
            <p:spPr>
              <a:xfrm>
                <a:off x="8374259" y="3401199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C8B19C10-3FDE-A779-1722-488869498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259" y="3401199"/>
                <a:ext cx="51007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elle 25">
                <a:extLst>
                  <a:ext uri="{FF2B5EF4-FFF2-40B4-BE49-F238E27FC236}">
                    <a16:creationId xmlns:a16="http://schemas.microsoft.com/office/drawing/2014/main" id="{9BB5B0F0-A9E9-2C1C-07D2-C91DB561D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863041"/>
                  </p:ext>
                </p:extLst>
              </p:nvPr>
            </p:nvGraphicFramePr>
            <p:xfrm>
              <a:off x="381000" y="4030133"/>
              <a:ext cx="11089258" cy="223520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544629">
                      <a:extLst>
                        <a:ext uri="{9D8B030D-6E8A-4147-A177-3AD203B41FA5}">
                          <a16:colId xmlns:a16="http://schemas.microsoft.com/office/drawing/2014/main" val="2302958975"/>
                        </a:ext>
                      </a:extLst>
                    </a:gridCol>
                    <a:gridCol w="5544629">
                      <a:extLst>
                        <a:ext uri="{9D8B030D-6E8A-4147-A177-3AD203B41FA5}">
                          <a16:colId xmlns:a16="http://schemas.microsoft.com/office/drawing/2014/main" val="3846446503"/>
                        </a:ext>
                      </a:extLst>
                    </a:gridCol>
                  </a:tblGrid>
                  <a:tr h="1117600"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≤14)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(6≤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≤10)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9991276"/>
                      </a:ext>
                    </a:extLst>
                  </a:tr>
                  <a:tr h="1117600"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≥6)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(10≤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≤14)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8977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elle 25">
                <a:extLst>
                  <a:ext uri="{FF2B5EF4-FFF2-40B4-BE49-F238E27FC236}">
                    <a16:creationId xmlns:a16="http://schemas.microsoft.com/office/drawing/2014/main" id="{9BB5B0F0-A9E9-2C1C-07D2-C91DB561D9A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863041"/>
                  </p:ext>
                </p:extLst>
              </p:nvPr>
            </p:nvGraphicFramePr>
            <p:xfrm>
              <a:off x="381000" y="4030133"/>
              <a:ext cx="11089258" cy="223520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544629">
                      <a:extLst>
                        <a:ext uri="{9D8B030D-6E8A-4147-A177-3AD203B41FA5}">
                          <a16:colId xmlns:a16="http://schemas.microsoft.com/office/drawing/2014/main" val="2302958975"/>
                        </a:ext>
                      </a:extLst>
                    </a:gridCol>
                    <a:gridCol w="5544629">
                      <a:extLst>
                        <a:ext uri="{9D8B030D-6E8A-4147-A177-3AD203B41FA5}">
                          <a16:colId xmlns:a16="http://schemas.microsoft.com/office/drawing/2014/main" val="3846446503"/>
                        </a:ext>
                      </a:extLst>
                    </a:gridCol>
                  </a:tblGrid>
                  <a:tr h="11176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7"/>
                          <a:stretch>
                            <a:fillRect l="-110" t="-543" r="-100220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7"/>
                          <a:stretch>
                            <a:fillRect l="-100110" t="-543" r="-220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991276"/>
                      </a:ext>
                    </a:extLst>
                  </a:tr>
                  <a:tr h="111760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7"/>
                          <a:stretch>
                            <a:fillRect l="-110" t="-101093" r="-100220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7"/>
                          <a:stretch>
                            <a:fillRect l="-100110" t="-101093" r="-220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97722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800B138-7325-2DA5-31AD-5490272B8894}"/>
              </a:ext>
            </a:extLst>
          </p:cNvPr>
          <p:cNvCxnSpPr>
            <a:cxnSpLocks/>
          </p:cNvCxnSpPr>
          <p:nvPr/>
        </p:nvCxnSpPr>
        <p:spPr>
          <a:xfrm flipV="1">
            <a:off x="7830185" y="3009900"/>
            <a:ext cx="0" cy="419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5B463100-66D4-9D86-A7DD-B137252960F6}"/>
              </a:ext>
            </a:extLst>
          </p:cNvPr>
          <p:cNvCxnSpPr>
            <a:cxnSpLocks/>
          </p:cNvCxnSpPr>
          <p:nvPr/>
        </p:nvCxnSpPr>
        <p:spPr>
          <a:xfrm flipV="1">
            <a:off x="6201410" y="1819275"/>
            <a:ext cx="0" cy="160972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63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92E88CE-D52C-E018-FFB9-8C95B3A3F612}"/>
                  </a:ext>
                </a:extLst>
              </p:cNvPr>
              <p:cNvSpPr txBox="1"/>
              <p:nvPr/>
            </p:nvSpPr>
            <p:spPr>
              <a:xfrm>
                <a:off x="276725" y="344643"/>
                <a:ext cx="11437219" cy="6719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Zufallsvariable X ist 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(Wert nicht bekannt). Es gilt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≥210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=0,3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Veranschauliche graphisch diesen Sachverhalt und berechne mit diesem Wert die Wahrscheinlichkeiten.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92E88CE-D52C-E018-FFB9-8C95B3A3F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5" y="344643"/>
                <a:ext cx="11437219" cy="671915"/>
              </a:xfrm>
              <a:prstGeom prst="rect">
                <a:avLst/>
              </a:prstGeom>
              <a:blipFill>
                <a:blip r:embed="rId2"/>
                <a:stretch>
                  <a:fillRect l="-426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5460F1A9-F42C-1D90-C1CC-2A5AF2699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6" b="58408"/>
          <a:stretch/>
        </p:blipFill>
        <p:spPr bwMode="auto">
          <a:xfrm>
            <a:off x="3244958" y="1292792"/>
            <a:ext cx="5702084" cy="1996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CFCFCF2-A24B-A757-A0F3-E21CE517AD53}"/>
                  </a:ext>
                </a:extLst>
              </p:cNvPr>
              <p:cNvSpPr txBox="1"/>
              <p:nvPr/>
            </p:nvSpPr>
            <p:spPr>
              <a:xfrm>
                <a:off x="5705964" y="2688362"/>
                <a:ext cx="9742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de-DE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de-AT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CFCFCF2-A24B-A757-A0F3-E21CE517A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964" y="2688362"/>
                <a:ext cx="974241" cy="338554"/>
              </a:xfrm>
              <a:prstGeom prst="rect">
                <a:avLst/>
              </a:prstGeom>
              <a:blipFill>
                <a:blip r:embed="rId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3A8165C-E213-9C86-3334-AF99EF59E642}"/>
                  </a:ext>
                </a:extLst>
              </p:cNvPr>
              <p:cNvSpPr txBox="1"/>
              <p:nvPr/>
            </p:nvSpPr>
            <p:spPr>
              <a:xfrm>
                <a:off x="6250227" y="2973498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205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93A8165C-E213-9C86-3334-AF99EF59E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227" y="2973498"/>
                <a:ext cx="58862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75ECBE6-A2ED-F356-0F77-48D60DA5A15D}"/>
                  </a:ext>
                </a:extLst>
              </p:cNvPr>
              <p:cNvSpPr txBox="1"/>
              <p:nvPr/>
            </p:nvSpPr>
            <p:spPr>
              <a:xfrm>
                <a:off x="6680205" y="2973498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210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75ECBE6-A2ED-F356-0F77-48D60DA5A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205" y="2973498"/>
                <a:ext cx="58862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8266055F-E16B-52AB-46A4-46BC1DEC99EF}"/>
                  </a:ext>
                </a:extLst>
              </p:cNvPr>
              <p:cNvSpPr txBox="1"/>
              <p:nvPr/>
            </p:nvSpPr>
            <p:spPr>
              <a:xfrm>
                <a:off x="7068754" y="2974721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215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8266055F-E16B-52AB-46A4-46BC1DEC9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754" y="2974721"/>
                <a:ext cx="58862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4600FF19-DA06-2EE6-9D9A-B263225DD4A8}"/>
                  </a:ext>
                </a:extLst>
              </p:cNvPr>
              <p:cNvSpPr txBox="1"/>
              <p:nvPr/>
            </p:nvSpPr>
            <p:spPr>
              <a:xfrm>
                <a:off x="7473325" y="2968290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220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4600FF19-DA06-2EE6-9D9A-B263225DD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325" y="2968290"/>
                <a:ext cx="58862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44C3B9CE-29EA-31A5-4B3D-DA1E29FDE801}"/>
                  </a:ext>
                </a:extLst>
              </p:cNvPr>
              <p:cNvSpPr txBox="1"/>
              <p:nvPr/>
            </p:nvSpPr>
            <p:spPr>
              <a:xfrm>
                <a:off x="7879970" y="2974721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225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44C3B9CE-29EA-31A5-4B3D-DA1E29FDE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970" y="2974721"/>
                <a:ext cx="58862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B32C8D88-61F3-6270-F6BD-AEF16F93502B}"/>
                  </a:ext>
                </a:extLst>
              </p:cNvPr>
              <p:cNvSpPr txBox="1"/>
              <p:nvPr/>
            </p:nvSpPr>
            <p:spPr>
              <a:xfrm>
                <a:off x="5538015" y="2988887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195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B32C8D88-61F3-6270-F6BD-AEF16F935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015" y="2988887"/>
                <a:ext cx="58862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C9CEC25C-E3A1-3C02-2CF3-1FC9A88C03BC}"/>
                  </a:ext>
                </a:extLst>
              </p:cNvPr>
              <p:cNvSpPr txBox="1"/>
              <p:nvPr/>
            </p:nvSpPr>
            <p:spPr>
              <a:xfrm>
                <a:off x="5151677" y="2988887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190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C9CEC25C-E3A1-3C02-2CF3-1FC9A88C0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677" y="2988887"/>
                <a:ext cx="58862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11FF67D9-CFC0-0702-9DBF-8CB8D7C7301A}"/>
                  </a:ext>
                </a:extLst>
              </p:cNvPr>
              <p:cNvSpPr txBox="1"/>
              <p:nvPr/>
            </p:nvSpPr>
            <p:spPr>
              <a:xfrm>
                <a:off x="4772215" y="2985723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185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11FF67D9-CFC0-0702-9DBF-8CB8D7C73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15" y="2985723"/>
                <a:ext cx="588623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AB352179-7048-0622-8114-13093CF991BF}"/>
                  </a:ext>
                </a:extLst>
              </p:cNvPr>
              <p:cNvSpPr txBox="1"/>
              <p:nvPr/>
            </p:nvSpPr>
            <p:spPr>
              <a:xfrm>
                <a:off x="4336661" y="2985723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180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AB352179-7048-0622-8114-13093CF99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661" y="2985723"/>
                <a:ext cx="58862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4A265381-FC5A-16CA-3558-D9D0F5787741}"/>
                  </a:ext>
                </a:extLst>
              </p:cNvPr>
              <p:cNvSpPr txBox="1"/>
              <p:nvPr/>
            </p:nvSpPr>
            <p:spPr>
              <a:xfrm>
                <a:off x="3940044" y="2985723"/>
                <a:ext cx="5886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 panose="02040503050406030204" pitchFamily="18" charset="0"/>
                        </a:rPr>
                        <m:t>175</m:t>
                      </m:r>
                    </m:oMath>
                  </m:oMathPara>
                </a14:m>
                <a:endParaRPr lang="de-AT" sz="1600" dirty="0"/>
              </a:p>
            </p:txBody>
          </p:sp>
        </mc:Choice>
        <mc:Fallback xmlns=""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4A265381-FC5A-16CA-3558-D9D0F5787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044" y="2985723"/>
                <a:ext cx="588623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elle 34">
                <a:extLst>
                  <a:ext uri="{FF2B5EF4-FFF2-40B4-BE49-F238E27FC236}">
                    <a16:creationId xmlns:a16="http://schemas.microsoft.com/office/drawing/2014/main" id="{EDBA631C-314E-BD4E-A069-B4B1ECF0BBD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199623"/>
                  </p:ext>
                </p:extLst>
              </p:nvPr>
            </p:nvGraphicFramePr>
            <p:xfrm>
              <a:off x="476250" y="3491230"/>
              <a:ext cx="11237694" cy="28333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618847">
                      <a:extLst>
                        <a:ext uri="{9D8B030D-6E8A-4147-A177-3AD203B41FA5}">
                          <a16:colId xmlns:a16="http://schemas.microsoft.com/office/drawing/2014/main" val="2383079694"/>
                        </a:ext>
                      </a:extLst>
                    </a:gridCol>
                    <a:gridCol w="5618847">
                      <a:extLst>
                        <a:ext uri="{9D8B030D-6E8A-4147-A177-3AD203B41FA5}">
                          <a16:colId xmlns:a16="http://schemas.microsoft.com/office/drawing/2014/main" val="2456661553"/>
                        </a:ext>
                      </a:extLst>
                    </a:gridCol>
                  </a:tblGrid>
                  <a:tr h="1416685"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≤190)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(190≤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11132774"/>
                      </a:ext>
                    </a:extLst>
                  </a:tr>
                  <a:tr h="1416685"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≤200)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lvl="0" indent="0"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  <a:buFont typeface="+mj-lt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(190≤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800">
                                  <a:effectLst/>
                                  <a:latin typeface="Cambria Math" panose="02040503050406030204" pitchFamily="18" charset="0"/>
                                </a:rPr>
                                <m:t>≤200)</m:t>
                              </m:r>
                            </m:oMath>
                          </a14:m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004127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elle 34">
                <a:extLst>
                  <a:ext uri="{FF2B5EF4-FFF2-40B4-BE49-F238E27FC236}">
                    <a16:creationId xmlns:a16="http://schemas.microsoft.com/office/drawing/2014/main" id="{EDBA631C-314E-BD4E-A069-B4B1ECF0BBD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199623"/>
                  </p:ext>
                </p:extLst>
              </p:nvPr>
            </p:nvGraphicFramePr>
            <p:xfrm>
              <a:off x="476250" y="3491230"/>
              <a:ext cx="11237694" cy="283337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618847">
                      <a:extLst>
                        <a:ext uri="{9D8B030D-6E8A-4147-A177-3AD203B41FA5}">
                          <a16:colId xmlns:a16="http://schemas.microsoft.com/office/drawing/2014/main" val="2383079694"/>
                        </a:ext>
                      </a:extLst>
                    </a:gridCol>
                    <a:gridCol w="5618847">
                      <a:extLst>
                        <a:ext uri="{9D8B030D-6E8A-4147-A177-3AD203B41FA5}">
                          <a16:colId xmlns:a16="http://schemas.microsoft.com/office/drawing/2014/main" val="2456661553"/>
                        </a:ext>
                      </a:extLst>
                    </a:gridCol>
                  </a:tblGrid>
                  <a:tr h="141668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5"/>
                          <a:stretch>
                            <a:fillRect l="-108" t="-429" r="-100217" b="-1008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5"/>
                          <a:stretch>
                            <a:fillRect l="-100108" t="-429" r="-217" b="-1008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1132774"/>
                      </a:ext>
                    </a:extLst>
                  </a:tr>
                  <a:tr h="141668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5"/>
                          <a:stretch>
                            <a:fillRect l="-108" t="-100429" r="-100217" b="-8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15"/>
                          <a:stretch>
                            <a:fillRect l="-100108" t="-100429" r="-217" b="-8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041277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78052449-4904-6A01-A747-320C9B408A62}"/>
              </a:ext>
            </a:extLst>
          </p:cNvPr>
          <p:cNvCxnSpPr>
            <a:cxnSpLocks/>
          </p:cNvCxnSpPr>
          <p:nvPr/>
        </p:nvCxnSpPr>
        <p:spPr>
          <a:xfrm flipV="1">
            <a:off x="6991985" y="1885950"/>
            <a:ext cx="0" cy="1099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147B9F06-0365-87A9-E14F-E6A5A0EA4ACE}"/>
              </a:ext>
            </a:extLst>
          </p:cNvPr>
          <p:cNvCxnSpPr>
            <a:cxnSpLocks/>
          </p:cNvCxnSpPr>
          <p:nvPr/>
        </p:nvCxnSpPr>
        <p:spPr>
          <a:xfrm flipV="1">
            <a:off x="5417185" y="1885950"/>
            <a:ext cx="0" cy="1099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12149FA-7477-0F33-109C-BCD58AB591B5}"/>
              </a:ext>
            </a:extLst>
          </p:cNvPr>
          <p:cNvCxnSpPr>
            <a:cxnSpLocks/>
          </p:cNvCxnSpPr>
          <p:nvPr/>
        </p:nvCxnSpPr>
        <p:spPr>
          <a:xfrm flipH="1" flipV="1">
            <a:off x="6193084" y="1460500"/>
            <a:ext cx="6579" cy="15664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2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227</Words>
  <Application>Microsoft Office PowerPoint</Application>
  <PresentationFormat>Breitbild</PresentationFormat>
  <Paragraphs>41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Die Normalverteilung Symmetrie der Dichtefunktion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2022-11-04T11:39:24Z</dcterms:modified>
</cp:coreProperties>
</file>