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6" r:id="rId2"/>
    <p:sldId id="410" r:id="rId3"/>
    <p:sldId id="440" r:id="rId4"/>
    <p:sldId id="441" r:id="rId5"/>
    <p:sldId id="442" r:id="rId6"/>
    <p:sldId id="443" r:id="rId7"/>
    <p:sldId id="444"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gischer Lukas" initials="TL" lastIdx="1" clrIdx="0">
    <p:extLst>
      <p:ext uri="{19B8F6BF-5375-455C-9EA6-DF929625EA0E}">
        <p15:presenceInfo xmlns:p15="http://schemas.microsoft.com/office/powerpoint/2012/main" userId="Tegischer Luk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0F6FC6"/>
    <a:srgbClr val="BD251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24" autoAdjust="0"/>
    <p:restoredTop sz="94660"/>
  </p:normalViewPr>
  <p:slideViewPr>
    <p:cSldViewPr snapToGrid="0">
      <p:cViewPr varScale="1">
        <p:scale>
          <a:sx n="67" d="100"/>
          <a:sy n="67" d="100"/>
        </p:scale>
        <p:origin x="440" y="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gischer Lukas" userId="f78daebb-0565-485c-bd0e-1cd035e796ff" providerId="ADAL" clId="{BAEDC589-DEA9-48A9-9E9C-DEED5267528B}"/>
    <pc:docChg chg="undo custSel addSld delSld modSld">
      <pc:chgData name="Tegischer Lukas" userId="f78daebb-0565-485c-bd0e-1cd035e796ff" providerId="ADAL" clId="{BAEDC589-DEA9-48A9-9E9C-DEED5267528B}" dt="2022-04-10T13:38:39.059" v="343" actId="20577"/>
      <pc:docMkLst>
        <pc:docMk/>
      </pc:docMkLst>
      <pc:sldChg chg="modSp mod">
        <pc:chgData name="Tegischer Lukas" userId="f78daebb-0565-485c-bd0e-1cd035e796ff" providerId="ADAL" clId="{BAEDC589-DEA9-48A9-9E9C-DEED5267528B}" dt="2022-04-10T13:26:12.794" v="17" actId="20577"/>
        <pc:sldMkLst>
          <pc:docMk/>
          <pc:sldMk cId="336392357" sldId="256"/>
        </pc:sldMkLst>
        <pc:spChg chg="mod">
          <ac:chgData name="Tegischer Lukas" userId="f78daebb-0565-485c-bd0e-1cd035e796ff" providerId="ADAL" clId="{BAEDC589-DEA9-48A9-9E9C-DEED5267528B}" dt="2022-04-10T13:26:12.794" v="17" actId="20577"/>
          <ac:spMkLst>
            <pc:docMk/>
            <pc:sldMk cId="336392357" sldId="256"/>
            <ac:spMk id="2" creationId="{00000000-0000-0000-0000-000000000000}"/>
          </ac:spMkLst>
        </pc:spChg>
      </pc:sldChg>
      <pc:sldChg chg="addSp delSp modSp mod delAnim modAnim">
        <pc:chgData name="Tegischer Lukas" userId="f78daebb-0565-485c-bd0e-1cd035e796ff" providerId="ADAL" clId="{BAEDC589-DEA9-48A9-9E9C-DEED5267528B}" dt="2022-04-10T13:30:10.254" v="212" actId="207"/>
        <pc:sldMkLst>
          <pc:docMk/>
          <pc:sldMk cId="2738696002" sldId="324"/>
        </pc:sldMkLst>
        <pc:spChg chg="mod">
          <ac:chgData name="Tegischer Lukas" userId="f78daebb-0565-485c-bd0e-1cd035e796ff" providerId="ADAL" clId="{BAEDC589-DEA9-48A9-9E9C-DEED5267528B}" dt="2022-04-10T13:26:43.659" v="65" actId="20577"/>
          <ac:spMkLst>
            <pc:docMk/>
            <pc:sldMk cId="2738696002" sldId="324"/>
            <ac:spMk id="4" creationId="{C427B5BC-E2AB-4596-857C-DA06F86C68EB}"/>
          </ac:spMkLst>
        </pc:spChg>
        <pc:spChg chg="add mod">
          <ac:chgData name="Tegischer Lukas" userId="f78daebb-0565-485c-bd0e-1cd035e796ff" providerId="ADAL" clId="{BAEDC589-DEA9-48A9-9E9C-DEED5267528B}" dt="2022-04-10T13:30:10.254" v="212" actId="207"/>
          <ac:spMkLst>
            <pc:docMk/>
            <pc:sldMk cId="2738696002" sldId="324"/>
            <ac:spMk id="6" creationId="{12B510E9-505E-4F79-B66D-81A6532DED3D}"/>
          </ac:spMkLst>
        </pc:spChg>
        <pc:spChg chg="add mod">
          <ac:chgData name="Tegischer Lukas" userId="f78daebb-0565-485c-bd0e-1cd035e796ff" providerId="ADAL" clId="{BAEDC589-DEA9-48A9-9E9C-DEED5267528B}" dt="2022-04-10T13:28:10.373" v="145" actId="1076"/>
          <ac:spMkLst>
            <pc:docMk/>
            <pc:sldMk cId="2738696002" sldId="324"/>
            <ac:spMk id="8" creationId="{3C8DE921-3EFF-4BC4-ACBD-B417BFCC0517}"/>
          </ac:spMkLst>
        </pc:spChg>
        <pc:spChg chg="add del mod">
          <ac:chgData name="Tegischer Lukas" userId="f78daebb-0565-485c-bd0e-1cd035e796ff" providerId="ADAL" clId="{BAEDC589-DEA9-48A9-9E9C-DEED5267528B}" dt="2022-04-10T13:27:56.324" v="143"/>
          <ac:spMkLst>
            <pc:docMk/>
            <pc:sldMk cId="2738696002" sldId="324"/>
            <ac:spMk id="10" creationId="{C083947C-0E19-492D-A2C0-188F3BA1B607}"/>
          </ac:spMkLst>
        </pc:spChg>
        <pc:spChg chg="del">
          <ac:chgData name="Tegischer Lukas" userId="f78daebb-0565-485c-bd0e-1cd035e796ff" providerId="ADAL" clId="{BAEDC589-DEA9-48A9-9E9C-DEED5267528B}" dt="2022-04-10T13:26:46.601" v="66" actId="478"/>
          <ac:spMkLst>
            <pc:docMk/>
            <pc:sldMk cId="2738696002" sldId="324"/>
            <ac:spMk id="13" creationId="{02F07EE2-5CA4-41C7-B0FA-5F719B73FEEB}"/>
          </ac:spMkLst>
        </pc:spChg>
      </pc:sldChg>
      <pc:sldChg chg="del">
        <pc:chgData name="Tegischer Lukas" userId="f78daebb-0565-485c-bd0e-1cd035e796ff" providerId="ADAL" clId="{BAEDC589-DEA9-48A9-9E9C-DEED5267528B}" dt="2022-04-10T13:33:46.803" v="290" actId="47"/>
        <pc:sldMkLst>
          <pc:docMk/>
          <pc:sldMk cId="986812351" sldId="337"/>
        </pc:sldMkLst>
      </pc:sldChg>
      <pc:sldChg chg="del">
        <pc:chgData name="Tegischer Lukas" userId="f78daebb-0565-485c-bd0e-1cd035e796ff" providerId="ADAL" clId="{BAEDC589-DEA9-48A9-9E9C-DEED5267528B}" dt="2022-04-10T13:33:46.803" v="290" actId="47"/>
        <pc:sldMkLst>
          <pc:docMk/>
          <pc:sldMk cId="1048903968" sldId="338"/>
        </pc:sldMkLst>
      </pc:sldChg>
      <pc:sldChg chg="addSp delSp modSp mod delAnim modAnim">
        <pc:chgData name="Tegischer Lukas" userId="f78daebb-0565-485c-bd0e-1cd035e796ff" providerId="ADAL" clId="{BAEDC589-DEA9-48A9-9E9C-DEED5267528B}" dt="2022-04-10T13:33:40.149" v="288"/>
        <pc:sldMkLst>
          <pc:docMk/>
          <pc:sldMk cId="1245368849" sldId="341"/>
        </pc:sldMkLst>
        <pc:spChg chg="del">
          <ac:chgData name="Tegischer Lukas" userId="f78daebb-0565-485c-bd0e-1cd035e796ff" providerId="ADAL" clId="{BAEDC589-DEA9-48A9-9E9C-DEED5267528B}" dt="2022-04-10T13:32:44.738" v="261" actId="478"/>
          <ac:spMkLst>
            <pc:docMk/>
            <pc:sldMk cId="1245368849" sldId="341"/>
            <ac:spMk id="4" creationId="{C427B5BC-E2AB-4596-857C-DA06F86C68EB}"/>
          </ac:spMkLst>
        </pc:spChg>
        <pc:spChg chg="del">
          <ac:chgData name="Tegischer Lukas" userId="f78daebb-0565-485c-bd0e-1cd035e796ff" providerId="ADAL" clId="{BAEDC589-DEA9-48A9-9E9C-DEED5267528B}" dt="2022-04-10T13:32:42.237" v="260" actId="478"/>
          <ac:spMkLst>
            <pc:docMk/>
            <pc:sldMk cId="1245368849" sldId="341"/>
            <ac:spMk id="6" creationId="{8B6C73EE-7740-4146-854B-B5F6983C89C9}"/>
          </ac:spMkLst>
        </pc:spChg>
        <pc:spChg chg="del">
          <ac:chgData name="Tegischer Lukas" userId="f78daebb-0565-485c-bd0e-1cd035e796ff" providerId="ADAL" clId="{BAEDC589-DEA9-48A9-9E9C-DEED5267528B}" dt="2022-04-10T13:32:44.738" v="261" actId="478"/>
          <ac:spMkLst>
            <pc:docMk/>
            <pc:sldMk cId="1245368849" sldId="341"/>
            <ac:spMk id="7" creationId="{B3901B15-0B24-444B-A341-8F18C113F714}"/>
          </ac:spMkLst>
        </pc:spChg>
        <pc:spChg chg="add mod">
          <ac:chgData name="Tegischer Lukas" userId="f78daebb-0565-485c-bd0e-1cd035e796ff" providerId="ADAL" clId="{BAEDC589-DEA9-48A9-9E9C-DEED5267528B}" dt="2022-04-10T13:32:49.324" v="264" actId="1076"/>
          <ac:spMkLst>
            <pc:docMk/>
            <pc:sldMk cId="1245368849" sldId="341"/>
            <ac:spMk id="8" creationId="{A2E8E4F8-C20D-43F1-A032-98CBF3779427}"/>
          </ac:spMkLst>
        </pc:spChg>
        <pc:spChg chg="del">
          <ac:chgData name="Tegischer Lukas" userId="f78daebb-0565-485c-bd0e-1cd035e796ff" providerId="ADAL" clId="{BAEDC589-DEA9-48A9-9E9C-DEED5267528B}" dt="2022-04-10T13:32:45.744" v="262" actId="478"/>
          <ac:spMkLst>
            <pc:docMk/>
            <pc:sldMk cId="1245368849" sldId="341"/>
            <ac:spMk id="9" creationId="{59D9F288-9CB8-4E56-814D-0EA3ABD79342}"/>
          </ac:spMkLst>
        </pc:spChg>
        <pc:spChg chg="add mod">
          <ac:chgData name="Tegischer Lukas" userId="f78daebb-0565-485c-bd0e-1cd035e796ff" providerId="ADAL" clId="{BAEDC589-DEA9-48A9-9E9C-DEED5267528B}" dt="2022-04-10T13:33:27.455" v="286" actId="20577"/>
          <ac:spMkLst>
            <pc:docMk/>
            <pc:sldMk cId="1245368849" sldId="341"/>
            <ac:spMk id="11" creationId="{9E04BA44-95E0-4577-8420-B318E71D6D1B}"/>
          </ac:spMkLst>
        </pc:spChg>
        <pc:graphicFrameChg chg="add del mod modGraphic">
          <ac:chgData name="Tegischer Lukas" userId="f78daebb-0565-485c-bd0e-1cd035e796ff" providerId="ADAL" clId="{BAEDC589-DEA9-48A9-9E9C-DEED5267528B}" dt="2022-04-10T13:33:22.154" v="279" actId="478"/>
          <ac:graphicFrameMkLst>
            <pc:docMk/>
            <pc:sldMk cId="1245368849" sldId="341"/>
            <ac:graphicFrameMk id="3" creationId="{73F24D42-7744-4970-8404-FA02A6900DCE}"/>
          </ac:graphicFrameMkLst>
        </pc:graphicFrameChg>
      </pc:sldChg>
      <pc:sldChg chg="del">
        <pc:chgData name="Tegischer Lukas" userId="f78daebb-0565-485c-bd0e-1cd035e796ff" providerId="ADAL" clId="{BAEDC589-DEA9-48A9-9E9C-DEED5267528B}" dt="2022-04-10T13:33:46.803" v="290" actId="47"/>
        <pc:sldMkLst>
          <pc:docMk/>
          <pc:sldMk cId="3198157009" sldId="342"/>
        </pc:sldMkLst>
      </pc:sldChg>
      <pc:sldChg chg="del">
        <pc:chgData name="Tegischer Lukas" userId="f78daebb-0565-485c-bd0e-1cd035e796ff" providerId="ADAL" clId="{BAEDC589-DEA9-48A9-9E9C-DEED5267528B}" dt="2022-04-10T13:33:46.803" v="290" actId="47"/>
        <pc:sldMkLst>
          <pc:docMk/>
          <pc:sldMk cId="3056743295" sldId="343"/>
        </pc:sldMkLst>
      </pc:sldChg>
      <pc:sldChg chg="del">
        <pc:chgData name="Tegischer Lukas" userId="f78daebb-0565-485c-bd0e-1cd035e796ff" providerId="ADAL" clId="{BAEDC589-DEA9-48A9-9E9C-DEED5267528B}" dt="2022-04-10T13:33:46.803" v="290" actId="47"/>
        <pc:sldMkLst>
          <pc:docMk/>
          <pc:sldMk cId="2760376477" sldId="344"/>
        </pc:sldMkLst>
      </pc:sldChg>
      <pc:sldChg chg="del">
        <pc:chgData name="Tegischer Lukas" userId="f78daebb-0565-485c-bd0e-1cd035e796ff" providerId="ADAL" clId="{BAEDC589-DEA9-48A9-9E9C-DEED5267528B}" dt="2022-04-10T13:33:46.803" v="290" actId="47"/>
        <pc:sldMkLst>
          <pc:docMk/>
          <pc:sldMk cId="2919697873" sldId="345"/>
        </pc:sldMkLst>
      </pc:sldChg>
      <pc:sldChg chg="del">
        <pc:chgData name="Tegischer Lukas" userId="f78daebb-0565-485c-bd0e-1cd035e796ff" providerId="ADAL" clId="{BAEDC589-DEA9-48A9-9E9C-DEED5267528B}" dt="2022-04-10T13:33:46.803" v="290" actId="47"/>
        <pc:sldMkLst>
          <pc:docMk/>
          <pc:sldMk cId="1165330524" sldId="346"/>
        </pc:sldMkLst>
      </pc:sldChg>
      <pc:sldChg chg="del">
        <pc:chgData name="Tegischer Lukas" userId="f78daebb-0565-485c-bd0e-1cd035e796ff" providerId="ADAL" clId="{BAEDC589-DEA9-48A9-9E9C-DEED5267528B}" dt="2022-04-10T13:33:46.803" v="290" actId="47"/>
        <pc:sldMkLst>
          <pc:docMk/>
          <pc:sldMk cId="3229890011" sldId="347"/>
        </pc:sldMkLst>
      </pc:sldChg>
      <pc:sldChg chg="addSp delSp modSp add mod modAnim">
        <pc:chgData name="Tegischer Lukas" userId="f78daebb-0565-485c-bd0e-1cd035e796ff" providerId="ADAL" clId="{BAEDC589-DEA9-48A9-9E9C-DEED5267528B}" dt="2022-04-10T13:29:42.321" v="201"/>
        <pc:sldMkLst>
          <pc:docMk/>
          <pc:sldMk cId="3785642135" sldId="348"/>
        </pc:sldMkLst>
        <pc:spChg chg="del mod">
          <ac:chgData name="Tegischer Lukas" userId="f78daebb-0565-485c-bd0e-1cd035e796ff" providerId="ADAL" clId="{BAEDC589-DEA9-48A9-9E9C-DEED5267528B}" dt="2022-04-10T13:28:16.316" v="148" actId="478"/>
          <ac:spMkLst>
            <pc:docMk/>
            <pc:sldMk cId="3785642135" sldId="348"/>
            <ac:spMk id="6" creationId="{12B510E9-505E-4F79-B66D-81A6532DED3D}"/>
          </ac:spMkLst>
        </pc:spChg>
        <pc:spChg chg="add mod">
          <ac:chgData name="Tegischer Lukas" userId="f78daebb-0565-485c-bd0e-1cd035e796ff" providerId="ADAL" clId="{BAEDC589-DEA9-48A9-9E9C-DEED5267528B}" dt="2022-04-10T13:29:09.463" v="189" actId="20577"/>
          <ac:spMkLst>
            <pc:docMk/>
            <pc:sldMk cId="3785642135" sldId="348"/>
            <ac:spMk id="7" creationId="{AD161D27-AD36-41CB-85A2-EA077D6424E7}"/>
          </ac:spMkLst>
        </pc:spChg>
        <pc:spChg chg="add mod">
          <ac:chgData name="Tegischer Lukas" userId="f78daebb-0565-485c-bd0e-1cd035e796ff" providerId="ADAL" clId="{BAEDC589-DEA9-48A9-9E9C-DEED5267528B}" dt="2022-04-10T13:29:39.424" v="200" actId="1076"/>
          <ac:spMkLst>
            <pc:docMk/>
            <pc:sldMk cId="3785642135" sldId="348"/>
            <ac:spMk id="9" creationId="{6C9A42D4-FC0E-48DD-B16C-C0A5F58062E7}"/>
          </ac:spMkLst>
        </pc:spChg>
      </pc:sldChg>
      <pc:sldChg chg="addSp delSp modSp add mod delAnim modAnim">
        <pc:chgData name="Tegischer Lukas" userId="f78daebb-0565-485c-bd0e-1cd035e796ff" providerId="ADAL" clId="{BAEDC589-DEA9-48A9-9E9C-DEED5267528B}" dt="2022-04-10T13:32:31.889" v="259"/>
        <pc:sldMkLst>
          <pc:docMk/>
          <pc:sldMk cId="3248617293" sldId="349"/>
        </pc:sldMkLst>
        <pc:spChg chg="del">
          <ac:chgData name="Tegischer Lukas" userId="f78daebb-0565-485c-bd0e-1cd035e796ff" providerId="ADAL" clId="{BAEDC589-DEA9-48A9-9E9C-DEED5267528B}" dt="2022-04-10T13:29:46.229" v="204" actId="478"/>
          <ac:spMkLst>
            <pc:docMk/>
            <pc:sldMk cId="3248617293" sldId="349"/>
            <ac:spMk id="7" creationId="{AD161D27-AD36-41CB-85A2-EA077D6424E7}"/>
          </ac:spMkLst>
        </pc:spChg>
        <pc:spChg chg="del">
          <ac:chgData name="Tegischer Lukas" userId="f78daebb-0565-485c-bd0e-1cd035e796ff" providerId="ADAL" clId="{BAEDC589-DEA9-48A9-9E9C-DEED5267528B}" dt="2022-04-10T13:29:53.509" v="206" actId="478"/>
          <ac:spMkLst>
            <pc:docMk/>
            <pc:sldMk cId="3248617293" sldId="349"/>
            <ac:spMk id="8" creationId="{3C8DE921-3EFF-4BC4-ACBD-B417BFCC0517}"/>
          </ac:spMkLst>
        </pc:spChg>
        <pc:spChg chg="del">
          <ac:chgData name="Tegischer Lukas" userId="f78daebb-0565-485c-bd0e-1cd035e796ff" providerId="ADAL" clId="{BAEDC589-DEA9-48A9-9E9C-DEED5267528B}" dt="2022-04-10T13:29:45.500" v="203" actId="478"/>
          <ac:spMkLst>
            <pc:docMk/>
            <pc:sldMk cId="3248617293" sldId="349"/>
            <ac:spMk id="9" creationId="{6C9A42D4-FC0E-48DD-B16C-C0A5F58062E7}"/>
          </ac:spMkLst>
        </pc:spChg>
        <pc:spChg chg="add mod">
          <ac:chgData name="Tegischer Lukas" userId="f78daebb-0565-485c-bd0e-1cd035e796ff" providerId="ADAL" clId="{BAEDC589-DEA9-48A9-9E9C-DEED5267528B}" dt="2022-04-10T13:30:18.025" v="214" actId="207"/>
          <ac:spMkLst>
            <pc:docMk/>
            <pc:sldMk cId="3248617293" sldId="349"/>
            <ac:spMk id="10" creationId="{8B90FBEA-4E30-4FEF-8101-93C35A2942DA}"/>
          </ac:spMkLst>
        </pc:spChg>
        <pc:spChg chg="add mod">
          <ac:chgData name="Tegischer Lukas" userId="f78daebb-0565-485c-bd0e-1cd035e796ff" providerId="ADAL" clId="{BAEDC589-DEA9-48A9-9E9C-DEED5267528B}" dt="2022-04-10T13:32:29.961" v="258" actId="207"/>
          <ac:spMkLst>
            <pc:docMk/>
            <pc:sldMk cId="3248617293" sldId="349"/>
            <ac:spMk id="11" creationId="{A8945FB0-B0BB-4115-978F-172FC6555F24}"/>
          </ac:spMkLst>
        </pc:spChg>
        <pc:graphicFrameChg chg="add mod modGraphic">
          <ac:chgData name="Tegischer Lukas" userId="f78daebb-0565-485c-bd0e-1cd035e796ff" providerId="ADAL" clId="{BAEDC589-DEA9-48A9-9E9C-DEED5267528B}" dt="2022-04-10T13:31:53.518" v="243" actId="14100"/>
          <ac:graphicFrameMkLst>
            <pc:docMk/>
            <pc:sldMk cId="3248617293" sldId="349"/>
            <ac:graphicFrameMk id="3" creationId="{430DF218-FE20-48C2-A1C3-1CC387ABFB8E}"/>
          </ac:graphicFrameMkLst>
        </pc:graphicFrameChg>
      </pc:sldChg>
      <pc:sldChg chg="addSp delSp modSp add mod delAnim">
        <pc:chgData name="Tegischer Lukas" userId="f78daebb-0565-485c-bd0e-1cd035e796ff" providerId="ADAL" clId="{BAEDC589-DEA9-48A9-9E9C-DEED5267528B}" dt="2022-04-10T13:34:41.728" v="312" actId="20577"/>
        <pc:sldMkLst>
          <pc:docMk/>
          <pc:sldMk cId="3807913917" sldId="350"/>
        </pc:sldMkLst>
        <pc:spChg chg="add mod">
          <ac:chgData name="Tegischer Lukas" userId="f78daebb-0565-485c-bd0e-1cd035e796ff" providerId="ADAL" clId="{BAEDC589-DEA9-48A9-9E9C-DEED5267528B}" dt="2022-04-10T13:34:05.719" v="295" actId="14100"/>
          <ac:spMkLst>
            <pc:docMk/>
            <pc:sldMk cId="3807913917" sldId="350"/>
            <ac:spMk id="6" creationId="{CDB9878E-9F25-4BCD-AC3D-3EB51994D15C}"/>
          </ac:spMkLst>
        </pc:spChg>
        <pc:spChg chg="del">
          <ac:chgData name="Tegischer Lukas" userId="f78daebb-0565-485c-bd0e-1cd035e796ff" providerId="ADAL" clId="{BAEDC589-DEA9-48A9-9E9C-DEED5267528B}" dt="2022-04-10T13:33:59.098" v="291" actId="478"/>
          <ac:spMkLst>
            <pc:docMk/>
            <pc:sldMk cId="3807913917" sldId="350"/>
            <ac:spMk id="8" creationId="{A2E8E4F8-C20D-43F1-A032-98CBF3779427}"/>
          </ac:spMkLst>
        </pc:spChg>
        <pc:spChg chg="add mod">
          <ac:chgData name="Tegischer Lukas" userId="f78daebb-0565-485c-bd0e-1cd035e796ff" providerId="ADAL" clId="{BAEDC589-DEA9-48A9-9E9C-DEED5267528B}" dt="2022-04-10T13:34:24.477" v="304" actId="20577"/>
          <ac:spMkLst>
            <pc:docMk/>
            <pc:sldMk cId="3807913917" sldId="350"/>
            <ac:spMk id="9" creationId="{AD6DB09A-345D-4833-97CC-D2B02885BF05}"/>
          </ac:spMkLst>
        </pc:spChg>
        <pc:spChg chg="add mod">
          <ac:chgData name="Tegischer Lukas" userId="f78daebb-0565-485c-bd0e-1cd035e796ff" providerId="ADAL" clId="{BAEDC589-DEA9-48A9-9E9C-DEED5267528B}" dt="2022-04-10T13:34:41.728" v="312" actId="20577"/>
          <ac:spMkLst>
            <pc:docMk/>
            <pc:sldMk cId="3807913917" sldId="350"/>
            <ac:spMk id="10" creationId="{D9A7C92E-FB61-4A99-B0E7-C731D2F04BB5}"/>
          </ac:spMkLst>
        </pc:spChg>
        <pc:spChg chg="del">
          <ac:chgData name="Tegischer Lukas" userId="f78daebb-0565-485c-bd0e-1cd035e796ff" providerId="ADAL" clId="{BAEDC589-DEA9-48A9-9E9C-DEED5267528B}" dt="2022-04-10T13:34:00.454" v="292" actId="478"/>
          <ac:spMkLst>
            <pc:docMk/>
            <pc:sldMk cId="3807913917" sldId="350"/>
            <ac:spMk id="11" creationId="{9E04BA44-95E0-4577-8420-B318E71D6D1B}"/>
          </ac:spMkLst>
        </pc:spChg>
      </pc:sldChg>
      <pc:sldChg chg="addSp delSp modSp add mod">
        <pc:chgData name="Tegischer Lukas" userId="f78daebb-0565-485c-bd0e-1cd035e796ff" providerId="ADAL" clId="{BAEDC589-DEA9-48A9-9E9C-DEED5267528B}" dt="2022-04-10T13:35:26.382" v="328" actId="20577"/>
        <pc:sldMkLst>
          <pc:docMk/>
          <pc:sldMk cId="2842384496" sldId="351"/>
        </pc:sldMkLst>
        <pc:spChg chg="del">
          <ac:chgData name="Tegischer Lukas" userId="f78daebb-0565-485c-bd0e-1cd035e796ff" providerId="ADAL" clId="{BAEDC589-DEA9-48A9-9E9C-DEED5267528B}" dt="2022-04-10T13:34:56.630" v="316" actId="478"/>
          <ac:spMkLst>
            <pc:docMk/>
            <pc:sldMk cId="2842384496" sldId="351"/>
            <ac:spMk id="6" creationId="{CDB9878E-9F25-4BCD-AC3D-3EB51994D15C}"/>
          </ac:spMkLst>
        </pc:spChg>
        <pc:spChg chg="add mod">
          <ac:chgData name="Tegischer Lukas" userId="f78daebb-0565-485c-bd0e-1cd035e796ff" providerId="ADAL" clId="{BAEDC589-DEA9-48A9-9E9C-DEED5267528B}" dt="2022-04-10T13:35:26.382" v="328" actId="20577"/>
          <ac:spMkLst>
            <pc:docMk/>
            <pc:sldMk cId="2842384496" sldId="351"/>
            <ac:spMk id="7" creationId="{902F7CBF-0AE5-4637-AFDE-DB9F8C617CE7}"/>
          </ac:spMkLst>
        </pc:spChg>
        <pc:spChg chg="del">
          <ac:chgData name="Tegischer Lukas" userId="f78daebb-0565-485c-bd0e-1cd035e796ff" providerId="ADAL" clId="{BAEDC589-DEA9-48A9-9E9C-DEED5267528B}" dt="2022-04-10T13:34:55.841" v="315" actId="478"/>
          <ac:spMkLst>
            <pc:docMk/>
            <pc:sldMk cId="2842384496" sldId="351"/>
            <ac:spMk id="9" creationId="{AD6DB09A-345D-4833-97CC-D2B02885BF05}"/>
          </ac:spMkLst>
        </pc:spChg>
        <pc:spChg chg="del">
          <ac:chgData name="Tegischer Lukas" userId="f78daebb-0565-485c-bd0e-1cd035e796ff" providerId="ADAL" clId="{BAEDC589-DEA9-48A9-9E9C-DEED5267528B}" dt="2022-04-10T13:34:55.133" v="314" actId="478"/>
          <ac:spMkLst>
            <pc:docMk/>
            <pc:sldMk cId="2842384496" sldId="351"/>
            <ac:spMk id="10" creationId="{D9A7C92E-FB61-4A99-B0E7-C731D2F04BB5}"/>
          </ac:spMkLst>
        </pc:spChg>
      </pc:sldChg>
      <pc:sldChg chg="addSp delSp modSp add mod modAnim">
        <pc:chgData name="Tegischer Lukas" userId="f78daebb-0565-485c-bd0e-1cd035e796ff" providerId="ADAL" clId="{BAEDC589-DEA9-48A9-9E9C-DEED5267528B}" dt="2022-04-10T13:38:39.059" v="343" actId="20577"/>
        <pc:sldMkLst>
          <pc:docMk/>
          <pc:sldMk cId="125280913" sldId="352"/>
        </pc:sldMkLst>
        <pc:spChg chg="add mod">
          <ac:chgData name="Tegischer Lukas" userId="f78daebb-0565-485c-bd0e-1cd035e796ff" providerId="ADAL" clId="{BAEDC589-DEA9-48A9-9E9C-DEED5267528B}" dt="2022-04-10T13:38:39.059" v="343" actId="20577"/>
          <ac:spMkLst>
            <pc:docMk/>
            <pc:sldMk cId="125280913" sldId="352"/>
            <ac:spMk id="5" creationId="{2BD77433-33E0-49F0-BBB8-04F323E725D3}"/>
          </ac:spMkLst>
        </pc:spChg>
        <pc:spChg chg="del">
          <ac:chgData name="Tegischer Lukas" userId="f78daebb-0565-485c-bd0e-1cd035e796ff" providerId="ADAL" clId="{BAEDC589-DEA9-48A9-9E9C-DEED5267528B}" dt="2022-04-10T13:35:31.989" v="329" actId="478"/>
          <ac:spMkLst>
            <pc:docMk/>
            <pc:sldMk cId="125280913" sldId="352"/>
            <ac:spMk id="7" creationId="{902F7CBF-0AE5-4637-AFDE-DB9F8C617CE7}"/>
          </ac:spMkLst>
        </pc:spChg>
      </pc:sldChg>
    </pc:docChg>
  </pc:docChgLst>
  <pc:docChgLst>
    <pc:chgData name="Tegischer Lukas" userId="f78daebb-0565-485c-bd0e-1cd035e796ff" providerId="ADAL" clId="{69F9E457-8F71-4878-A322-B12595988639}"/>
    <pc:docChg chg="custSel addSld modSld">
      <pc:chgData name="Tegischer Lukas" userId="f78daebb-0565-485c-bd0e-1cd035e796ff" providerId="ADAL" clId="{69F9E457-8F71-4878-A322-B12595988639}" dt="2022-10-02T06:33:01.934" v="33" actId="1076"/>
      <pc:docMkLst>
        <pc:docMk/>
      </pc:docMkLst>
      <pc:sldChg chg="delSp modSp mod delAnim">
        <pc:chgData name="Tegischer Lukas" userId="f78daebb-0565-485c-bd0e-1cd035e796ff" providerId="ADAL" clId="{69F9E457-8F71-4878-A322-B12595988639}" dt="2022-10-02T06:31:26.552" v="8" actId="1076"/>
        <pc:sldMkLst>
          <pc:docMk/>
          <pc:sldMk cId="3867422063" sldId="411"/>
        </pc:sldMkLst>
        <pc:spChg chg="mod">
          <ac:chgData name="Tegischer Lukas" userId="f78daebb-0565-485c-bd0e-1cd035e796ff" providerId="ADAL" clId="{69F9E457-8F71-4878-A322-B12595988639}" dt="2022-10-02T06:31:18.512" v="5" actId="1076"/>
          <ac:spMkLst>
            <pc:docMk/>
            <pc:sldMk cId="3867422063" sldId="411"/>
            <ac:spMk id="3" creationId="{9A95201E-7830-A34D-699C-86A637979658}"/>
          </ac:spMkLst>
        </pc:spChg>
        <pc:spChg chg="mod">
          <ac:chgData name="Tegischer Lukas" userId="f78daebb-0565-485c-bd0e-1cd035e796ff" providerId="ADAL" clId="{69F9E457-8F71-4878-A322-B12595988639}" dt="2022-10-02T06:31:26.552" v="8" actId="1076"/>
          <ac:spMkLst>
            <pc:docMk/>
            <pc:sldMk cId="3867422063" sldId="411"/>
            <ac:spMk id="4" creationId="{23994922-00A3-43FE-A1D2-DC3C43171571}"/>
          </ac:spMkLst>
        </pc:spChg>
        <pc:spChg chg="del">
          <ac:chgData name="Tegischer Lukas" userId="f78daebb-0565-485c-bd0e-1cd035e796ff" providerId="ADAL" clId="{69F9E457-8F71-4878-A322-B12595988639}" dt="2022-10-02T06:31:16.820" v="4" actId="478"/>
          <ac:spMkLst>
            <pc:docMk/>
            <pc:sldMk cId="3867422063" sldId="411"/>
            <ac:spMk id="7" creationId="{2FE883BB-5A5A-038C-104C-4DDC4BE716B6}"/>
          </ac:spMkLst>
        </pc:spChg>
        <pc:spChg chg="mod">
          <ac:chgData name="Tegischer Lukas" userId="f78daebb-0565-485c-bd0e-1cd035e796ff" providerId="ADAL" clId="{69F9E457-8F71-4878-A322-B12595988639}" dt="2022-10-02T06:31:24.376" v="7" actId="1076"/>
          <ac:spMkLst>
            <pc:docMk/>
            <pc:sldMk cId="3867422063" sldId="411"/>
            <ac:spMk id="8" creationId="{2A1E8CCF-560E-C7B4-D4A5-974BEC34A49A}"/>
          </ac:spMkLst>
        </pc:spChg>
        <pc:spChg chg="mod">
          <ac:chgData name="Tegischer Lukas" userId="f78daebb-0565-485c-bd0e-1cd035e796ff" providerId="ADAL" clId="{69F9E457-8F71-4878-A322-B12595988639}" dt="2022-10-02T06:31:20.818" v="6" actId="1076"/>
          <ac:spMkLst>
            <pc:docMk/>
            <pc:sldMk cId="3867422063" sldId="411"/>
            <ac:spMk id="10" creationId="{2A406795-5046-5D1D-B54E-990CEDFB4EB6}"/>
          </ac:spMkLst>
        </pc:spChg>
      </pc:sldChg>
      <pc:sldChg chg="modSp mod">
        <pc:chgData name="Tegischer Lukas" userId="f78daebb-0565-485c-bd0e-1cd035e796ff" providerId="ADAL" clId="{69F9E457-8F71-4878-A322-B12595988639}" dt="2022-10-02T06:33:01.934" v="33" actId="1076"/>
        <pc:sldMkLst>
          <pc:docMk/>
          <pc:sldMk cId="467817443" sldId="419"/>
        </pc:sldMkLst>
        <pc:spChg chg="mod">
          <ac:chgData name="Tegischer Lukas" userId="f78daebb-0565-485c-bd0e-1cd035e796ff" providerId="ADAL" clId="{69F9E457-8F71-4878-A322-B12595988639}" dt="2022-10-02T06:33:01.934" v="33" actId="1076"/>
          <ac:spMkLst>
            <pc:docMk/>
            <pc:sldMk cId="467817443" sldId="419"/>
            <ac:spMk id="7" creationId="{46670544-B527-F8BE-73C8-78CB1619532E}"/>
          </ac:spMkLst>
        </pc:spChg>
      </pc:sldChg>
      <pc:sldChg chg="delSp modSp add mod delAnim modAnim">
        <pc:chgData name="Tegischer Lukas" userId="f78daebb-0565-485c-bd0e-1cd035e796ff" providerId="ADAL" clId="{69F9E457-8F71-4878-A322-B12595988639}" dt="2022-10-02T06:32:06.414" v="17" actId="6549"/>
        <pc:sldMkLst>
          <pc:docMk/>
          <pc:sldMk cId="3894701210" sldId="420"/>
        </pc:sldMkLst>
        <pc:spChg chg="mod">
          <ac:chgData name="Tegischer Lukas" userId="f78daebb-0565-485c-bd0e-1cd035e796ff" providerId="ADAL" clId="{69F9E457-8F71-4878-A322-B12595988639}" dt="2022-10-02T06:32:06.414" v="17" actId="6549"/>
          <ac:spMkLst>
            <pc:docMk/>
            <pc:sldMk cId="3894701210" sldId="420"/>
            <ac:spMk id="3" creationId="{9A95201E-7830-A34D-699C-86A637979658}"/>
          </ac:spMkLst>
        </pc:spChg>
        <pc:spChg chg="mod">
          <ac:chgData name="Tegischer Lukas" userId="f78daebb-0565-485c-bd0e-1cd035e796ff" providerId="ADAL" clId="{69F9E457-8F71-4878-A322-B12595988639}" dt="2022-10-02T06:31:30.557" v="9" actId="1076"/>
          <ac:spMkLst>
            <pc:docMk/>
            <pc:sldMk cId="3894701210" sldId="420"/>
            <ac:spMk id="7" creationId="{2FE883BB-5A5A-038C-104C-4DDC4BE716B6}"/>
          </ac:spMkLst>
        </pc:spChg>
        <pc:spChg chg="del">
          <ac:chgData name="Tegischer Lukas" userId="f78daebb-0565-485c-bd0e-1cd035e796ff" providerId="ADAL" clId="{69F9E457-8F71-4878-A322-B12595988639}" dt="2022-10-02T06:31:10.927" v="2" actId="478"/>
          <ac:spMkLst>
            <pc:docMk/>
            <pc:sldMk cId="3894701210" sldId="420"/>
            <ac:spMk id="8" creationId="{2A1E8CCF-560E-C7B4-D4A5-974BEC34A49A}"/>
          </ac:spMkLst>
        </pc:spChg>
        <pc:spChg chg="del">
          <ac:chgData name="Tegischer Lukas" userId="f78daebb-0565-485c-bd0e-1cd035e796ff" providerId="ADAL" clId="{69F9E457-8F71-4878-A322-B12595988639}" dt="2022-10-02T06:31:10.076" v="1" actId="478"/>
          <ac:spMkLst>
            <pc:docMk/>
            <pc:sldMk cId="3894701210" sldId="420"/>
            <ac:spMk id="10" creationId="{2A406795-5046-5D1D-B54E-990CEDFB4EB6}"/>
          </ac:spMkLst>
        </pc:spChg>
      </pc:sldChg>
    </pc:docChg>
  </pc:docChgLst>
  <pc:docChgLst>
    <pc:chgData name="Tegischer Lukas" userId="f78daebb-0565-485c-bd0e-1cd035e796ff" providerId="ADAL" clId="{8B9D986F-3E8E-497B-A047-0B98BCCF4F6C}"/>
    <pc:docChg chg="undo custSel addSld delSld modSld">
      <pc:chgData name="Tegischer Lukas" userId="f78daebb-0565-485c-bd0e-1cd035e796ff" providerId="ADAL" clId="{8B9D986F-3E8E-497B-A047-0B98BCCF4F6C}" dt="2022-04-11T19:17:15.333" v="621"/>
      <pc:docMkLst>
        <pc:docMk/>
      </pc:docMkLst>
      <pc:sldChg chg="modSp mod">
        <pc:chgData name="Tegischer Lukas" userId="f78daebb-0565-485c-bd0e-1cd035e796ff" providerId="ADAL" clId="{8B9D986F-3E8E-497B-A047-0B98BCCF4F6C}" dt="2022-04-11T18:05:41.777" v="42" actId="20577"/>
        <pc:sldMkLst>
          <pc:docMk/>
          <pc:sldMk cId="336392357" sldId="256"/>
        </pc:sldMkLst>
        <pc:spChg chg="mod">
          <ac:chgData name="Tegischer Lukas" userId="f78daebb-0565-485c-bd0e-1cd035e796ff" providerId="ADAL" clId="{8B9D986F-3E8E-497B-A047-0B98BCCF4F6C}" dt="2022-04-11T18:05:41.777" v="42" actId="20577"/>
          <ac:spMkLst>
            <pc:docMk/>
            <pc:sldMk cId="336392357" sldId="256"/>
            <ac:spMk id="2" creationId="{00000000-0000-0000-0000-000000000000}"/>
          </ac:spMkLst>
        </pc:spChg>
      </pc:sldChg>
      <pc:sldChg chg="del">
        <pc:chgData name="Tegischer Lukas" userId="f78daebb-0565-485c-bd0e-1cd035e796ff" providerId="ADAL" clId="{8B9D986F-3E8E-497B-A047-0B98BCCF4F6C}" dt="2022-04-11T18:06:13.949" v="43" actId="47"/>
        <pc:sldMkLst>
          <pc:docMk/>
          <pc:sldMk cId="2738696002" sldId="324"/>
        </pc:sldMkLst>
      </pc:sldChg>
      <pc:sldChg chg="del">
        <pc:chgData name="Tegischer Lukas" userId="f78daebb-0565-485c-bd0e-1cd035e796ff" providerId="ADAL" clId="{8B9D986F-3E8E-497B-A047-0B98BCCF4F6C}" dt="2022-04-11T18:06:13.949" v="43" actId="47"/>
        <pc:sldMkLst>
          <pc:docMk/>
          <pc:sldMk cId="2025837772" sldId="374"/>
        </pc:sldMkLst>
      </pc:sldChg>
      <pc:sldChg chg="del">
        <pc:chgData name="Tegischer Lukas" userId="f78daebb-0565-485c-bd0e-1cd035e796ff" providerId="ADAL" clId="{8B9D986F-3E8E-497B-A047-0B98BCCF4F6C}" dt="2022-04-11T18:06:13.949" v="43" actId="47"/>
        <pc:sldMkLst>
          <pc:docMk/>
          <pc:sldMk cId="4092045795" sldId="375"/>
        </pc:sldMkLst>
      </pc:sldChg>
      <pc:sldChg chg="del">
        <pc:chgData name="Tegischer Lukas" userId="f78daebb-0565-485c-bd0e-1cd035e796ff" providerId="ADAL" clId="{8B9D986F-3E8E-497B-A047-0B98BCCF4F6C}" dt="2022-04-11T18:06:13.949" v="43" actId="47"/>
        <pc:sldMkLst>
          <pc:docMk/>
          <pc:sldMk cId="3376764983" sldId="376"/>
        </pc:sldMkLst>
      </pc:sldChg>
      <pc:sldChg chg="del">
        <pc:chgData name="Tegischer Lukas" userId="f78daebb-0565-485c-bd0e-1cd035e796ff" providerId="ADAL" clId="{8B9D986F-3E8E-497B-A047-0B98BCCF4F6C}" dt="2022-04-11T18:06:13.949" v="43" actId="47"/>
        <pc:sldMkLst>
          <pc:docMk/>
          <pc:sldMk cId="2865861909" sldId="377"/>
        </pc:sldMkLst>
      </pc:sldChg>
      <pc:sldChg chg="del">
        <pc:chgData name="Tegischer Lukas" userId="f78daebb-0565-485c-bd0e-1cd035e796ff" providerId="ADAL" clId="{8B9D986F-3E8E-497B-A047-0B98BCCF4F6C}" dt="2022-04-11T18:06:13.949" v="43" actId="47"/>
        <pc:sldMkLst>
          <pc:docMk/>
          <pc:sldMk cId="3892961303" sldId="378"/>
        </pc:sldMkLst>
      </pc:sldChg>
      <pc:sldChg chg="del">
        <pc:chgData name="Tegischer Lukas" userId="f78daebb-0565-485c-bd0e-1cd035e796ff" providerId="ADAL" clId="{8B9D986F-3E8E-497B-A047-0B98BCCF4F6C}" dt="2022-04-11T18:06:13.949" v="43" actId="47"/>
        <pc:sldMkLst>
          <pc:docMk/>
          <pc:sldMk cId="4227939111" sldId="379"/>
        </pc:sldMkLst>
      </pc:sldChg>
      <pc:sldChg chg="del">
        <pc:chgData name="Tegischer Lukas" userId="f78daebb-0565-485c-bd0e-1cd035e796ff" providerId="ADAL" clId="{8B9D986F-3E8E-497B-A047-0B98BCCF4F6C}" dt="2022-04-11T18:06:13.949" v="43" actId="47"/>
        <pc:sldMkLst>
          <pc:docMk/>
          <pc:sldMk cId="3359074548" sldId="380"/>
        </pc:sldMkLst>
      </pc:sldChg>
      <pc:sldChg chg="del">
        <pc:chgData name="Tegischer Lukas" userId="f78daebb-0565-485c-bd0e-1cd035e796ff" providerId="ADAL" clId="{8B9D986F-3E8E-497B-A047-0B98BCCF4F6C}" dt="2022-04-11T18:06:13.949" v="43" actId="47"/>
        <pc:sldMkLst>
          <pc:docMk/>
          <pc:sldMk cId="3454483996" sldId="381"/>
        </pc:sldMkLst>
      </pc:sldChg>
      <pc:sldChg chg="del">
        <pc:chgData name="Tegischer Lukas" userId="f78daebb-0565-485c-bd0e-1cd035e796ff" providerId="ADAL" clId="{8B9D986F-3E8E-497B-A047-0B98BCCF4F6C}" dt="2022-04-11T18:06:13.949" v="43" actId="47"/>
        <pc:sldMkLst>
          <pc:docMk/>
          <pc:sldMk cId="2889453575" sldId="382"/>
        </pc:sldMkLst>
      </pc:sldChg>
      <pc:sldChg chg="del">
        <pc:chgData name="Tegischer Lukas" userId="f78daebb-0565-485c-bd0e-1cd035e796ff" providerId="ADAL" clId="{8B9D986F-3E8E-497B-A047-0B98BCCF4F6C}" dt="2022-04-11T18:06:13.949" v="43" actId="47"/>
        <pc:sldMkLst>
          <pc:docMk/>
          <pc:sldMk cId="1393937610" sldId="384"/>
        </pc:sldMkLst>
      </pc:sldChg>
      <pc:sldChg chg="del">
        <pc:chgData name="Tegischer Lukas" userId="f78daebb-0565-485c-bd0e-1cd035e796ff" providerId="ADAL" clId="{8B9D986F-3E8E-497B-A047-0B98BCCF4F6C}" dt="2022-04-11T18:06:13.949" v="43" actId="47"/>
        <pc:sldMkLst>
          <pc:docMk/>
          <pc:sldMk cId="4266368926" sldId="385"/>
        </pc:sldMkLst>
      </pc:sldChg>
      <pc:sldChg chg="addSp modSp mod modAnim">
        <pc:chgData name="Tegischer Lukas" userId="f78daebb-0565-485c-bd0e-1cd035e796ff" providerId="ADAL" clId="{8B9D986F-3E8E-497B-A047-0B98BCCF4F6C}" dt="2022-04-11T18:07:39.041" v="90"/>
        <pc:sldMkLst>
          <pc:docMk/>
          <pc:sldMk cId="2827705079" sldId="386"/>
        </pc:sldMkLst>
        <pc:spChg chg="mod">
          <ac:chgData name="Tegischer Lukas" userId="f78daebb-0565-485c-bd0e-1cd035e796ff" providerId="ADAL" clId="{8B9D986F-3E8E-497B-A047-0B98BCCF4F6C}" dt="2022-04-11T18:07:10.939" v="82" actId="1076"/>
          <ac:spMkLst>
            <pc:docMk/>
            <pc:sldMk cId="2827705079" sldId="386"/>
            <ac:spMk id="4" creationId="{23994922-00A3-43FE-A1D2-DC3C43171571}"/>
          </ac:spMkLst>
        </pc:spChg>
        <pc:spChg chg="mod">
          <ac:chgData name="Tegischer Lukas" userId="f78daebb-0565-485c-bd0e-1cd035e796ff" providerId="ADAL" clId="{8B9D986F-3E8E-497B-A047-0B98BCCF4F6C}" dt="2022-04-11T18:07:09.396" v="81" actId="1076"/>
          <ac:spMkLst>
            <pc:docMk/>
            <pc:sldMk cId="2827705079" sldId="386"/>
            <ac:spMk id="5" creationId="{24887CA5-AC85-4C90-91AB-570424EB53D4}"/>
          </ac:spMkLst>
        </pc:spChg>
        <pc:spChg chg="add mod">
          <ac:chgData name="Tegischer Lukas" userId="f78daebb-0565-485c-bd0e-1cd035e796ff" providerId="ADAL" clId="{8B9D986F-3E8E-497B-A047-0B98BCCF4F6C}" dt="2022-04-11T18:07:31.338" v="88" actId="207"/>
          <ac:spMkLst>
            <pc:docMk/>
            <pc:sldMk cId="2827705079" sldId="386"/>
            <ac:spMk id="6" creationId="{8487180B-DA83-42BE-910E-5AC33685BF3C}"/>
          </ac:spMkLst>
        </pc:spChg>
      </pc:sldChg>
      <pc:sldChg chg="modSp mod">
        <pc:chgData name="Tegischer Lukas" userId="f78daebb-0565-485c-bd0e-1cd035e796ff" providerId="ADAL" clId="{8B9D986F-3E8E-497B-A047-0B98BCCF4F6C}" dt="2022-04-11T18:08:16.099" v="107" actId="6549"/>
        <pc:sldMkLst>
          <pc:docMk/>
          <pc:sldMk cId="2987314754" sldId="387"/>
        </pc:sldMkLst>
        <pc:spChg chg="mod">
          <ac:chgData name="Tegischer Lukas" userId="f78daebb-0565-485c-bd0e-1cd035e796ff" providerId="ADAL" clId="{8B9D986F-3E8E-497B-A047-0B98BCCF4F6C}" dt="2022-04-11T18:07:53.052" v="93" actId="20577"/>
          <ac:spMkLst>
            <pc:docMk/>
            <pc:sldMk cId="2987314754" sldId="387"/>
            <ac:spMk id="6" creationId="{28712077-FC04-4465-A745-3C4E6DFAC87D}"/>
          </ac:spMkLst>
        </pc:spChg>
        <pc:spChg chg="mod">
          <ac:chgData name="Tegischer Lukas" userId="f78daebb-0565-485c-bd0e-1cd035e796ff" providerId="ADAL" clId="{8B9D986F-3E8E-497B-A047-0B98BCCF4F6C}" dt="2022-04-11T18:07:57.353" v="94" actId="20577"/>
          <ac:spMkLst>
            <pc:docMk/>
            <pc:sldMk cId="2987314754" sldId="387"/>
            <ac:spMk id="7" creationId="{641A8DDF-ED42-44BF-B65B-01FEA6AB853D}"/>
          </ac:spMkLst>
        </pc:spChg>
        <pc:spChg chg="mod">
          <ac:chgData name="Tegischer Lukas" userId="f78daebb-0565-485c-bd0e-1cd035e796ff" providerId="ADAL" clId="{8B9D986F-3E8E-497B-A047-0B98BCCF4F6C}" dt="2022-04-11T18:08:16.099" v="107" actId="6549"/>
          <ac:spMkLst>
            <pc:docMk/>
            <pc:sldMk cId="2987314754" sldId="387"/>
            <ac:spMk id="9" creationId="{8BACB33F-42CE-470A-8D89-AE62E871BA4B}"/>
          </ac:spMkLst>
        </pc:spChg>
      </pc:sldChg>
      <pc:sldChg chg="del">
        <pc:chgData name="Tegischer Lukas" userId="f78daebb-0565-485c-bd0e-1cd035e796ff" providerId="ADAL" clId="{8B9D986F-3E8E-497B-A047-0B98BCCF4F6C}" dt="2022-04-11T18:09:29.665" v="163" actId="47"/>
        <pc:sldMkLst>
          <pc:docMk/>
          <pc:sldMk cId="2750312868" sldId="388"/>
        </pc:sldMkLst>
      </pc:sldChg>
      <pc:sldChg chg="del">
        <pc:chgData name="Tegischer Lukas" userId="f78daebb-0565-485c-bd0e-1cd035e796ff" providerId="ADAL" clId="{8B9D986F-3E8E-497B-A047-0B98BCCF4F6C}" dt="2022-04-11T18:07:44.954" v="91" actId="47"/>
        <pc:sldMkLst>
          <pc:docMk/>
          <pc:sldMk cId="2376582050" sldId="389"/>
        </pc:sldMkLst>
      </pc:sldChg>
      <pc:sldChg chg="modSp modAnim">
        <pc:chgData name="Tegischer Lukas" userId="f78daebb-0565-485c-bd0e-1cd035e796ff" providerId="ADAL" clId="{8B9D986F-3E8E-497B-A047-0B98BCCF4F6C}" dt="2022-04-11T18:08:35.406" v="113" actId="20577"/>
        <pc:sldMkLst>
          <pc:docMk/>
          <pc:sldMk cId="181065231" sldId="390"/>
        </pc:sldMkLst>
        <pc:spChg chg="mod">
          <ac:chgData name="Tegischer Lukas" userId="f78daebb-0565-485c-bd0e-1cd035e796ff" providerId="ADAL" clId="{8B9D986F-3E8E-497B-A047-0B98BCCF4F6C}" dt="2022-04-11T18:08:35.406" v="113" actId="20577"/>
          <ac:spMkLst>
            <pc:docMk/>
            <pc:sldMk cId="181065231" sldId="390"/>
            <ac:spMk id="8" creationId="{37A08C2A-6789-40D4-A08B-E52FFF3E6DCA}"/>
          </ac:spMkLst>
        </pc:spChg>
      </pc:sldChg>
      <pc:sldChg chg="modSp">
        <pc:chgData name="Tegischer Lukas" userId="f78daebb-0565-485c-bd0e-1cd035e796ff" providerId="ADAL" clId="{8B9D986F-3E8E-497B-A047-0B98BCCF4F6C}" dt="2022-04-11T18:09:14.169" v="162" actId="20577"/>
        <pc:sldMkLst>
          <pc:docMk/>
          <pc:sldMk cId="3765551445" sldId="391"/>
        </pc:sldMkLst>
        <pc:spChg chg="mod">
          <ac:chgData name="Tegischer Lukas" userId="f78daebb-0565-485c-bd0e-1cd035e796ff" providerId="ADAL" clId="{8B9D986F-3E8E-497B-A047-0B98BCCF4F6C}" dt="2022-04-11T18:09:14.169" v="162" actId="20577"/>
          <ac:spMkLst>
            <pc:docMk/>
            <pc:sldMk cId="3765551445" sldId="391"/>
            <ac:spMk id="5" creationId="{6B1C3D4A-A769-4C3C-B3F8-979DBCB711A9}"/>
          </ac:spMkLst>
        </pc:spChg>
      </pc:sldChg>
      <pc:sldChg chg="addSp delSp modSp mod modAnim">
        <pc:chgData name="Tegischer Lukas" userId="f78daebb-0565-485c-bd0e-1cd035e796ff" providerId="ADAL" clId="{8B9D986F-3E8E-497B-A047-0B98BCCF4F6C}" dt="2022-04-11T18:11:09.686" v="209" actId="1076"/>
        <pc:sldMkLst>
          <pc:docMk/>
          <pc:sldMk cId="3212391464" sldId="392"/>
        </pc:sldMkLst>
        <pc:spChg chg="mod">
          <ac:chgData name="Tegischer Lukas" userId="f78daebb-0565-485c-bd0e-1cd035e796ff" providerId="ADAL" clId="{8B9D986F-3E8E-497B-A047-0B98BCCF4F6C}" dt="2022-04-11T18:09:47.332" v="186" actId="1076"/>
          <ac:spMkLst>
            <pc:docMk/>
            <pc:sldMk cId="3212391464" sldId="392"/>
            <ac:spMk id="4" creationId="{23994922-00A3-43FE-A1D2-DC3C43171571}"/>
          </ac:spMkLst>
        </pc:spChg>
        <pc:spChg chg="add mod">
          <ac:chgData name="Tegischer Lukas" userId="f78daebb-0565-485c-bd0e-1cd035e796ff" providerId="ADAL" clId="{8B9D986F-3E8E-497B-A047-0B98BCCF4F6C}" dt="2022-04-11T18:11:09.686" v="209" actId="1076"/>
          <ac:spMkLst>
            <pc:docMk/>
            <pc:sldMk cId="3212391464" sldId="392"/>
            <ac:spMk id="5" creationId="{C659046D-D4F9-4B6B-9C8A-6D2D5D99000A}"/>
          </ac:spMkLst>
        </pc:spChg>
        <pc:spChg chg="del">
          <ac:chgData name="Tegischer Lukas" userId="f78daebb-0565-485c-bd0e-1cd035e796ff" providerId="ADAL" clId="{8B9D986F-3E8E-497B-A047-0B98BCCF4F6C}" dt="2022-04-11T18:09:47.862" v="187" actId="478"/>
          <ac:spMkLst>
            <pc:docMk/>
            <pc:sldMk cId="3212391464" sldId="392"/>
            <ac:spMk id="6" creationId="{C835939F-74F5-49AC-BB8C-ED93043F3EFC}"/>
          </ac:spMkLst>
        </pc:spChg>
      </pc:sldChg>
      <pc:sldChg chg="addSp delSp modSp mod modAnim">
        <pc:chgData name="Tegischer Lukas" userId="f78daebb-0565-485c-bd0e-1cd035e796ff" providerId="ADAL" clId="{8B9D986F-3E8E-497B-A047-0B98BCCF4F6C}" dt="2022-04-11T18:12:29.781" v="225" actId="1076"/>
        <pc:sldMkLst>
          <pc:docMk/>
          <pc:sldMk cId="2739579911" sldId="394"/>
        </pc:sldMkLst>
        <pc:spChg chg="add mod">
          <ac:chgData name="Tegischer Lukas" userId="f78daebb-0565-485c-bd0e-1cd035e796ff" providerId="ADAL" clId="{8B9D986F-3E8E-497B-A047-0B98BCCF4F6C}" dt="2022-04-11T18:11:43.480" v="217" actId="14100"/>
          <ac:spMkLst>
            <pc:docMk/>
            <pc:sldMk cId="2739579911" sldId="394"/>
            <ac:spMk id="5" creationId="{58738F54-6D39-4588-A7D7-4B56F64684B8}"/>
          </ac:spMkLst>
        </pc:spChg>
        <pc:spChg chg="del">
          <ac:chgData name="Tegischer Lukas" userId="f78daebb-0565-485c-bd0e-1cd035e796ff" providerId="ADAL" clId="{8B9D986F-3E8E-497B-A047-0B98BCCF4F6C}" dt="2022-04-11T18:11:28.945" v="210" actId="478"/>
          <ac:spMkLst>
            <pc:docMk/>
            <pc:sldMk cId="2739579911" sldId="394"/>
            <ac:spMk id="8" creationId="{F7B169F1-A273-4D50-BD91-D46DD2770E8C}"/>
          </ac:spMkLst>
        </pc:spChg>
        <pc:picChg chg="add mod">
          <ac:chgData name="Tegischer Lukas" userId="f78daebb-0565-485c-bd0e-1cd035e796ff" providerId="ADAL" clId="{8B9D986F-3E8E-497B-A047-0B98BCCF4F6C}" dt="2022-04-11T18:12:29.781" v="225" actId="1076"/>
          <ac:picMkLst>
            <pc:docMk/>
            <pc:sldMk cId="2739579911" sldId="394"/>
            <ac:picMk id="4" creationId="{24E14581-CFB0-4F73-946C-3C8F68B36F94}"/>
          </ac:picMkLst>
        </pc:picChg>
        <pc:picChg chg="add del">
          <ac:chgData name="Tegischer Lukas" userId="f78daebb-0565-485c-bd0e-1cd035e796ff" providerId="ADAL" clId="{8B9D986F-3E8E-497B-A047-0B98BCCF4F6C}" dt="2022-04-11T18:11:30.498" v="212" actId="478"/>
          <ac:picMkLst>
            <pc:docMk/>
            <pc:sldMk cId="2739579911" sldId="394"/>
            <ac:picMk id="14" creationId="{053D7308-DE5D-4085-8981-CCF5F27D1668}"/>
          </ac:picMkLst>
        </pc:picChg>
      </pc:sldChg>
      <pc:sldChg chg="del">
        <pc:chgData name="Tegischer Lukas" userId="f78daebb-0565-485c-bd0e-1cd035e796ff" providerId="ADAL" clId="{8B9D986F-3E8E-497B-A047-0B98BCCF4F6C}" dt="2022-04-11T19:08:46.682" v="443" actId="47"/>
        <pc:sldMkLst>
          <pc:docMk/>
          <pc:sldMk cId="3441958520" sldId="395"/>
        </pc:sldMkLst>
      </pc:sldChg>
      <pc:sldChg chg="addSp delSp modSp add mod delAnim modAnim">
        <pc:chgData name="Tegischer Lukas" userId="f78daebb-0565-485c-bd0e-1cd035e796ff" providerId="ADAL" clId="{8B9D986F-3E8E-497B-A047-0B98BCCF4F6C}" dt="2022-04-11T19:03:49.724" v="328" actId="1076"/>
        <pc:sldMkLst>
          <pc:docMk/>
          <pc:sldMk cId="685248219" sldId="396"/>
        </pc:sldMkLst>
        <pc:spChg chg="del">
          <ac:chgData name="Tegischer Lukas" userId="f78daebb-0565-485c-bd0e-1cd035e796ff" providerId="ADAL" clId="{8B9D986F-3E8E-497B-A047-0B98BCCF4F6C}" dt="2022-04-11T18:12:42.819" v="227" actId="478"/>
          <ac:spMkLst>
            <pc:docMk/>
            <pc:sldMk cId="685248219" sldId="396"/>
            <ac:spMk id="5" creationId="{58738F54-6D39-4588-A7D7-4B56F64684B8}"/>
          </ac:spMkLst>
        </pc:spChg>
        <pc:spChg chg="add mod">
          <ac:chgData name="Tegischer Lukas" userId="f78daebb-0565-485c-bd0e-1cd035e796ff" providerId="ADAL" clId="{8B9D986F-3E8E-497B-A047-0B98BCCF4F6C}" dt="2022-04-11T18:13:04.623" v="237" actId="21"/>
          <ac:spMkLst>
            <pc:docMk/>
            <pc:sldMk cId="685248219" sldId="396"/>
            <ac:spMk id="6" creationId="{C600249B-F8D4-4E50-A454-130EA586B21C}"/>
          </ac:spMkLst>
        </pc:spChg>
        <pc:spChg chg="add mod">
          <ac:chgData name="Tegischer Lukas" userId="f78daebb-0565-485c-bd0e-1cd035e796ff" providerId="ADAL" clId="{8B9D986F-3E8E-497B-A047-0B98BCCF4F6C}" dt="2022-04-11T18:14:09.055" v="309" actId="1076"/>
          <ac:spMkLst>
            <pc:docMk/>
            <pc:sldMk cId="685248219" sldId="396"/>
            <ac:spMk id="8" creationId="{35EC3716-7E3C-4720-B295-35E9FD19656C}"/>
          </ac:spMkLst>
        </pc:spChg>
        <pc:spChg chg="add mod">
          <ac:chgData name="Tegischer Lukas" userId="f78daebb-0565-485c-bd0e-1cd035e796ff" providerId="ADAL" clId="{8B9D986F-3E8E-497B-A047-0B98BCCF4F6C}" dt="2022-04-11T18:14:06.279" v="308" actId="1076"/>
          <ac:spMkLst>
            <pc:docMk/>
            <pc:sldMk cId="685248219" sldId="396"/>
            <ac:spMk id="10" creationId="{16D5F0E4-B495-4822-80B2-F145E5C75E5F}"/>
          </ac:spMkLst>
        </pc:spChg>
        <pc:picChg chg="mod">
          <ac:chgData name="Tegischer Lukas" userId="f78daebb-0565-485c-bd0e-1cd035e796ff" providerId="ADAL" clId="{8B9D986F-3E8E-497B-A047-0B98BCCF4F6C}" dt="2022-04-11T18:12:57.058" v="234" actId="1076"/>
          <ac:picMkLst>
            <pc:docMk/>
            <pc:sldMk cId="685248219" sldId="396"/>
            <ac:picMk id="4" creationId="{24E14581-CFB0-4F73-946C-3C8F68B36F94}"/>
          </ac:picMkLst>
        </pc:picChg>
        <pc:cxnChg chg="add mod">
          <ac:chgData name="Tegischer Lukas" userId="f78daebb-0565-485c-bd0e-1cd035e796ff" providerId="ADAL" clId="{8B9D986F-3E8E-497B-A047-0B98BCCF4F6C}" dt="2022-04-11T18:58:39.626" v="317" actId="208"/>
          <ac:cxnSpMkLst>
            <pc:docMk/>
            <pc:sldMk cId="685248219" sldId="396"/>
            <ac:cxnSpMk id="11" creationId="{003FC93B-41E6-4972-870A-C4CDE0915C2D}"/>
          </ac:cxnSpMkLst>
        </pc:cxnChg>
        <pc:cxnChg chg="add mod">
          <ac:chgData name="Tegischer Lukas" userId="f78daebb-0565-485c-bd0e-1cd035e796ff" providerId="ADAL" clId="{8B9D986F-3E8E-497B-A047-0B98BCCF4F6C}" dt="2022-04-11T19:03:37.365" v="326" actId="14100"/>
          <ac:cxnSpMkLst>
            <pc:docMk/>
            <pc:sldMk cId="685248219" sldId="396"/>
            <ac:cxnSpMk id="18" creationId="{78CB0EDB-898B-4AF4-A530-97DAD35CE76C}"/>
          </ac:cxnSpMkLst>
        </pc:cxnChg>
        <pc:cxnChg chg="add mod">
          <ac:chgData name="Tegischer Lukas" userId="f78daebb-0565-485c-bd0e-1cd035e796ff" providerId="ADAL" clId="{8B9D986F-3E8E-497B-A047-0B98BCCF4F6C}" dt="2022-04-11T19:03:49.724" v="328" actId="1076"/>
          <ac:cxnSpMkLst>
            <pc:docMk/>
            <pc:sldMk cId="685248219" sldId="396"/>
            <ac:cxnSpMk id="21" creationId="{38D96D0C-DF75-4F0D-9A29-E9633B434BBA}"/>
          </ac:cxnSpMkLst>
        </pc:cxnChg>
      </pc:sldChg>
      <pc:sldChg chg="addSp delSp modSp add mod modAnim">
        <pc:chgData name="Tegischer Lukas" userId="f78daebb-0565-485c-bd0e-1cd035e796ff" providerId="ADAL" clId="{8B9D986F-3E8E-497B-A047-0B98BCCF4F6C}" dt="2022-04-11T19:05:13.125" v="369" actId="14100"/>
        <pc:sldMkLst>
          <pc:docMk/>
          <pc:sldMk cId="2787262425" sldId="397"/>
        </pc:sldMkLst>
        <pc:spChg chg="del">
          <ac:chgData name="Tegischer Lukas" userId="f78daebb-0565-485c-bd0e-1cd035e796ff" providerId="ADAL" clId="{8B9D986F-3E8E-497B-A047-0B98BCCF4F6C}" dt="2022-04-11T19:04:01.083" v="330" actId="478"/>
          <ac:spMkLst>
            <pc:docMk/>
            <pc:sldMk cId="2787262425" sldId="397"/>
            <ac:spMk id="6" creationId="{C600249B-F8D4-4E50-A454-130EA586B21C}"/>
          </ac:spMkLst>
        </pc:spChg>
        <pc:spChg chg="mod">
          <ac:chgData name="Tegischer Lukas" userId="f78daebb-0565-485c-bd0e-1cd035e796ff" providerId="ADAL" clId="{8B9D986F-3E8E-497B-A047-0B98BCCF4F6C}" dt="2022-04-11T19:04:18.382" v="348" actId="20577"/>
          <ac:spMkLst>
            <pc:docMk/>
            <pc:sldMk cId="2787262425" sldId="397"/>
            <ac:spMk id="8" creationId="{35EC3716-7E3C-4720-B295-35E9FD19656C}"/>
          </ac:spMkLst>
        </pc:spChg>
        <pc:spChg chg="add mod">
          <ac:chgData name="Tegischer Lukas" userId="f78daebb-0565-485c-bd0e-1cd035e796ff" providerId="ADAL" clId="{8B9D986F-3E8E-497B-A047-0B98BCCF4F6C}" dt="2022-04-11T19:04:12.725" v="333" actId="14100"/>
          <ac:spMkLst>
            <pc:docMk/>
            <pc:sldMk cId="2787262425" sldId="397"/>
            <ac:spMk id="12" creationId="{133FD8CB-EF08-42A4-BA66-0F5B6AD03B01}"/>
          </ac:spMkLst>
        </pc:spChg>
        <pc:cxnChg chg="add mod">
          <ac:chgData name="Tegischer Lukas" userId="f78daebb-0565-485c-bd0e-1cd035e796ff" providerId="ADAL" clId="{8B9D986F-3E8E-497B-A047-0B98BCCF4F6C}" dt="2022-04-11T19:04:27.901" v="351" actId="14100"/>
          <ac:cxnSpMkLst>
            <pc:docMk/>
            <pc:sldMk cId="2787262425" sldId="397"/>
            <ac:cxnSpMk id="13" creationId="{720B4A9B-0393-404C-8D92-5B7482264595}"/>
          </ac:cxnSpMkLst>
        </pc:cxnChg>
        <pc:cxnChg chg="add mod">
          <ac:chgData name="Tegischer Lukas" userId="f78daebb-0565-485c-bd0e-1cd035e796ff" providerId="ADAL" clId="{8B9D986F-3E8E-497B-A047-0B98BCCF4F6C}" dt="2022-04-11T19:05:07.580" v="368" actId="14100"/>
          <ac:cxnSpMkLst>
            <pc:docMk/>
            <pc:sldMk cId="2787262425" sldId="397"/>
            <ac:cxnSpMk id="15" creationId="{30C35379-DF4D-4F01-A7D8-846F60D23FFB}"/>
          </ac:cxnSpMkLst>
        </pc:cxnChg>
        <pc:cxnChg chg="add mod">
          <ac:chgData name="Tegischer Lukas" userId="f78daebb-0565-485c-bd0e-1cd035e796ff" providerId="ADAL" clId="{8B9D986F-3E8E-497B-A047-0B98BCCF4F6C}" dt="2022-04-11T19:04:49.332" v="361" actId="14100"/>
          <ac:cxnSpMkLst>
            <pc:docMk/>
            <pc:sldMk cId="2787262425" sldId="397"/>
            <ac:cxnSpMk id="16" creationId="{072E32BD-F2AB-4315-871B-9702A3EF7A86}"/>
          </ac:cxnSpMkLst>
        </pc:cxnChg>
        <pc:cxnChg chg="add mod">
          <ac:chgData name="Tegischer Lukas" userId="f78daebb-0565-485c-bd0e-1cd035e796ff" providerId="ADAL" clId="{8B9D986F-3E8E-497B-A047-0B98BCCF4F6C}" dt="2022-04-11T19:05:13.125" v="369" actId="14100"/>
          <ac:cxnSpMkLst>
            <pc:docMk/>
            <pc:sldMk cId="2787262425" sldId="397"/>
            <ac:cxnSpMk id="19" creationId="{C7F900E0-D732-4271-9896-FAFF6CE59F06}"/>
          </ac:cxnSpMkLst>
        </pc:cxnChg>
        <pc:cxnChg chg="add mod">
          <ac:chgData name="Tegischer Lukas" userId="f78daebb-0565-485c-bd0e-1cd035e796ff" providerId="ADAL" clId="{8B9D986F-3E8E-497B-A047-0B98BCCF4F6C}" dt="2022-04-11T19:05:04.429" v="367" actId="14100"/>
          <ac:cxnSpMkLst>
            <pc:docMk/>
            <pc:sldMk cId="2787262425" sldId="397"/>
            <ac:cxnSpMk id="22" creationId="{5C2429E2-139D-4FDA-BF06-5B6A05566CA0}"/>
          </ac:cxnSpMkLst>
        </pc:cxnChg>
      </pc:sldChg>
      <pc:sldChg chg="addSp delSp modSp add mod delAnim modAnim">
        <pc:chgData name="Tegischer Lukas" userId="f78daebb-0565-485c-bd0e-1cd035e796ff" providerId="ADAL" clId="{8B9D986F-3E8E-497B-A047-0B98BCCF4F6C}" dt="2022-04-11T19:09:16.293" v="451"/>
        <pc:sldMkLst>
          <pc:docMk/>
          <pc:sldMk cId="2379017716" sldId="398"/>
        </pc:sldMkLst>
        <pc:spChg chg="del">
          <ac:chgData name="Tegischer Lukas" userId="f78daebb-0565-485c-bd0e-1cd035e796ff" providerId="ADAL" clId="{8B9D986F-3E8E-497B-A047-0B98BCCF4F6C}" dt="2022-04-11T19:05:41.203" v="372" actId="478"/>
          <ac:spMkLst>
            <pc:docMk/>
            <pc:sldMk cId="2379017716" sldId="398"/>
            <ac:spMk id="8" creationId="{35EC3716-7E3C-4720-B295-35E9FD19656C}"/>
          </ac:spMkLst>
        </pc:spChg>
        <pc:spChg chg="del mod">
          <ac:chgData name="Tegischer Lukas" userId="f78daebb-0565-485c-bd0e-1cd035e796ff" providerId="ADAL" clId="{8B9D986F-3E8E-497B-A047-0B98BCCF4F6C}" dt="2022-04-11T19:06:16.200" v="386" actId="478"/>
          <ac:spMkLst>
            <pc:docMk/>
            <pc:sldMk cId="2379017716" sldId="398"/>
            <ac:spMk id="10" creationId="{16D5F0E4-B495-4822-80B2-F145E5C75E5F}"/>
          </ac:spMkLst>
        </pc:spChg>
        <pc:spChg chg="del">
          <ac:chgData name="Tegischer Lukas" userId="f78daebb-0565-485c-bd0e-1cd035e796ff" providerId="ADAL" clId="{8B9D986F-3E8E-497B-A047-0B98BCCF4F6C}" dt="2022-04-11T19:05:40.099" v="371" actId="478"/>
          <ac:spMkLst>
            <pc:docMk/>
            <pc:sldMk cId="2379017716" sldId="398"/>
            <ac:spMk id="12" creationId="{133FD8CB-EF08-42A4-BA66-0F5B6AD03B01}"/>
          </ac:spMkLst>
        </pc:spChg>
        <pc:spChg chg="add del mod">
          <ac:chgData name="Tegischer Lukas" userId="f78daebb-0565-485c-bd0e-1cd035e796ff" providerId="ADAL" clId="{8B9D986F-3E8E-497B-A047-0B98BCCF4F6C}" dt="2022-04-11T19:07:20.225" v="411" actId="478"/>
          <ac:spMkLst>
            <pc:docMk/>
            <pc:sldMk cId="2379017716" sldId="398"/>
            <ac:spMk id="17" creationId="{AC2642B2-0A59-4126-932D-204789897CAA}"/>
          </ac:spMkLst>
        </pc:spChg>
        <pc:spChg chg="add mod">
          <ac:chgData name="Tegischer Lukas" userId="f78daebb-0565-485c-bd0e-1cd035e796ff" providerId="ADAL" clId="{8B9D986F-3E8E-497B-A047-0B98BCCF4F6C}" dt="2022-04-11T19:06:50.317" v="400" actId="14100"/>
          <ac:spMkLst>
            <pc:docMk/>
            <pc:sldMk cId="2379017716" sldId="398"/>
            <ac:spMk id="20" creationId="{59B8387F-BB58-421E-83EA-1C989E79CD49}"/>
          </ac:spMkLst>
        </pc:spChg>
        <pc:spChg chg="add mod">
          <ac:chgData name="Tegischer Lukas" userId="f78daebb-0565-485c-bd0e-1cd035e796ff" providerId="ADAL" clId="{8B9D986F-3E8E-497B-A047-0B98BCCF4F6C}" dt="2022-04-11T19:07:04.407" v="407" actId="1076"/>
          <ac:spMkLst>
            <pc:docMk/>
            <pc:sldMk cId="2379017716" sldId="398"/>
            <ac:spMk id="23" creationId="{662A9858-977F-4BC0-A7CF-0E5812AB2244}"/>
          </ac:spMkLst>
        </pc:spChg>
        <pc:spChg chg="add mod">
          <ac:chgData name="Tegischer Lukas" userId="f78daebb-0565-485c-bd0e-1cd035e796ff" providerId="ADAL" clId="{8B9D986F-3E8E-497B-A047-0B98BCCF4F6C}" dt="2022-04-11T19:07:01.038" v="405" actId="1076"/>
          <ac:spMkLst>
            <pc:docMk/>
            <pc:sldMk cId="2379017716" sldId="398"/>
            <ac:spMk id="24" creationId="{D227C8A7-2145-4CE2-8DE1-2D4CFD567AF3}"/>
          </ac:spMkLst>
        </pc:spChg>
        <pc:spChg chg="add mod">
          <ac:chgData name="Tegischer Lukas" userId="f78daebb-0565-485c-bd0e-1cd035e796ff" providerId="ADAL" clId="{8B9D986F-3E8E-497B-A047-0B98BCCF4F6C}" dt="2022-04-11T19:07:36.317" v="416" actId="1076"/>
          <ac:spMkLst>
            <pc:docMk/>
            <pc:sldMk cId="2379017716" sldId="398"/>
            <ac:spMk id="25" creationId="{24672916-469F-4581-875E-F0A546D4834A}"/>
          </ac:spMkLst>
        </pc:spChg>
        <pc:picChg chg="del">
          <ac:chgData name="Tegischer Lukas" userId="f78daebb-0565-485c-bd0e-1cd035e796ff" providerId="ADAL" clId="{8B9D986F-3E8E-497B-A047-0B98BCCF4F6C}" dt="2022-04-11T19:05:40.099" v="371" actId="478"/>
          <ac:picMkLst>
            <pc:docMk/>
            <pc:sldMk cId="2379017716" sldId="398"/>
            <ac:picMk id="4" creationId="{24E14581-CFB0-4F73-946C-3C8F68B36F94}"/>
          </ac:picMkLst>
        </pc:picChg>
        <pc:cxnChg chg="del">
          <ac:chgData name="Tegischer Lukas" userId="f78daebb-0565-485c-bd0e-1cd035e796ff" providerId="ADAL" clId="{8B9D986F-3E8E-497B-A047-0B98BCCF4F6C}" dt="2022-04-11T19:05:40.099" v="371" actId="478"/>
          <ac:cxnSpMkLst>
            <pc:docMk/>
            <pc:sldMk cId="2379017716" sldId="398"/>
            <ac:cxnSpMk id="11" creationId="{003FC93B-41E6-4972-870A-C4CDE0915C2D}"/>
          </ac:cxnSpMkLst>
        </pc:cxnChg>
        <pc:cxnChg chg="del">
          <ac:chgData name="Tegischer Lukas" userId="f78daebb-0565-485c-bd0e-1cd035e796ff" providerId="ADAL" clId="{8B9D986F-3E8E-497B-A047-0B98BCCF4F6C}" dt="2022-04-11T19:05:40.099" v="371" actId="478"/>
          <ac:cxnSpMkLst>
            <pc:docMk/>
            <pc:sldMk cId="2379017716" sldId="398"/>
            <ac:cxnSpMk id="13" creationId="{720B4A9B-0393-404C-8D92-5B7482264595}"/>
          </ac:cxnSpMkLst>
        </pc:cxnChg>
        <pc:cxnChg chg="del">
          <ac:chgData name="Tegischer Lukas" userId="f78daebb-0565-485c-bd0e-1cd035e796ff" providerId="ADAL" clId="{8B9D986F-3E8E-497B-A047-0B98BCCF4F6C}" dt="2022-04-11T19:05:40.099" v="371" actId="478"/>
          <ac:cxnSpMkLst>
            <pc:docMk/>
            <pc:sldMk cId="2379017716" sldId="398"/>
            <ac:cxnSpMk id="15" creationId="{30C35379-DF4D-4F01-A7D8-846F60D23FFB}"/>
          </ac:cxnSpMkLst>
        </pc:cxnChg>
        <pc:cxnChg chg="del">
          <ac:chgData name="Tegischer Lukas" userId="f78daebb-0565-485c-bd0e-1cd035e796ff" providerId="ADAL" clId="{8B9D986F-3E8E-497B-A047-0B98BCCF4F6C}" dt="2022-04-11T19:05:40.099" v="371" actId="478"/>
          <ac:cxnSpMkLst>
            <pc:docMk/>
            <pc:sldMk cId="2379017716" sldId="398"/>
            <ac:cxnSpMk id="16" creationId="{072E32BD-F2AB-4315-871B-9702A3EF7A86}"/>
          </ac:cxnSpMkLst>
        </pc:cxnChg>
        <pc:cxnChg chg="del">
          <ac:chgData name="Tegischer Lukas" userId="f78daebb-0565-485c-bd0e-1cd035e796ff" providerId="ADAL" clId="{8B9D986F-3E8E-497B-A047-0B98BCCF4F6C}" dt="2022-04-11T19:05:40.099" v="371" actId="478"/>
          <ac:cxnSpMkLst>
            <pc:docMk/>
            <pc:sldMk cId="2379017716" sldId="398"/>
            <ac:cxnSpMk id="18" creationId="{78CB0EDB-898B-4AF4-A530-97DAD35CE76C}"/>
          </ac:cxnSpMkLst>
        </pc:cxnChg>
        <pc:cxnChg chg="del">
          <ac:chgData name="Tegischer Lukas" userId="f78daebb-0565-485c-bd0e-1cd035e796ff" providerId="ADAL" clId="{8B9D986F-3E8E-497B-A047-0B98BCCF4F6C}" dt="2022-04-11T19:05:40.099" v="371" actId="478"/>
          <ac:cxnSpMkLst>
            <pc:docMk/>
            <pc:sldMk cId="2379017716" sldId="398"/>
            <ac:cxnSpMk id="19" creationId="{C7F900E0-D732-4271-9896-FAFF6CE59F06}"/>
          </ac:cxnSpMkLst>
        </pc:cxnChg>
        <pc:cxnChg chg="del">
          <ac:chgData name="Tegischer Lukas" userId="f78daebb-0565-485c-bd0e-1cd035e796ff" providerId="ADAL" clId="{8B9D986F-3E8E-497B-A047-0B98BCCF4F6C}" dt="2022-04-11T19:05:40.099" v="371" actId="478"/>
          <ac:cxnSpMkLst>
            <pc:docMk/>
            <pc:sldMk cId="2379017716" sldId="398"/>
            <ac:cxnSpMk id="21" creationId="{38D96D0C-DF75-4F0D-9A29-E9633B434BBA}"/>
          </ac:cxnSpMkLst>
        </pc:cxnChg>
        <pc:cxnChg chg="del">
          <ac:chgData name="Tegischer Lukas" userId="f78daebb-0565-485c-bd0e-1cd035e796ff" providerId="ADAL" clId="{8B9D986F-3E8E-497B-A047-0B98BCCF4F6C}" dt="2022-04-11T19:05:40.099" v="371" actId="478"/>
          <ac:cxnSpMkLst>
            <pc:docMk/>
            <pc:sldMk cId="2379017716" sldId="398"/>
            <ac:cxnSpMk id="22" creationId="{5C2429E2-139D-4FDA-BF06-5B6A05566CA0}"/>
          </ac:cxnSpMkLst>
        </pc:cxnChg>
      </pc:sldChg>
      <pc:sldChg chg="addSp delSp add mod delAnim">
        <pc:chgData name="Tegischer Lukas" userId="f78daebb-0565-485c-bd0e-1cd035e796ff" providerId="ADAL" clId="{8B9D986F-3E8E-497B-A047-0B98BCCF4F6C}" dt="2022-04-11T19:08:20.617" v="422" actId="22"/>
        <pc:sldMkLst>
          <pc:docMk/>
          <pc:sldMk cId="2376520214" sldId="399"/>
        </pc:sldMkLst>
        <pc:spChg chg="del">
          <ac:chgData name="Tegischer Lukas" userId="f78daebb-0565-485c-bd0e-1cd035e796ff" providerId="ADAL" clId="{8B9D986F-3E8E-497B-A047-0B98BCCF4F6C}" dt="2022-04-11T19:07:43.873" v="421" actId="478"/>
          <ac:spMkLst>
            <pc:docMk/>
            <pc:sldMk cId="2376520214" sldId="399"/>
            <ac:spMk id="20" creationId="{59B8387F-BB58-421E-83EA-1C989E79CD49}"/>
          </ac:spMkLst>
        </pc:spChg>
        <pc:spChg chg="del">
          <ac:chgData name="Tegischer Lukas" userId="f78daebb-0565-485c-bd0e-1cd035e796ff" providerId="ADAL" clId="{8B9D986F-3E8E-497B-A047-0B98BCCF4F6C}" dt="2022-04-11T19:07:42.851" v="419" actId="478"/>
          <ac:spMkLst>
            <pc:docMk/>
            <pc:sldMk cId="2376520214" sldId="399"/>
            <ac:spMk id="23" creationId="{662A9858-977F-4BC0-A7CF-0E5812AB2244}"/>
          </ac:spMkLst>
        </pc:spChg>
        <pc:spChg chg="del">
          <ac:chgData name="Tegischer Lukas" userId="f78daebb-0565-485c-bd0e-1cd035e796ff" providerId="ADAL" clId="{8B9D986F-3E8E-497B-A047-0B98BCCF4F6C}" dt="2022-04-11T19:07:43.393" v="420" actId="478"/>
          <ac:spMkLst>
            <pc:docMk/>
            <pc:sldMk cId="2376520214" sldId="399"/>
            <ac:spMk id="24" creationId="{D227C8A7-2145-4CE2-8DE1-2D4CFD567AF3}"/>
          </ac:spMkLst>
        </pc:spChg>
        <pc:spChg chg="del">
          <ac:chgData name="Tegischer Lukas" userId="f78daebb-0565-485c-bd0e-1cd035e796ff" providerId="ADAL" clId="{8B9D986F-3E8E-497B-A047-0B98BCCF4F6C}" dt="2022-04-11T19:07:42.336" v="418" actId="478"/>
          <ac:spMkLst>
            <pc:docMk/>
            <pc:sldMk cId="2376520214" sldId="399"/>
            <ac:spMk id="25" creationId="{24672916-469F-4581-875E-F0A546D4834A}"/>
          </ac:spMkLst>
        </pc:spChg>
        <pc:picChg chg="add">
          <ac:chgData name="Tegischer Lukas" userId="f78daebb-0565-485c-bd0e-1cd035e796ff" providerId="ADAL" clId="{8B9D986F-3E8E-497B-A047-0B98BCCF4F6C}" dt="2022-04-11T19:08:20.617" v="422" actId="22"/>
          <ac:picMkLst>
            <pc:docMk/>
            <pc:sldMk cId="2376520214" sldId="399"/>
            <ac:picMk id="3" creationId="{E8351D98-B674-4541-98AE-6333AAC8BE67}"/>
          </ac:picMkLst>
        </pc:picChg>
      </pc:sldChg>
      <pc:sldChg chg="addSp delSp modSp add mod delAnim modAnim">
        <pc:chgData name="Tegischer Lukas" userId="f78daebb-0565-485c-bd0e-1cd035e796ff" providerId="ADAL" clId="{8B9D986F-3E8E-497B-A047-0B98BCCF4F6C}" dt="2022-04-11T19:09:26.210" v="456" actId="5793"/>
        <pc:sldMkLst>
          <pc:docMk/>
          <pc:sldMk cId="1674453736" sldId="400"/>
        </pc:sldMkLst>
        <pc:spChg chg="mod">
          <ac:chgData name="Tegischer Lukas" userId="f78daebb-0565-485c-bd0e-1cd035e796ff" providerId="ADAL" clId="{8B9D986F-3E8E-497B-A047-0B98BCCF4F6C}" dt="2022-04-11T19:08:43.610" v="441" actId="20577"/>
          <ac:spMkLst>
            <pc:docMk/>
            <pc:sldMk cId="1674453736" sldId="400"/>
            <ac:spMk id="4" creationId="{23994922-00A3-43FE-A1D2-DC3C43171571}"/>
          </ac:spMkLst>
        </pc:spChg>
        <pc:spChg chg="del">
          <ac:chgData name="Tegischer Lukas" userId="f78daebb-0565-485c-bd0e-1cd035e796ff" providerId="ADAL" clId="{8B9D986F-3E8E-497B-A047-0B98BCCF4F6C}" dt="2022-04-11T19:08:45.018" v="442" actId="478"/>
          <ac:spMkLst>
            <pc:docMk/>
            <pc:sldMk cId="1674453736" sldId="400"/>
            <ac:spMk id="5" creationId="{C659046D-D4F9-4B6B-9C8A-6D2D5D99000A}"/>
          </ac:spMkLst>
        </pc:spChg>
        <pc:spChg chg="add mod">
          <ac:chgData name="Tegischer Lukas" userId="f78daebb-0565-485c-bd0e-1cd035e796ff" providerId="ADAL" clId="{8B9D986F-3E8E-497B-A047-0B98BCCF4F6C}" dt="2022-04-11T19:09:26.210" v="456" actId="5793"/>
          <ac:spMkLst>
            <pc:docMk/>
            <pc:sldMk cId="1674453736" sldId="400"/>
            <ac:spMk id="6" creationId="{A5A180BD-EF6E-4029-B7B7-485AD2F4A9D8}"/>
          </ac:spMkLst>
        </pc:spChg>
      </pc:sldChg>
      <pc:sldChg chg="addSp delSp modSp add mod delAnim">
        <pc:chgData name="Tegischer Lukas" userId="f78daebb-0565-485c-bd0e-1cd035e796ff" providerId="ADAL" clId="{8B9D986F-3E8E-497B-A047-0B98BCCF4F6C}" dt="2022-04-11T19:09:58.512" v="487" actId="22"/>
        <pc:sldMkLst>
          <pc:docMk/>
          <pc:sldMk cId="701145385" sldId="401"/>
        </pc:sldMkLst>
        <pc:spChg chg="add del mod">
          <ac:chgData name="Tegischer Lukas" userId="f78daebb-0565-485c-bd0e-1cd035e796ff" providerId="ADAL" clId="{8B9D986F-3E8E-497B-A047-0B98BCCF4F6C}" dt="2022-04-11T19:09:41.297" v="484" actId="20577"/>
          <ac:spMkLst>
            <pc:docMk/>
            <pc:sldMk cId="701145385" sldId="401"/>
            <ac:spMk id="4" creationId="{23994922-00A3-43FE-A1D2-DC3C43171571}"/>
          </ac:spMkLst>
        </pc:spChg>
        <pc:spChg chg="add del">
          <ac:chgData name="Tegischer Lukas" userId="f78daebb-0565-485c-bd0e-1cd035e796ff" providerId="ADAL" clId="{8B9D986F-3E8E-497B-A047-0B98BCCF4F6C}" dt="2022-04-11T19:09:49.161" v="486" actId="22"/>
          <ac:spMkLst>
            <pc:docMk/>
            <pc:sldMk cId="701145385" sldId="401"/>
            <ac:spMk id="5" creationId="{7BF9B388-4BDC-4DF1-BA32-6FB4FDD3507B}"/>
          </ac:spMkLst>
        </pc:spChg>
        <pc:spChg chg="del">
          <ac:chgData name="Tegischer Lukas" userId="f78daebb-0565-485c-bd0e-1cd035e796ff" providerId="ADAL" clId="{8B9D986F-3E8E-497B-A047-0B98BCCF4F6C}" dt="2022-04-11T19:09:31.541" v="458" actId="478"/>
          <ac:spMkLst>
            <pc:docMk/>
            <pc:sldMk cId="701145385" sldId="401"/>
            <ac:spMk id="6" creationId="{A5A180BD-EF6E-4029-B7B7-485AD2F4A9D8}"/>
          </ac:spMkLst>
        </pc:spChg>
        <pc:picChg chg="add">
          <ac:chgData name="Tegischer Lukas" userId="f78daebb-0565-485c-bd0e-1cd035e796ff" providerId="ADAL" clId="{8B9D986F-3E8E-497B-A047-0B98BCCF4F6C}" dt="2022-04-11T19:09:58.512" v="487" actId="22"/>
          <ac:picMkLst>
            <pc:docMk/>
            <pc:sldMk cId="701145385" sldId="401"/>
            <ac:picMk id="7" creationId="{A75B7506-F99E-4D6A-BC07-7F2D111DDEB8}"/>
          </ac:picMkLst>
        </pc:picChg>
      </pc:sldChg>
      <pc:sldChg chg="addSp delSp modSp new mod modAnim">
        <pc:chgData name="Tegischer Lukas" userId="f78daebb-0565-485c-bd0e-1cd035e796ff" providerId="ADAL" clId="{8B9D986F-3E8E-497B-A047-0B98BCCF4F6C}" dt="2022-04-11T19:12:47.101" v="534" actId="1076"/>
        <pc:sldMkLst>
          <pc:docMk/>
          <pc:sldMk cId="1322818604" sldId="402"/>
        </pc:sldMkLst>
        <pc:spChg chg="del">
          <ac:chgData name="Tegischer Lukas" userId="f78daebb-0565-485c-bd0e-1cd035e796ff" providerId="ADAL" clId="{8B9D986F-3E8E-497B-A047-0B98BCCF4F6C}" dt="2022-04-11T19:10:26.762" v="490" actId="478"/>
          <ac:spMkLst>
            <pc:docMk/>
            <pc:sldMk cId="1322818604" sldId="402"/>
            <ac:spMk id="2" creationId="{E361EA5F-2DD1-4753-9C3B-5C3EECFCA347}"/>
          </ac:spMkLst>
        </pc:spChg>
        <pc:spChg chg="del">
          <ac:chgData name="Tegischer Lukas" userId="f78daebb-0565-485c-bd0e-1cd035e796ff" providerId="ADAL" clId="{8B9D986F-3E8E-497B-A047-0B98BCCF4F6C}" dt="2022-04-11T19:10:25.845" v="489" actId="478"/>
          <ac:spMkLst>
            <pc:docMk/>
            <pc:sldMk cId="1322818604" sldId="402"/>
            <ac:spMk id="3" creationId="{016F069E-7DE1-404B-A8F4-CBEC0FB9375D}"/>
          </ac:spMkLst>
        </pc:spChg>
        <pc:spChg chg="add mod">
          <ac:chgData name="Tegischer Lukas" userId="f78daebb-0565-485c-bd0e-1cd035e796ff" providerId="ADAL" clId="{8B9D986F-3E8E-497B-A047-0B98BCCF4F6C}" dt="2022-04-11T19:10:57.960" v="495" actId="20577"/>
          <ac:spMkLst>
            <pc:docMk/>
            <pc:sldMk cId="1322818604" sldId="402"/>
            <ac:spMk id="5" creationId="{79919260-2D11-444D-BCEE-053676C1FDBA}"/>
          </ac:spMkLst>
        </pc:spChg>
        <pc:spChg chg="add del mod">
          <ac:chgData name="Tegischer Lukas" userId="f78daebb-0565-485c-bd0e-1cd035e796ff" providerId="ADAL" clId="{8B9D986F-3E8E-497B-A047-0B98BCCF4F6C}" dt="2022-04-11T19:11:00.391" v="496" actId="478"/>
          <ac:spMkLst>
            <pc:docMk/>
            <pc:sldMk cId="1322818604" sldId="402"/>
            <ac:spMk id="6" creationId="{47DEE1E6-1C08-42E4-96A1-C458FD0EA093}"/>
          </ac:spMkLst>
        </pc:spChg>
        <pc:spChg chg="add mod">
          <ac:chgData name="Tegischer Lukas" userId="f78daebb-0565-485c-bd0e-1cd035e796ff" providerId="ADAL" clId="{8B9D986F-3E8E-497B-A047-0B98BCCF4F6C}" dt="2022-04-11T19:12:12.117" v="521" actId="1076"/>
          <ac:spMkLst>
            <pc:docMk/>
            <pc:sldMk cId="1322818604" sldId="402"/>
            <ac:spMk id="8" creationId="{8AFA2DAB-AA20-4158-96EA-0065D2CAB73B}"/>
          </ac:spMkLst>
        </pc:spChg>
        <pc:spChg chg="add mod">
          <ac:chgData name="Tegischer Lukas" userId="f78daebb-0565-485c-bd0e-1cd035e796ff" providerId="ADAL" clId="{8B9D986F-3E8E-497B-A047-0B98BCCF4F6C}" dt="2022-04-11T19:12:41.813" v="533" actId="1076"/>
          <ac:spMkLst>
            <pc:docMk/>
            <pc:sldMk cId="1322818604" sldId="402"/>
            <ac:spMk id="9" creationId="{D31D997A-880D-4585-9D1F-7F9FDD87345B}"/>
          </ac:spMkLst>
        </pc:spChg>
        <pc:spChg chg="add mod">
          <ac:chgData name="Tegischer Lukas" userId="f78daebb-0565-485c-bd0e-1cd035e796ff" providerId="ADAL" clId="{8B9D986F-3E8E-497B-A047-0B98BCCF4F6C}" dt="2022-04-11T19:12:47.101" v="534" actId="1076"/>
          <ac:spMkLst>
            <pc:docMk/>
            <pc:sldMk cId="1322818604" sldId="402"/>
            <ac:spMk id="10" creationId="{915B6A94-E20B-40C1-B05A-D08A65FDC10C}"/>
          </ac:spMkLst>
        </pc:spChg>
      </pc:sldChg>
      <pc:sldChg chg="addSp delSp modSp add mod delAnim modAnim">
        <pc:chgData name="Tegischer Lukas" userId="f78daebb-0565-485c-bd0e-1cd035e796ff" providerId="ADAL" clId="{8B9D986F-3E8E-497B-A047-0B98BCCF4F6C}" dt="2022-04-11T19:15:17.293" v="603"/>
        <pc:sldMkLst>
          <pc:docMk/>
          <pc:sldMk cId="2804846779" sldId="403"/>
        </pc:sldMkLst>
        <pc:spChg chg="del">
          <ac:chgData name="Tegischer Lukas" userId="f78daebb-0565-485c-bd0e-1cd035e796ff" providerId="ADAL" clId="{8B9D986F-3E8E-497B-A047-0B98BCCF4F6C}" dt="2022-04-11T19:11:42.901" v="508" actId="478"/>
          <ac:spMkLst>
            <pc:docMk/>
            <pc:sldMk cId="2804846779" sldId="403"/>
            <ac:spMk id="5" creationId="{79919260-2D11-444D-BCEE-053676C1FDBA}"/>
          </ac:spMkLst>
        </pc:spChg>
        <pc:spChg chg="add del mod">
          <ac:chgData name="Tegischer Lukas" userId="f78daebb-0565-485c-bd0e-1cd035e796ff" providerId="ADAL" clId="{8B9D986F-3E8E-497B-A047-0B98BCCF4F6C}" dt="2022-04-11T19:12:15.228" v="522" actId="21"/>
          <ac:spMkLst>
            <pc:docMk/>
            <pc:sldMk cId="2804846779" sldId="403"/>
            <ac:spMk id="6" creationId="{702E936A-B30A-40BC-86B0-213E916C8356}"/>
          </ac:spMkLst>
        </pc:spChg>
        <pc:spChg chg="add del mod">
          <ac:chgData name="Tegischer Lukas" userId="f78daebb-0565-485c-bd0e-1cd035e796ff" providerId="ADAL" clId="{8B9D986F-3E8E-497B-A047-0B98BCCF4F6C}" dt="2022-04-11T19:12:15.228" v="522" actId="21"/>
          <ac:spMkLst>
            <pc:docMk/>
            <pc:sldMk cId="2804846779" sldId="403"/>
            <ac:spMk id="7" creationId="{A6927FEB-8E4E-4126-88D8-F6834A183608}"/>
          </ac:spMkLst>
        </pc:spChg>
        <pc:spChg chg="del">
          <ac:chgData name="Tegischer Lukas" userId="f78daebb-0565-485c-bd0e-1cd035e796ff" providerId="ADAL" clId="{8B9D986F-3E8E-497B-A047-0B98BCCF4F6C}" dt="2022-04-11T19:11:43.907" v="509" actId="478"/>
          <ac:spMkLst>
            <pc:docMk/>
            <pc:sldMk cId="2804846779" sldId="403"/>
            <ac:spMk id="8" creationId="{8AFA2DAB-AA20-4158-96EA-0065D2CAB73B}"/>
          </ac:spMkLst>
        </pc:spChg>
        <pc:spChg chg="add mod">
          <ac:chgData name="Tegischer Lukas" userId="f78daebb-0565-485c-bd0e-1cd035e796ff" providerId="ADAL" clId="{8B9D986F-3E8E-497B-A047-0B98BCCF4F6C}" dt="2022-04-11T19:13:12.037" v="565" actId="115"/>
          <ac:spMkLst>
            <pc:docMk/>
            <pc:sldMk cId="2804846779" sldId="403"/>
            <ac:spMk id="9" creationId="{AE9C4C1C-638B-4E2B-93E4-AD41DC060971}"/>
          </ac:spMkLst>
        </pc:spChg>
        <pc:spChg chg="add mod">
          <ac:chgData name="Tegischer Lukas" userId="f78daebb-0565-485c-bd0e-1cd035e796ff" providerId="ADAL" clId="{8B9D986F-3E8E-497B-A047-0B98BCCF4F6C}" dt="2022-04-11T19:13:27.829" v="571" actId="1076"/>
          <ac:spMkLst>
            <pc:docMk/>
            <pc:sldMk cId="2804846779" sldId="403"/>
            <ac:spMk id="10" creationId="{9645AEE3-A014-49EB-B366-DE6646E1F1B6}"/>
          </ac:spMkLst>
        </pc:spChg>
        <pc:graphicFrameChg chg="add mod modGraphic">
          <ac:chgData name="Tegischer Lukas" userId="f78daebb-0565-485c-bd0e-1cd035e796ff" providerId="ADAL" clId="{8B9D986F-3E8E-497B-A047-0B98BCCF4F6C}" dt="2022-04-11T19:15:10.325" v="602" actId="14100"/>
          <ac:graphicFrameMkLst>
            <pc:docMk/>
            <pc:sldMk cId="2804846779" sldId="403"/>
            <ac:graphicFrameMk id="11" creationId="{856DF567-8AB2-492D-B3F1-846F90202AAE}"/>
          </ac:graphicFrameMkLst>
        </pc:graphicFrameChg>
        <pc:picChg chg="add mod ord">
          <ac:chgData name="Tegischer Lukas" userId="f78daebb-0565-485c-bd0e-1cd035e796ff" providerId="ADAL" clId="{8B9D986F-3E8E-497B-A047-0B98BCCF4F6C}" dt="2022-04-11T19:15:08.093" v="601" actId="1076"/>
          <ac:picMkLst>
            <pc:docMk/>
            <pc:sldMk cId="2804846779" sldId="403"/>
            <ac:picMk id="13" creationId="{E7A01191-E69B-4657-8EA0-65F2578DEA4B}"/>
          </ac:picMkLst>
        </pc:picChg>
      </pc:sldChg>
      <pc:sldChg chg="addSp delSp modSp add mod delAnim modAnim">
        <pc:chgData name="Tegischer Lukas" userId="f78daebb-0565-485c-bd0e-1cd035e796ff" providerId="ADAL" clId="{8B9D986F-3E8E-497B-A047-0B98BCCF4F6C}" dt="2022-04-11T19:17:15.333" v="621"/>
        <pc:sldMkLst>
          <pc:docMk/>
          <pc:sldMk cId="1045059441" sldId="404"/>
        </pc:sldMkLst>
        <pc:spChg chg="add mod">
          <ac:chgData name="Tegischer Lukas" userId="f78daebb-0565-485c-bd0e-1cd035e796ff" providerId="ADAL" clId="{8B9D986F-3E8E-497B-A047-0B98BCCF4F6C}" dt="2022-04-11T19:17:11.234" v="620" actId="20577"/>
          <ac:spMkLst>
            <pc:docMk/>
            <pc:sldMk cId="1045059441" sldId="404"/>
            <ac:spMk id="7" creationId="{E199BC04-44D1-4EBC-9F7D-70A8F1216DEE}"/>
          </ac:spMkLst>
        </pc:spChg>
        <pc:spChg chg="del">
          <ac:chgData name="Tegischer Lukas" userId="f78daebb-0565-485c-bd0e-1cd035e796ff" providerId="ADAL" clId="{8B9D986F-3E8E-497B-A047-0B98BCCF4F6C}" dt="2022-04-11T19:16:34.908" v="608" actId="478"/>
          <ac:spMkLst>
            <pc:docMk/>
            <pc:sldMk cId="1045059441" sldId="404"/>
            <ac:spMk id="9" creationId="{AE9C4C1C-638B-4E2B-93E4-AD41DC060971}"/>
          </ac:spMkLst>
        </pc:spChg>
        <pc:spChg chg="del">
          <ac:chgData name="Tegischer Lukas" userId="f78daebb-0565-485c-bd0e-1cd035e796ff" providerId="ADAL" clId="{8B9D986F-3E8E-497B-A047-0B98BCCF4F6C}" dt="2022-04-11T19:16:34.265" v="607" actId="478"/>
          <ac:spMkLst>
            <pc:docMk/>
            <pc:sldMk cId="1045059441" sldId="404"/>
            <ac:spMk id="10" creationId="{9645AEE3-A014-49EB-B366-DE6646E1F1B6}"/>
          </ac:spMkLst>
        </pc:spChg>
        <pc:graphicFrameChg chg="del modGraphic">
          <ac:chgData name="Tegischer Lukas" userId="f78daebb-0565-485c-bd0e-1cd035e796ff" providerId="ADAL" clId="{8B9D986F-3E8E-497B-A047-0B98BCCF4F6C}" dt="2022-04-11T19:16:35.861" v="609" actId="478"/>
          <ac:graphicFrameMkLst>
            <pc:docMk/>
            <pc:sldMk cId="1045059441" sldId="404"/>
            <ac:graphicFrameMk id="11" creationId="{856DF567-8AB2-492D-B3F1-846F90202AAE}"/>
          </ac:graphicFrameMkLst>
        </pc:graphicFrameChg>
        <pc:picChg chg="del">
          <ac:chgData name="Tegischer Lukas" userId="f78daebb-0565-485c-bd0e-1cd035e796ff" providerId="ADAL" clId="{8B9D986F-3E8E-497B-A047-0B98BCCF4F6C}" dt="2022-04-11T19:16:32.262" v="605" actId="478"/>
          <ac:picMkLst>
            <pc:docMk/>
            <pc:sldMk cId="1045059441" sldId="404"/>
            <ac:picMk id="13" creationId="{E7A01191-E69B-4657-8EA0-65F2578DEA4B}"/>
          </ac:picMkLst>
        </pc:picChg>
      </pc:sldChg>
    </pc:docChg>
  </pc:docChgLst>
  <pc:docChgLst>
    <pc:chgData name="Tegischer Lukas" userId="f78daebb-0565-485c-bd0e-1cd035e796ff" providerId="ADAL" clId="{3378398F-0DF0-4674-89FA-B85BC7716A24}"/>
    <pc:docChg chg="undo custSel addSld delSld modSld sldOrd">
      <pc:chgData name="Tegischer Lukas" userId="f78daebb-0565-485c-bd0e-1cd035e796ff" providerId="ADAL" clId="{3378398F-0DF0-4674-89FA-B85BC7716A24}" dt="2022-10-14T17:12:57.771" v="407" actId="47"/>
      <pc:docMkLst>
        <pc:docMk/>
      </pc:docMkLst>
      <pc:sldChg chg="modSp mod">
        <pc:chgData name="Tegischer Lukas" userId="f78daebb-0565-485c-bd0e-1cd035e796ff" providerId="ADAL" clId="{3378398F-0DF0-4674-89FA-B85BC7716A24}" dt="2022-10-14T17:03:33.636" v="22" actId="20577"/>
        <pc:sldMkLst>
          <pc:docMk/>
          <pc:sldMk cId="336392357" sldId="256"/>
        </pc:sldMkLst>
        <pc:spChg chg="mod">
          <ac:chgData name="Tegischer Lukas" userId="f78daebb-0565-485c-bd0e-1cd035e796ff" providerId="ADAL" clId="{3378398F-0DF0-4674-89FA-B85BC7716A24}" dt="2022-10-14T17:03:33.636" v="22" actId="20577"/>
          <ac:spMkLst>
            <pc:docMk/>
            <pc:sldMk cId="336392357" sldId="256"/>
            <ac:spMk id="2" creationId="{00000000-0000-0000-0000-000000000000}"/>
          </ac:spMkLst>
        </pc:spChg>
      </pc:sldChg>
      <pc:sldChg chg="addSp delSp modSp mod delAnim modAnim">
        <pc:chgData name="Tegischer Lukas" userId="f78daebb-0565-485c-bd0e-1cd035e796ff" providerId="ADAL" clId="{3378398F-0DF0-4674-89FA-B85BC7716A24}" dt="2022-10-14T17:06:03.227" v="126" actId="20577"/>
        <pc:sldMkLst>
          <pc:docMk/>
          <pc:sldMk cId="1318793251" sldId="410"/>
        </pc:sldMkLst>
        <pc:spChg chg="del">
          <ac:chgData name="Tegischer Lukas" userId="f78daebb-0565-485c-bd0e-1cd035e796ff" providerId="ADAL" clId="{3378398F-0DF0-4674-89FA-B85BC7716A24}" dt="2022-10-14T17:03:45.720" v="47" actId="478"/>
          <ac:spMkLst>
            <pc:docMk/>
            <pc:sldMk cId="1318793251" sldId="410"/>
            <ac:spMk id="3" creationId="{4A7719F8-3FF8-BCBD-2278-7984C2813EB9}"/>
          </ac:spMkLst>
        </pc:spChg>
        <pc:spChg chg="mod">
          <ac:chgData name="Tegischer Lukas" userId="f78daebb-0565-485c-bd0e-1cd035e796ff" providerId="ADAL" clId="{3378398F-0DF0-4674-89FA-B85BC7716A24}" dt="2022-10-14T17:05:24.483" v="112" actId="20577"/>
          <ac:spMkLst>
            <pc:docMk/>
            <pc:sldMk cId="1318793251" sldId="410"/>
            <ac:spMk id="4" creationId="{23994922-00A3-43FE-A1D2-DC3C43171571}"/>
          </ac:spMkLst>
        </pc:spChg>
        <pc:spChg chg="add del mod">
          <ac:chgData name="Tegischer Lukas" userId="f78daebb-0565-485c-bd0e-1cd035e796ff" providerId="ADAL" clId="{3378398F-0DF0-4674-89FA-B85BC7716A24}" dt="2022-10-14T17:05:15.416" v="79" actId="478"/>
          <ac:spMkLst>
            <pc:docMk/>
            <pc:sldMk cId="1318793251" sldId="410"/>
            <ac:spMk id="5" creationId="{790A8C78-CD4E-58A7-5F3D-DA13AFFA2E14}"/>
          </ac:spMkLst>
        </pc:spChg>
        <pc:spChg chg="add mod">
          <ac:chgData name="Tegischer Lukas" userId="f78daebb-0565-485c-bd0e-1cd035e796ff" providerId="ADAL" clId="{3378398F-0DF0-4674-89FA-B85BC7716A24}" dt="2022-10-14T17:05:28.483" v="114" actId="1076"/>
          <ac:spMkLst>
            <pc:docMk/>
            <pc:sldMk cId="1318793251" sldId="410"/>
            <ac:spMk id="7" creationId="{03926B87-4EFF-7BDC-D5E1-56036986FE3C}"/>
          </ac:spMkLst>
        </pc:spChg>
        <pc:spChg chg="add mod">
          <ac:chgData name="Tegischer Lukas" userId="f78daebb-0565-485c-bd0e-1cd035e796ff" providerId="ADAL" clId="{3378398F-0DF0-4674-89FA-B85BC7716A24}" dt="2022-10-14T17:06:03.227" v="126" actId="20577"/>
          <ac:spMkLst>
            <pc:docMk/>
            <pc:sldMk cId="1318793251" sldId="410"/>
            <ac:spMk id="9" creationId="{3B0AE8D6-9410-0D63-D87C-4E0CBDE0349E}"/>
          </ac:spMkLst>
        </pc:spChg>
      </pc:sldChg>
      <pc:sldChg chg="del">
        <pc:chgData name="Tegischer Lukas" userId="f78daebb-0565-485c-bd0e-1cd035e796ff" providerId="ADAL" clId="{3378398F-0DF0-4674-89FA-B85BC7716A24}" dt="2022-10-14T17:12:57.771" v="407" actId="47"/>
        <pc:sldMkLst>
          <pc:docMk/>
          <pc:sldMk cId="3867422063" sldId="411"/>
        </pc:sldMkLst>
      </pc:sldChg>
      <pc:sldChg chg="del">
        <pc:chgData name="Tegischer Lukas" userId="f78daebb-0565-485c-bd0e-1cd035e796ff" providerId="ADAL" clId="{3378398F-0DF0-4674-89FA-B85BC7716A24}" dt="2022-10-14T17:12:57.771" v="407" actId="47"/>
        <pc:sldMkLst>
          <pc:docMk/>
          <pc:sldMk cId="3894701210" sldId="420"/>
        </pc:sldMkLst>
      </pc:sldChg>
      <pc:sldChg chg="del">
        <pc:chgData name="Tegischer Lukas" userId="f78daebb-0565-485c-bd0e-1cd035e796ff" providerId="ADAL" clId="{3378398F-0DF0-4674-89FA-B85BC7716A24}" dt="2022-10-14T17:12:57.771" v="407" actId="47"/>
        <pc:sldMkLst>
          <pc:docMk/>
          <pc:sldMk cId="797636677" sldId="421"/>
        </pc:sldMkLst>
      </pc:sldChg>
      <pc:sldChg chg="del">
        <pc:chgData name="Tegischer Lukas" userId="f78daebb-0565-485c-bd0e-1cd035e796ff" providerId="ADAL" clId="{3378398F-0DF0-4674-89FA-B85BC7716A24}" dt="2022-10-14T17:12:57.771" v="407" actId="47"/>
        <pc:sldMkLst>
          <pc:docMk/>
          <pc:sldMk cId="3368119960" sldId="422"/>
        </pc:sldMkLst>
      </pc:sldChg>
      <pc:sldChg chg="del">
        <pc:chgData name="Tegischer Lukas" userId="f78daebb-0565-485c-bd0e-1cd035e796ff" providerId="ADAL" clId="{3378398F-0DF0-4674-89FA-B85BC7716A24}" dt="2022-10-14T17:12:57.771" v="407" actId="47"/>
        <pc:sldMkLst>
          <pc:docMk/>
          <pc:sldMk cId="1645466978" sldId="423"/>
        </pc:sldMkLst>
      </pc:sldChg>
      <pc:sldChg chg="del">
        <pc:chgData name="Tegischer Lukas" userId="f78daebb-0565-485c-bd0e-1cd035e796ff" providerId="ADAL" clId="{3378398F-0DF0-4674-89FA-B85BC7716A24}" dt="2022-10-14T17:12:57.771" v="407" actId="47"/>
        <pc:sldMkLst>
          <pc:docMk/>
          <pc:sldMk cId="486208613" sldId="424"/>
        </pc:sldMkLst>
      </pc:sldChg>
      <pc:sldChg chg="del">
        <pc:chgData name="Tegischer Lukas" userId="f78daebb-0565-485c-bd0e-1cd035e796ff" providerId="ADAL" clId="{3378398F-0DF0-4674-89FA-B85BC7716A24}" dt="2022-10-14T17:12:57.771" v="407" actId="47"/>
        <pc:sldMkLst>
          <pc:docMk/>
          <pc:sldMk cId="556725617" sldId="425"/>
        </pc:sldMkLst>
      </pc:sldChg>
      <pc:sldChg chg="del">
        <pc:chgData name="Tegischer Lukas" userId="f78daebb-0565-485c-bd0e-1cd035e796ff" providerId="ADAL" clId="{3378398F-0DF0-4674-89FA-B85BC7716A24}" dt="2022-10-14T17:12:57.771" v="407" actId="47"/>
        <pc:sldMkLst>
          <pc:docMk/>
          <pc:sldMk cId="1417188254" sldId="426"/>
        </pc:sldMkLst>
      </pc:sldChg>
      <pc:sldChg chg="del">
        <pc:chgData name="Tegischer Lukas" userId="f78daebb-0565-485c-bd0e-1cd035e796ff" providerId="ADAL" clId="{3378398F-0DF0-4674-89FA-B85BC7716A24}" dt="2022-10-14T17:12:57.771" v="407" actId="47"/>
        <pc:sldMkLst>
          <pc:docMk/>
          <pc:sldMk cId="289630694" sldId="427"/>
        </pc:sldMkLst>
      </pc:sldChg>
      <pc:sldChg chg="modSp add mod ord modAnim">
        <pc:chgData name="Tegischer Lukas" userId="f78daebb-0565-485c-bd0e-1cd035e796ff" providerId="ADAL" clId="{3378398F-0DF0-4674-89FA-B85BC7716A24}" dt="2022-10-14T17:05:44.974" v="119"/>
        <pc:sldMkLst>
          <pc:docMk/>
          <pc:sldMk cId="514235757" sldId="428"/>
        </pc:sldMkLst>
        <pc:spChg chg="mod">
          <ac:chgData name="Tegischer Lukas" userId="f78daebb-0565-485c-bd0e-1cd035e796ff" providerId="ADAL" clId="{3378398F-0DF0-4674-89FA-B85BC7716A24}" dt="2022-10-14T17:05:08.930" v="74" actId="1076"/>
          <ac:spMkLst>
            <pc:docMk/>
            <pc:sldMk cId="514235757" sldId="428"/>
            <ac:spMk id="4" creationId="{23994922-00A3-43FE-A1D2-DC3C43171571}"/>
          </ac:spMkLst>
        </pc:spChg>
        <pc:spChg chg="mod">
          <ac:chgData name="Tegischer Lukas" userId="f78daebb-0565-485c-bd0e-1cd035e796ff" providerId="ADAL" clId="{3378398F-0DF0-4674-89FA-B85BC7716A24}" dt="2022-10-14T17:05:05.956" v="73" actId="1076"/>
          <ac:spMkLst>
            <pc:docMk/>
            <pc:sldMk cId="514235757" sldId="428"/>
            <ac:spMk id="5" creationId="{790A8C78-CD4E-58A7-5F3D-DA13AFFA2E14}"/>
          </ac:spMkLst>
        </pc:spChg>
        <pc:spChg chg="mod">
          <ac:chgData name="Tegischer Lukas" userId="f78daebb-0565-485c-bd0e-1cd035e796ff" providerId="ADAL" clId="{3378398F-0DF0-4674-89FA-B85BC7716A24}" dt="2022-10-14T17:05:03.965" v="72" actId="1076"/>
          <ac:spMkLst>
            <pc:docMk/>
            <pc:sldMk cId="514235757" sldId="428"/>
            <ac:spMk id="7" creationId="{03926B87-4EFF-7BDC-D5E1-56036986FE3C}"/>
          </ac:spMkLst>
        </pc:spChg>
      </pc:sldChg>
      <pc:sldChg chg="addSp delSp modSp add mod delAnim modAnim">
        <pc:chgData name="Tegischer Lukas" userId="f78daebb-0565-485c-bd0e-1cd035e796ff" providerId="ADAL" clId="{3378398F-0DF0-4674-89FA-B85BC7716A24}" dt="2022-10-14T17:07:49.108" v="212" actId="1076"/>
        <pc:sldMkLst>
          <pc:docMk/>
          <pc:sldMk cId="2670194944" sldId="429"/>
        </pc:sldMkLst>
        <pc:spChg chg="add mod">
          <ac:chgData name="Tegischer Lukas" userId="f78daebb-0565-485c-bd0e-1cd035e796ff" providerId="ADAL" clId="{3378398F-0DF0-4674-89FA-B85BC7716A24}" dt="2022-10-14T17:06:51.611" v="169" actId="1076"/>
          <ac:spMkLst>
            <pc:docMk/>
            <pc:sldMk cId="2670194944" sldId="429"/>
            <ac:spMk id="3" creationId="{0F958A31-D423-1C08-7D92-DBE676470353}"/>
          </ac:spMkLst>
        </pc:spChg>
        <pc:spChg chg="mod">
          <ac:chgData name="Tegischer Lukas" userId="f78daebb-0565-485c-bd0e-1cd035e796ff" providerId="ADAL" clId="{3378398F-0DF0-4674-89FA-B85BC7716A24}" dt="2022-10-14T17:06:09.592" v="143" actId="20577"/>
          <ac:spMkLst>
            <pc:docMk/>
            <pc:sldMk cId="2670194944" sldId="429"/>
            <ac:spMk id="4" creationId="{23994922-00A3-43FE-A1D2-DC3C43171571}"/>
          </ac:spMkLst>
        </pc:spChg>
        <pc:spChg chg="del">
          <ac:chgData name="Tegischer Lukas" userId="f78daebb-0565-485c-bd0e-1cd035e796ff" providerId="ADAL" clId="{3378398F-0DF0-4674-89FA-B85BC7716A24}" dt="2022-10-14T17:06:10.980" v="144" actId="478"/>
          <ac:spMkLst>
            <pc:docMk/>
            <pc:sldMk cId="2670194944" sldId="429"/>
            <ac:spMk id="7" creationId="{03926B87-4EFF-7BDC-D5E1-56036986FE3C}"/>
          </ac:spMkLst>
        </pc:spChg>
        <pc:spChg chg="del">
          <ac:chgData name="Tegischer Lukas" userId="f78daebb-0565-485c-bd0e-1cd035e796ff" providerId="ADAL" clId="{3378398F-0DF0-4674-89FA-B85BC7716A24}" dt="2022-10-14T17:06:11.815" v="145" actId="478"/>
          <ac:spMkLst>
            <pc:docMk/>
            <pc:sldMk cId="2670194944" sldId="429"/>
            <ac:spMk id="9" creationId="{3B0AE8D6-9410-0D63-D87C-4E0CBDE0349E}"/>
          </ac:spMkLst>
        </pc:spChg>
        <pc:picChg chg="add mod">
          <ac:chgData name="Tegischer Lukas" userId="f78daebb-0565-485c-bd0e-1cd035e796ff" providerId="ADAL" clId="{3378398F-0DF0-4674-89FA-B85BC7716A24}" dt="2022-10-14T17:07:49.108" v="212" actId="1076"/>
          <ac:picMkLst>
            <pc:docMk/>
            <pc:sldMk cId="2670194944" sldId="429"/>
            <ac:picMk id="5" creationId="{8293AF9C-0FD7-BFCF-82C6-892B8BF39578}"/>
          </ac:picMkLst>
        </pc:picChg>
      </pc:sldChg>
      <pc:sldChg chg="addSp delSp modSp add mod delAnim modAnim">
        <pc:chgData name="Tegischer Lukas" userId="f78daebb-0565-485c-bd0e-1cd035e796ff" providerId="ADAL" clId="{3378398F-0DF0-4674-89FA-B85BC7716A24}" dt="2022-10-14T17:08:58.558" v="233"/>
        <pc:sldMkLst>
          <pc:docMk/>
          <pc:sldMk cId="421885953" sldId="430"/>
        </pc:sldMkLst>
        <pc:spChg chg="del">
          <ac:chgData name="Tegischer Lukas" userId="f78daebb-0565-485c-bd0e-1cd035e796ff" providerId="ADAL" clId="{3378398F-0DF0-4674-89FA-B85BC7716A24}" dt="2022-10-14T17:07:41.785" v="208" actId="478"/>
          <ac:spMkLst>
            <pc:docMk/>
            <pc:sldMk cId="421885953" sldId="430"/>
            <ac:spMk id="3" creationId="{0F958A31-D423-1C08-7D92-DBE676470353}"/>
          </ac:spMkLst>
        </pc:spChg>
        <pc:spChg chg="mod">
          <ac:chgData name="Tegischer Lukas" userId="f78daebb-0565-485c-bd0e-1cd035e796ff" providerId="ADAL" clId="{3378398F-0DF0-4674-89FA-B85BC7716A24}" dt="2022-10-14T17:08:55.552" v="232" actId="1076"/>
          <ac:spMkLst>
            <pc:docMk/>
            <pc:sldMk cId="421885953" sldId="430"/>
            <ac:spMk id="4" creationId="{23994922-00A3-43FE-A1D2-DC3C43171571}"/>
          </ac:spMkLst>
        </pc:spChg>
        <pc:spChg chg="add mod">
          <ac:chgData name="Tegischer Lukas" userId="f78daebb-0565-485c-bd0e-1cd035e796ff" providerId="ADAL" clId="{3378398F-0DF0-4674-89FA-B85BC7716A24}" dt="2022-10-14T17:08:54.037" v="231" actId="1076"/>
          <ac:spMkLst>
            <pc:docMk/>
            <pc:sldMk cId="421885953" sldId="430"/>
            <ac:spMk id="6" creationId="{9432B1DE-70E9-52D7-97E8-6E601A4BBD66}"/>
          </ac:spMkLst>
        </pc:spChg>
        <pc:spChg chg="add mod">
          <ac:chgData name="Tegischer Lukas" userId="f78daebb-0565-485c-bd0e-1cd035e796ff" providerId="ADAL" clId="{3378398F-0DF0-4674-89FA-B85BC7716A24}" dt="2022-10-14T17:08:52.612" v="230" actId="1076"/>
          <ac:spMkLst>
            <pc:docMk/>
            <pc:sldMk cId="421885953" sldId="430"/>
            <ac:spMk id="8" creationId="{272D13C1-DDDE-1EBD-876F-303F1D63E88C}"/>
          </ac:spMkLst>
        </pc:spChg>
        <pc:picChg chg="del">
          <ac:chgData name="Tegischer Lukas" userId="f78daebb-0565-485c-bd0e-1cd035e796ff" providerId="ADAL" clId="{3378398F-0DF0-4674-89FA-B85BC7716A24}" dt="2022-10-14T17:07:42.151" v="209" actId="478"/>
          <ac:picMkLst>
            <pc:docMk/>
            <pc:sldMk cId="421885953" sldId="430"/>
            <ac:picMk id="5" creationId="{8293AF9C-0FD7-BFCF-82C6-892B8BF39578}"/>
          </ac:picMkLst>
        </pc:picChg>
      </pc:sldChg>
      <pc:sldChg chg="addSp delSp modSp add mod delAnim modAnim">
        <pc:chgData name="Tegischer Lukas" userId="f78daebb-0565-485c-bd0e-1cd035e796ff" providerId="ADAL" clId="{3378398F-0DF0-4674-89FA-B85BC7716A24}" dt="2022-10-14T17:11:05.292" v="299" actId="1076"/>
        <pc:sldMkLst>
          <pc:docMk/>
          <pc:sldMk cId="4284013726" sldId="431"/>
        </pc:sldMkLst>
        <pc:spChg chg="add mod">
          <ac:chgData name="Tegischer Lukas" userId="f78daebb-0565-485c-bd0e-1cd035e796ff" providerId="ADAL" clId="{3378398F-0DF0-4674-89FA-B85BC7716A24}" dt="2022-10-14T17:09:23.011" v="251" actId="14100"/>
          <ac:spMkLst>
            <pc:docMk/>
            <pc:sldMk cId="4284013726" sldId="431"/>
            <ac:spMk id="3" creationId="{C7D5F0A8-E094-FB10-7ECA-C94ECF582660}"/>
          </ac:spMkLst>
        </pc:spChg>
        <pc:spChg chg="del">
          <ac:chgData name="Tegischer Lukas" userId="f78daebb-0565-485c-bd0e-1cd035e796ff" providerId="ADAL" clId="{3378398F-0DF0-4674-89FA-B85BC7716A24}" dt="2022-10-14T17:09:07.987" v="237" actId="478"/>
          <ac:spMkLst>
            <pc:docMk/>
            <pc:sldMk cId="4284013726" sldId="431"/>
            <ac:spMk id="4" creationId="{23994922-00A3-43FE-A1D2-DC3C43171571}"/>
          </ac:spMkLst>
        </pc:spChg>
        <pc:spChg chg="del">
          <ac:chgData name="Tegischer Lukas" userId="f78daebb-0565-485c-bd0e-1cd035e796ff" providerId="ADAL" clId="{3378398F-0DF0-4674-89FA-B85BC7716A24}" dt="2022-10-14T17:09:07.231" v="236" actId="478"/>
          <ac:spMkLst>
            <pc:docMk/>
            <pc:sldMk cId="4284013726" sldId="431"/>
            <ac:spMk id="6" creationId="{9432B1DE-70E9-52D7-97E8-6E601A4BBD66}"/>
          </ac:spMkLst>
        </pc:spChg>
        <pc:spChg chg="add mod">
          <ac:chgData name="Tegischer Lukas" userId="f78daebb-0565-485c-bd0e-1cd035e796ff" providerId="ADAL" clId="{3378398F-0DF0-4674-89FA-B85BC7716A24}" dt="2022-10-14T17:09:49.945" v="262" actId="1076"/>
          <ac:spMkLst>
            <pc:docMk/>
            <pc:sldMk cId="4284013726" sldId="431"/>
            <ac:spMk id="7" creationId="{EAE1AD86-7510-3EED-451E-2D16C24F17DB}"/>
          </ac:spMkLst>
        </pc:spChg>
        <pc:spChg chg="del">
          <ac:chgData name="Tegischer Lukas" userId="f78daebb-0565-485c-bd0e-1cd035e796ff" providerId="ADAL" clId="{3378398F-0DF0-4674-89FA-B85BC7716A24}" dt="2022-10-14T17:09:06.536" v="235" actId="478"/>
          <ac:spMkLst>
            <pc:docMk/>
            <pc:sldMk cId="4284013726" sldId="431"/>
            <ac:spMk id="8" creationId="{272D13C1-DDDE-1EBD-876F-303F1D63E88C}"/>
          </ac:spMkLst>
        </pc:spChg>
        <pc:spChg chg="add mod">
          <ac:chgData name="Tegischer Lukas" userId="f78daebb-0565-485c-bd0e-1cd035e796ff" providerId="ADAL" clId="{3378398F-0DF0-4674-89FA-B85BC7716A24}" dt="2022-10-14T17:11:05.292" v="299" actId="1076"/>
          <ac:spMkLst>
            <pc:docMk/>
            <pc:sldMk cId="4284013726" sldId="431"/>
            <ac:spMk id="11" creationId="{75F4B987-5281-DDF8-A840-BD46DD0AF54D}"/>
          </ac:spMkLst>
        </pc:spChg>
        <pc:picChg chg="add mod">
          <ac:chgData name="Tegischer Lukas" userId="f78daebb-0565-485c-bd0e-1cd035e796ff" providerId="ADAL" clId="{3378398F-0DF0-4674-89FA-B85BC7716A24}" dt="2022-10-14T17:09:48.274" v="261" actId="1076"/>
          <ac:picMkLst>
            <pc:docMk/>
            <pc:sldMk cId="4284013726" sldId="431"/>
            <ac:picMk id="9" creationId="{25D4E535-F90D-CBE9-20EE-F8557815790C}"/>
          </ac:picMkLst>
        </pc:picChg>
      </pc:sldChg>
      <pc:sldChg chg="addSp modSp add mod modAnim">
        <pc:chgData name="Tegischer Lukas" userId="f78daebb-0565-485c-bd0e-1cd035e796ff" providerId="ADAL" clId="{3378398F-0DF0-4674-89FA-B85BC7716A24}" dt="2022-10-14T17:12:48.598" v="406" actId="207"/>
        <pc:sldMkLst>
          <pc:docMk/>
          <pc:sldMk cId="3904929904" sldId="432"/>
        </pc:sldMkLst>
        <pc:spChg chg="add mod">
          <ac:chgData name="Tegischer Lukas" userId="f78daebb-0565-485c-bd0e-1cd035e796ff" providerId="ADAL" clId="{3378398F-0DF0-4674-89FA-B85BC7716A24}" dt="2022-10-14T17:12:48.598" v="406" actId="207"/>
          <ac:spMkLst>
            <pc:docMk/>
            <pc:sldMk cId="3904929904" sldId="432"/>
            <ac:spMk id="2" creationId="{C850E575-02D5-C9EE-01E5-E25CAF192F89}"/>
          </ac:spMkLst>
        </pc:spChg>
        <pc:spChg chg="mod">
          <ac:chgData name="Tegischer Lukas" userId="f78daebb-0565-485c-bd0e-1cd035e796ff" providerId="ADAL" clId="{3378398F-0DF0-4674-89FA-B85BC7716A24}" dt="2022-10-14T17:11:10.344" v="301" actId="1076"/>
          <ac:spMkLst>
            <pc:docMk/>
            <pc:sldMk cId="3904929904" sldId="432"/>
            <ac:spMk id="11" creationId="{75F4B987-5281-DDF8-A840-BD46DD0AF54D}"/>
          </ac:spMkLst>
        </pc:spChg>
        <pc:picChg chg="add mod">
          <ac:chgData name="Tegischer Lukas" userId="f78daebb-0565-485c-bd0e-1cd035e796ff" providerId="ADAL" clId="{3378398F-0DF0-4674-89FA-B85BC7716A24}" dt="2022-10-14T17:11:39.745" v="353" actId="1076"/>
          <ac:picMkLst>
            <pc:docMk/>
            <pc:sldMk cId="3904929904" sldId="432"/>
            <ac:picMk id="4" creationId="{9AEFAAEC-8FEB-F5F7-A184-D59C148126ED}"/>
          </ac:picMkLst>
        </pc:picChg>
      </pc:sldChg>
      <pc:sldChg chg="addSp delSp modSp add mod">
        <pc:chgData name="Tegischer Lukas" userId="f78daebb-0565-485c-bd0e-1cd035e796ff" providerId="ADAL" clId="{3378398F-0DF0-4674-89FA-B85BC7716A24}" dt="2022-10-14T17:12:46.049" v="405" actId="207"/>
        <pc:sldMkLst>
          <pc:docMk/>
          <pc:sldMk cId="1115461300" sldId="433"/>
        </pc:sldMkLst>
        <pc:spChg chg="mod">
          <ac:chgData name="Tegischer Lukas" userId="f78daebb-0565-485c-bd0e-1cd035e796ff" providerId="ADAL" clId="{3378398F-0DF0-4674-89FA-B85BC7716A24}" dt="2022-10-14T17:12:46.049" v="405" actId="207"/>
          <ac:spMkLst>
            <pc:docMk/>
            <pc:sldMk cId="1115461300" sldId="433"/>
            <ac:spMk id="2" creationId="{C850E575-02D5-C9EE-01E5-E25CAF192F89}"/>
          </ac:spMkLst>
        </pc:spChg>
        <pc:spChg chg="add mod">
          <ac:chgData name="Tegischer Lukas" userId="f78daebb-0565-485c-bd0e-1cd035e796ff" providerId="ADAL" clId="{3378398F-0DF0-4674-89FA-B85BC7716A24}" dt="2022-10-14T17:12:11.600" v="402" actId="20577"/>
          <ac:spMkLst>
            <pc:docMk/>
            <pc:sldMk cId="1115461300" sldId="433"/>
            <ac:spMk id="6" creationId="{DD24F809-5F25-6D81-BD63-9EF114ED66BC}"/>
          </ac:spMkLst>
        </pc:spChg>
        <pc:spChg chg="mod">
          <ac:chgData name="Tegischer Lukas" userId="f78daebb-0565-485c-bd0e-1cd035e796ff" providerId="ADAL" clId="{3378398F-0DF0-4674-89FA-B85BC7716A24}" dt="2022-10-14T17:12:14.953" v="403" actId="1076"/>
          <ac:spMkLst>
            <pc:docMk/>
            <pc:sldMk cId="1115461300" sldId="433"/>
            <ac:spMk id="11" creationId="{75F4B987-5281-DDF8-A840-BD46DD0AF54D}"/>
          </ac:spMkLst>
        </pc:spChg>
        <pc:picChg chg="del">
          <ac:chgData name="Tegischer Lukas" userId="f78daebb-0565-485c-bd0e-1cd035e796ff" providerId="ADAL" clId="{3378398F-0DF0-4674-89FA-B85BC7716A24}" dt="2022-10-14T17:11:55.842" v="395" actId="478"/>
          <ac:picMkLst>
            <pc:docMk/>
            <pc:sldMk cId="1115461300" sldId="433"/>
            <ac:picMk id="4" creationId="{9AEFAAEC-8FEB-F5F7-A184-D59C148126ED}"/>
          </ac:picMkLst>
        </pc:picChg>
      </pc:sldChg>
    </pc:docChg>
  </pc:docChgLst>
  <pc:docChgLst>
    <pc:chgData name="Tegischer Lukas" userId="f78daebb-0565-485c-bd0e-1cd035e796ff" providerId="ADAL" clId="{569C9ABA-B927-46D7-8110-C6D609E20C2A}"/>
    <pc:docChg chg="undo custSel addSld delSld modSld sldOrd">
      <pc:chgData name="Tegischer Lukas" userId="f78daebb-0565-485c-bd0e-1cd035e796ff" providerId="ADAL" clId="{569C9ABA-B927-46D7-8110-C6D609E20C2A}" dt="2022-10-15T07:27:03.616" v="212" actId="47"/>
      <pc:docMkLst>
        <pc:docMk/>
      </pc:docMkLst>
      <pc:sldChg chg="modSp mod">
        <pc:chgData name="Tegischer Lukas" userId="f78daebb-0565-485c-bd0e-1cd035e796ff" providerId="ADAL" clId="{569C9ABA-B927-46D7-8110-C6D609E20C2A}" dt="2022-10-15T07:06:19.990" v="10" actId="20577"/>
        <pc:sldMkLst>
          <pc:docMk/>
          <pc:sldMk cId="336392357" sldId="256"/>
        </pc:sldMkLst>
        <pc:spChg chg="mod">
          <ac:chgData name="Tegischer Lukas" userId="f78daebb-0565-485c-bd0e-1cd035e796ff" providerId="ADAL" clId="{569C9ABA-B927-46D7-8110-C6D609E20C2A}" dt="2022-10-15T07:06:19.990" v="10" actId="20577"/>
          <ac:spMkLst>
            <pc:docMk/>
            <pc:sldMk cId="336392357" sldId="256"/>
            <ac:spMk id="2" creationId="{00000000-0000-0000-0000-000000000000}"/>
          </ac:spMkLst>
        </pc:spChg>
      </pc:sldChg>
      <pc:sldChg chg="addSp delSp modSp mod delAnim modAnim">
        <pc:chgData name="Tegischer Lukas" userId="f78daebb-0565-485c-bd0e-1cd035e796ff" providerId="ADAL" clId="{569C9ABA-B927-46D7-8110-C6D609E20C2A}" dt="2022-10-15T07:20:59.806" v="162" actId="1076"/>
        <pc:sldMkLst>
          <pc:docMk/>
          <pc:sldMk cId="1318793251" sldId="410"/>
        </pc:sldMkLst>
        <pc:spChg chg="del">
          <ac:chgData name="Tegischer Lukas" userId="f78daebb-0565-485c-bd0e-1cd035e796ff" providerId="ADAL" clId="{569C9ABA-B927-46D7-8110-C6D609E20C2A}" dt="2022-10-15T07:06:27.394" v="11" actId="478"/>
          <ac:spMkLst>
            <pc:docMk/>
            <pc:sldMk cId="1318793251" sldId="410"/>
            <ac:spMk id="3" creationId="{DD7D45FB-A0E0-2D91-DA85-959DF127F889}"/>
          </ac:spMkLst>
        </pc:spChg>
        <pc:spChg chg="add mod">
          <ac:chgData name="Tegischer Lukas" userId="f78daebb-0565-485c-bd0e-1cd035e796ff" providerId="ADAL" clId="{569C9ABA-B927-46D7-8110-C6D609E20C2A}" dt="2022-10-15T07:08:50.443" v="101" actId="20577"/>
          <ac:spMkLst>
            <pc:docMk/>
            <pc:sldMk cId="1318793251" sldId="410"/>
            <ac:spMk id="4" creationId="{87972166-DD69-8B2E-01B3-8021D087217C}"/>
          </ac:spMkLst>
        </pc:spChg>
        <pc:spChg chg="del">
          <ac:chgData name="Tegischer Lukas" userId="f78daebb-0565-485c-bd0e-1cd035e796ff" providerId="ADAL" clId="{569C9ABA-B927-46D7-8110-C6D609E20C2A}" dt="2022-10-15T07:06:28.121" v="12" actId="478"/>
          <ac:spMkLst>
            <pc:docMk/>
            <pc:sldMk cId="1318793251" sldId="410"/>
            <ac:spMk id="6" creationId="{7C52A252-92EA-2844-751C-407EB8F56091}"/>
          </ac:spMkLst>
        </pc:spChg>
        <pc:spChg chg="add del mod">
          <ac:chgData name="Tegischer Lukas" userId="f78daebb-0565-485c-bd0e-1cd035e796ff" providerId="ADAL" clId="{569C9ABA-B927-46D7-8110-C6D609E20C2A}" dt="2022-10-15T07:09:35.316" v="110" actId="478"/>
          <ac:spMkLst>
            <pc:docMk/>
            <pc:sldMk cId="1318793251" sldId="410"/>
            <ac:spMk id="7" creationId="{6E6622D8-7401-E701-2FFE-40F2E6CE33C2}"/>
          </ac:spMkLst>
        </pc:spChg>
        <pc:spChg chg="add mod">
          <ac:chgData name="Tegischer Lukas" userId="f78daebb-0565-485c-bd0e-1cd035e796ff" providerId="ADAL" clId="{569C9ABA-B927-46D7-8110-C6D609E20C2A}" dt="2022-10-15T07:13:16.678" v="124" actId="20577"/>
          <ac:spMkLst>
            <pc:docMk/>
            <pc:sldMk cId="1318793251" sldId="410"/>
            <ac:spMk id="9" creationId="{97F59F63-413A-BB67-08BC-F6A148CB50C0}"/>
          </ac:spMkLst>
        </pc:spChg>
        <pc:spChg chg="del">
          <ac:chgData name="Tegischer Lukas" userId="f78daebb-0565-485c-bd0e-1cd035e796ff" providerId="ADAL" clId="{569C9ABA-B927-46D7-8110-C6D609E20C2A}" dt="2022-10-15T07:06:30.665" v="15" actId="478"/>
          <ac:spMkLst>
            <pc:docMk/>
            <pc:sldMk cId="1318793251" sldId="410"/>
            <ac:spMk id="10" creationId="{C1D53602-EDEC-CAA8-1EA4-EE51922EEDDA}"/>
          </ac:spMkLst>
        </pc:spChg>
        <pc:spChg chg="del">
          <ac:chgData name="Tegischer Lukas" userId="f78daebb-0565-485c-bd0e-1cd035e796ff" providerId="ADAL" clId="{569C9ABA-B927-46D7-8110-C6D609E20C2A}" dt="2022-10-15T07:06:30.225" v="14" actId="478"/>
          <ac:spMkLst>
            <pc:docMk/>
            <pc:sldMk cId="1318793251" sldId="410"/>
            <ac:spMk id="13" creationId="{A0264D98-4673-3297-F11F-D5AFB29154A3}"/>
          </ac:spMkLst>
        </pc:spChg>
        <pc:spChg chg="add mod">
          <ac:chgData name="Tegischer Lukas" userId="f78daebb-0565-485c-bd0e-1cd035e796ff" providerId="ADAL" clId="{569C9ABA-B927-46D7-8110-C6D609E20C2A}" dt="2022-10-15T07:16:44.497" v="149" actId="21"/>
          <ac:spMkLst>
            <pc:docMk/>
            <pc:sldMk cId="1318793251" sldId="410"/>
            <ac:spMk id="15" creationId="{14A60587-327E-D08B-AC03-A5857109C821}"/>
          </ac:spMkLst>
        </pc:spChg>
        <pc:spChg chg="add mod">
          <ac:chgData name="Tegischer Lukas" userId="f78daebb-0565-485c-bd0e-1cd035e796ff" providerId="ADAL" clId="{569C9ABA-B927-46D7-8110-C6D609E20C2A}" dt="2022-10-15T07:20:59.806" v="162" actId="1076"/>
          <ac:spMkLst>
            <pc:docMk/>
            <pc:sldMk cId="1318793251" sldId="410"/>
            <ac:spMk id="17" creationId="{8CF063C7-6580-06DB-C25D-D1C22D13F3A5}"/>
          </ac:spMkLst>
        </pc:spChg>
        <pc:picChg chg="del">
          <ac:chgData name="Tegischer Lukas" userId="f78daebb-0565-485c-bd0e-1cd035e796ff" providerId="ADAL" clId="{569C9ABA-B927-46D7-8110-C6D609E20C2A}" dt="2022-10-15T07:06:28.805" v="13" actId="478"/>
          <ac:picMkLst>
            <pc:docMk/>
            <pc:sldMk cId="1318793251" sldId="410"/>
            <ac:picMk id="12" creationId="{89E34373-59AF-F10D-C43F-63DB05A95393}"/>
          </ac:picMkLst>
        </pc:picChg>
        <pc:picChg chg="add mod modCrop">
          <ac:chgData name="Tegischer Lukas" userId="f78daebb-0565-485c-bd0e-1cd035e796ff" providerId="ADAL" clId="{569C9ABA-B927-46D7-8110-C6D609E20C2A}" dt="2022-10-15T07:15:48.493" v="130" actId="1076"/>
          <ac:picMkLst>
            <pc:docMk/>
            <pc:sldMk cId="1318793251" sldId="410"/>
            <ac:picMk id="14" creationId="{4A649C78-6E51-B074-843E-8624B61B208B}"/>
          </ac:picMkLst>
        </pc:picChg>
      </pc:sldChg>
      <pc:sldChg chg="del">
        <pc:chgData name="Tegischer Lukas" userId="f78daebb-0565-485c-bd0e-1cd035e796ff" providerId="ADAL" clId="{569C9ABA-B927-46D7-8110-C6D609E20C2A}" dt="2022-10-15T07:27:03.616" v="212" actId="47"/>
        <pc:sldMkLst>
          <pc:docMk/>
          <pc:sldMk cId="2670194944" sldId="429"/>
        </pc:sldMkLst>
      </pc:sldChg>
      <pc:sldChg chg="del">
        <pc:chgData name="Tegischer Lukas" userId="f78daebb-0565-485c-bd0e-1cd035e796ff" providerId="ADAL" clId="{569C9ABA-B927-46D7-8110-C6D609E20C2A}" dt="2022-10-15T07:27:03.616" v="212" actId="47"/>
        <pc:sldMkLst>
          <pc:docMk/>
          <pc:sldMk cId="2773651717" sldId="434"/>
        </pc:sldMkLst>
      </pc:sldChg>
      <pc:sldChg chg="del">
        <pc:chgData name="Tegischer Lukas" userId="f78daebb-0565-485c-bd0e-1cd035e796ff" providerId="ADAL" clId="{569C9ABA-B927-46D7-8110-C6D609E20C2A}" dt="2022-10-15T07:27:03.616" v="212" actId="47"/>
        <pc:sldMkLst>
          <pc:docMk/>
          <pc:sldMk cId="2487158219" sldId="435"/>
        </pc:sldMkLst>
      </pc:sldChg>
      <pc:sldChg chg="del">
        <pc:chgData name="Tegischer Lukas" userId="f78daebb-0565-485c-bd0e-1cd035e796ff" providerId="ADAL" clId="{569C9ABA-B927-46D7-8110-C6D609E20C2A}" dt="2022-10-15T07:27:03.616" v="212" actId="47"/>
        <pc:sldMkLst>
          <pc:docMk/>
          <pc:sldMk cId="3860921457" sldId="436"/>
        </pc:sldMkLst>
      </pc:sldChg>
      <pc:sldChg chg="del">
        <pc:chgData name="Tegischer Lukas" userId="f78daebb-0565-485c-bd0e-1cd035e796ff" providerId="ADAL" clId="{569C9ABA-B927-46D7-8110-C6D609E20C2A}" dt="2022-10-15T07:27:03.616" v="212" actId="47"/>
        <pc:sldMkLst>
          <pc:docMk/>
          <pc:sldMk cId="4124021502" sldId="437"/>
        </pc:sldMkLst>
      </pc:sldChg>
      <pc:sldChg chg="addSp modSp add mod ord modAnim">
        <pc:chgData name="Tegischer Lukas" userId="f78daebb-0565-485c-bd0e-1cd035e796ff" providerId="ADAL" clId="{569C9ABA-B927-46D7-8110-C6D609E20C2A}" dt="2022-10-15T07:23:38.205" v="174"/>
        <pc:sldMkLst>
          <pc:docMk/>
          <pc:sldMk cId="3457446474" sldId="438"/>
        </pc:sldMkLst>
        <pc:spChg chg="mod">
          <ac:chgData name="Tegischer Lukas" userId="f78daebb-0565-485c-bd0e-1cd035e796ff" providerId="ADAL" clId="{569C9ABA-B927-46D7-8110-C6D609E20C2A}" dt="2022-10-15T07:08:30.637" v="96" actId="11"/>
          <ac:spMkLst>
            <pc:docMk/>
            <pc:sldMk cId="3457446474" sldId="438"/>
            <ac:spMk id="4" creationId="{87972166-DD69-8B2E-01B3-8021D087217C}"/>
          </ac:spMkLst>
        </pc:spChg>
        <pc:picChg chg="add mod modCrop">
          <ac:chgData name="Tegischer Lukas" userId="f78daebb-0565-485c-bd0e-1cd035e796ff" providerId="ADAL" clId="{569C9ABA-B927-46D7-8110-C6D609E20C2A}" dt="2022-10-15T07:23:31.333" v="171" actId="1076"/>
          <ac:picMkLst>
            <pc:docMk/>
            <pc:sldMk cId="3457446474" sldId="438"/>
            <ac:picMk id="3" creationId="{A8DFE106-F675-CC58-B235-DE075EF2A0E7}"/>
          </ac:picMkLst>
        </pc:picChg>
        <pc:picChg chg="add mod modCrop">
          <ac:chgData name="Tegischer Lukas" userId="f78daebb-0565-485c-bd0e-1cd035e796ff" providerId="ADAL" clId="{569C9ABA-B927-46D7-8110-C6D609E20C2A}" dt="2022-10-15T07:23:26.692" v="170" actId="1076"/>
          <ac:picMkLst>
            <pc:docMk/>
            <pc:sldMk cId="3457446474" sldId="438"/>
            <ac:picMk id="6" creationId="{AA69B4F1-21E5-341D-E3B6-3F67BB31344C}"/>
          </ac:picMkLst>
        </pc:picChg>
      </pc:sldChg>
      <pc:sldChg chg="addSp modSp add mod modAnim">
        <pc:chgData name="Tegischer Lukas" userId="f78daebb-0565-485c-bd0e-1cd035e796ff" providerId="ADAL" clId="{569C9ABA-B927-46D7-8110-C6D609E20C2A}" dt="2022-10-15T07:26:59.332" v="211"/>
        <pc:sldMkLst>
          <pc:docMk/>
          <pc:sldMk cId="3875896991" sldId="439"/>
        </pc:sldMkLst>
        <pc:spChg chg="add mod">
          <ac:chgData name="Tegischer Lukas" userId="f78daebb-0565-485c-bd0e-1cd035e796ff" providerId="ADAL" clId="{569C9ABA-B927-46D7-8110-C6D609E20C2A}" dt="2022-10-15T07:24:26.804" v="189" actId="1076"/>
          <ac:spMkLst>
            <pc:docMk/>
            <pc:sldMk cId="3875896991" sldId="439"/>
            <ac:spMk id="3" creationId="{B8156854-C2CB-8FA1-46F5-730C0E6D4CC9}"/>
          </ac:spMkLst>
        </pc:spChg>
        <pc:spChg chg="mod">
          <ac:chgData name="Tegischer Lukas" userId="f78daebb-0565-485c-bd0e-1cd035e796ff" providerId="ADAL" clId="{569C9ABA-B927-46D7-8110-C6D609E20C2A}" dt="2022-10-15T07:08:43.917" v="100" actId="11"/>
          <ac:spMkLst>
            <pc:docMk/>
            <pc:sldMk cId="3875896991" sldId="439"/>
            <ac:spMk id="4" creationId="{87972166-DD69-8B2E-01B3-8021D087217C}"/>
          </ac:spMkLst>
        </pc:spChg>
        <pc:spChg chg="add mod">
          <ac:chgData name="Tegischer Lukas" userId="f78daebb-0565-485c-bd0e-1cd035e796ff" providerId="ADAL" clId="{569C9ABA-B927-46D7-8110-C6D609E20C2A}" dt="2022-10-15T07:25:48.303" v="203" actId="207"/>
          <ac:spMkLst>
            <pc:docMk/>
            <pc:sldMk cId="3875896991" sldId="439"/>
            <ac:spMk id="8" creationId="{C0907B2C-0A00-7F0C-5CC7-818D9E852F61}"/>
          </ac:spMkLst>
        </pc:spChg>
        <pc:spChg chg="add mod">
          <ac:chgData name="Tegischer Lukas" userId="f78daebb-0565-485c-bd0e-1cd035e796ff" providerId="ADAL" clId="{569C9ABA-B927-46D7-8110-C6D609E20C2A}" dt="2022-10-15T07:26:01.972" v="205" actId="14100"/>
          <ac:spMkLst>
            <pc:docMk/>
            <pc:sldMk cId="3875896991" sldId="439"/>
            <ac:spMk id="9" creationId="{7E3AF08E-AC3F-5EEC-5A27-6D7ACC5C190D}"/>
          </ac:spMkLst>
        </pc:spChg>
        <pc:spChg chg="add mod">
          <ac:chgData name="Tegischer Lukas" userId="f78daebb-0565-485c-bd0e-1cd035e796ff" providerId="ADAL" clId="{569C9ABA-B927-46D7-8110-C6D609E20C2A}" dt="2022-10-15T07:26:23.356" v="210" actId="1076"/>
          <ac:spMkLst>
            <pc:docMk/>
            <pc:sldMk cId="3875896991" sldId="439"/>
            <ac:spMk id="11" creationId="{B853C7FB-692A-C613-0002-C2899B1FDB55}"/>
          </ac:spMkLst>
        </pc:spChg>
        <pc:picChg chg="add mod">
          <ac:chgData name="Tegischer Lukas" userId="f78daebb-0565-485c-bd0e-1cd035e796ff" providerId="ADAL" clId="{569C9ABA-B927-46D7-8110-C6D609E20C2A}" dt="2022-10-15T07:24:24.957" v="188" actId="14100"/>
          <ac:picMkLst>
            <pc:docMk/>
            <pc:sldMk cId="3875896991" sldId="439"/>
            <ac:picMk id="5" creationId="{3072FAC3-8321-23E8-54FF-64CB3C09424E}"/>
          </ac:picMkLst>
        </pc:picChg>
        <pc:cxnChg chg="add mod">
          <ac:chgData name="Tegischer Lukas" userId="f78daebb-0565-485c-bd0e-1cd035e796ff" providerId="ADAL" clId="{569C9ABA-B927-46D7-8110-C6D609E20C2A}" dt="2022-10-15T07:24:44.701" v="192" actId="693"/>
          <ac:cxnSpMkLst>
            <pc:docMk/>
            <pc:sldMk cId="3875896991" sldId="439"/>
            <ac:cxnSpMk id="7" creationId="{10B07B7A-2D0B-C273-F462-ED897747691D}"/>
          </ac:cxnSpMkLst>
        </pc:cxnChg>
      </pc:sldChg>
    </pc:docChg>
  </pc:docChgLst>
  <pc:docChgLst>
    <pc:chgData name="Tegischer Lukas" userId="f78daebb-0565-485c-bd0e-1cd035e796ff" providerId="ADAL" clId="{4C35A027-08DC-4DF0-9EC4-27637D0413F7}"/>
    <pc:docChg chg="undo custSel addSld delSld modSld sldOrd">
      <pc:chgData name="Tegischer Lukas" userId="f78daebb-0565-485c-bd0e-1cd035e796ff" providerId="ADAL" clId="{4C35A027-08DC-4DF0-9EC4-27637D0413F7}" dt="2022-04-25T19:35:32.484" v="394" actId="1076"/>
      <pc:docMkLst>
        <pc:docMk/>
      </pc:docMkLst>
      <pc:sldChg chg="modSp mod">
        <pc:chgData name="Tegischer Lukas" userId="f78daebb-0565-485c-bd0e-1cd035e796ff" providerId="ADAL" clId="{4C35A027-08DC-4DF0-9EC4-27637D0413F7}" dt="2022-04-11T19:37:30.103" v="30" actId="20577"/>
        <pc:sldMkLst>
          <pc:docMk/>
          <pc:sldMk cId="336392357" sldId="256"/>
        </pc:sldMkLst>
        <pc:spChg chg="mod">
          <ac:chgData name="Tegischer Lukas" userId="f78daebb-0565-485c-bd0e-1cd035e796ff" providerId="ADAL" clId="{4C35A027-08DC-4DF0-9EC4-27637D0413F7}" dt="2022-04-11T19:37:30.103" v="30" actId="20577"/>
          <ac:spMkLst>
            <pc:docMk/>
            <pc:sldMk cId="336392357" sldId="256"/>
            <ac:spMk id="2" creationId="{00000000-0000-0000-0000-000000000000}"/>
          </ac:spMkLst>
        </pc:spChg>
      </pc:sldChg>
      <pc:sldChg chg="addSp delSp modSp mod delAnim modAnim">
        <pc:chgData name="Tegischer Lukas" userId="f78daebb-0565-485c-bd0e-1cd035e796ff" providerId="ADAL" clId="{4C35A027-08DC-4DF0-9EC4-27637D0413F7}" dt="2022-04-11T19:40:52.004" v="54" actId="20577"/>
        <pc:sldMkLst>
          <pc:docMk/>
          <pc:sldMk cId="2827705079" sldId="386"/>
        </pc:sldMkLst>
        <pc:spChg chg="del">
          <ac:chgData name="Tegischer Lukas" userId="f78daebb-0565-485c-bd0e-1cd035e796ff" providerId="ADAL" clId="{4C35A027-08DC-4DF0-9EC4-27637D0413F7}" dt="2022-04-11T19:39:41.821" v="31" actId="478"/>
          <ac:spMkLst>
            <pc:docMk/>
            <pc:sldMk cId="2827705079" sldId="386"/>
            <ac:spMk id="4" creationId="{23994922-00A3-43FE-A1D2-DC3C43171571}"/>
          </ac:spMkLst>
        </pc:spChg>
        <pc:spChg chg="del">
          <ac:chgData name="Tegischer Lukas" userId="f78daebb-0565-485c-bd0e-1cd035e796ff" providerId="ADAL" clId="{4C35A027-08DC-4DF0-9EC4-27637D0413F7}" dt="2022-04-11T19:39:42.299" v="32" actId="478"/>
          <ac:spMkLst>
            <pc:docMk/>
            <pc:sldMk cId="2827705079" sldId="386"/>
            <ac:spMk id="5" creationId="{24887CA5-AC85-4C90-91AB-570424EB53D4}"/>
          </ac:spMkLst>
        </pc:spChg>
        <pc:spChg chg="del">
          <ac:chgData name="Tegischer Lukas" userId="f78daebb-0565-485c-bd0e-1cd035e796ff" providerId="ADAL" clId="{4C35A027-08DC-4DF0-9EC4-27637D0413F7}" dt="2022-04-11T19:39:43.165" v="33" actId="478"/>
          <ac:spMkLst>
            <pc:docMk/>
            <pc:sldMk cId="2827705079" sldId="386"/>
            <ac:spMk id="6" creationId="{8487180B-DA83-42BE-910E-5AC33685BF3C}"/>
          </ac:spMkLst>
        </pc:spChg>
        <pc:spChg chg="add mod">
          <ac:chgData name="Tegischer Lukas" userId="f78daebb-0565-485c-bd0e-1cd035e796ff" providerId="ADAL" clId="{4C35A027-08DC-4DF0-9EC4-27637D0413F7}" dt="2022-04-11T19:40:52.004" v="54" actId="20577"/>
          <ac:spMkLst>
            <pc:docMk/>
            <pc:sldMk cId="2827705079" sldId="386"/>
            <ac:spMk id="7" creationId="{3B4B085B-6C27-4637-BF52-170936FFAC34}"/>
          </ac:spMkLst>
        </pc:spChg>
        <pc:spChg chg="add del mod">
          <ac:chgData name="Tegischer Lukas" userId="f78daebb-0565-485c-bd0e-1cd035e796ff" providerId="ADAL" clId="{4C35A027-08DC-4DF0-9EC4-27637D0413F7}" dt="2022-04-11T19:40:33.479" v="46" actId="478"/>
          <ac:spMkLst>
            <pc:docMk/>
            <pc:sldMk cId="2827705079" sldId="386"/>
            <ac:spMk id="8" creationId="{D2764FAE-A5C5-408B-A137-9BE5700809A1}"/>
          </ac:spMkLst>
        </pc:spChg>
      </pc:sldChg>
      <pc:sldChg chg="addSp delSp modSp mod delAnim modAnim">
        <pc:chgData name="Tegischer Lukas" userId="f78daebb-0565-485c-bd0e-1cd035e796ff" providerId="ADAL" clId="{4C35A027-08DC-4DF0-9EC4-27637D0413F7}" dt="2022-04-25T19:35:32.484" v="394" actId="1076"/>
        <pc:sldMkLst>
          <pc:docMk/>
          <pc:sldMk cId="2987314754" sldId="387"/>
        </pc:sldMkLst>
        <pc:spChg chg="del">
          <ac:chgData name="Tegischer Lukas" userId="f78daebb-0565-485c-bd0e-1cd035e796ff" providerId="ADAL" clId="{4C35A027-08DC-4DF0-9EC4-27637D0413F7}" dt="2022-04-11T19:44:08.245" v="97" actId="478"/>
          <ac:spMkLst>
            <pc:docMk/>
            <pc:sldMk cId="2987314754" sldId="387"/>
            <ac:spMk id="6" creationId="{28712077-FC04-4465-A745-3C4E6DFAC87D}"/>
          </ac:spMkLst>
        </pc:spChg>
        <pc:spChg chg="add mod">
          <ac:chgData name="Tegischer Lukas" userId="f78daebb-0565-485c-bd0e-1cd035e796ff" providerId="ADAL" clId="{4C35A027-08DC-4DF0-9EC4-27637D0413F7}" dt="2022-04-25T19:35:32.484" v="394" actId="1076"/>
          <ac:spMkLst>
            <pc:docMk/>
            <pc:sldMk cId="2987314754" sldId="387"/>
            <ac:spMk id="7" creationId="{43A0C85C-72EC-4B2E-B19E-2FB25F28D2E4}"/>
          </ac:spMkLst>
        </pc:spChg>
        <pc:spChg chg="del">
          <ac:chgData name="Tegischer Lukas" userId="f78daebb-0565-485c-bd0e-1cd035e796ff" providerId="ADAL" clId="{4C35A027-08DC-4DF0-9EC4-27637D0413F7}" dt="2022-04-11T19:44:07.534" v="96" actId="478"/>
          <ac:spMkLst>
            <pc:docMk/>
            <pc:sldMk cId="2987314754" sldId="387"/>
            <ac:spMk id="7" creationId="{641A8DDF-ED42-44BF-B65B-01FEA6AB853D}"/>
          </ac:spMkLst>
        </pc:spChg>
        <pc:spChg chg="del">
          <ac:chgData name="Tegischer Lukas" userId="f78daebb-0565-485c-bd0e-1cd035e796ff" providerId="ADAL" clId="{4C35A027-08DC-4DF0-9EC4-27637D0413F7}" dt="2022-04-11T19:44:09.196" v="98" actId="478"/>
          <ac:spMkLst>
            <pc:docMk/>
            <pc:sldMk cId="2987314754" sldId="387"/>
            <ac:spMk id="9" creationId="{8BACB33F-42CE-470A-8D89-AE62E871BA4B}"/>
          </ac:spMkLst>
        </pc:spChg>
        <pc:spChg chg="add mod">
          <ac:chgData name="Tegischer Lukas" userId="f78daebb-0565-485c-bd0e-1cd035e796ff" providerId="ADAL" clId="{4C35A027-08DC-4DF0-9EC4-27637D0413F7}" dt="2022-04-11T19:44:58.611" v="105" actId="14100"/>
          <ac:spMkLst>
            <pc:docMk/>
            <pc:sldMk cId="2987314754" sldId="387"/>
            <ac:spMk id="10" creationId="{A2B565E7-7BF4-4B51-ADE4-911E36008D88}"/>
          </ac:spMkLst>
        </pc:spChg>
        <pc:spChg chg="add mod">
          <ac:chgData name="Tegischer Lukas" userId="f78daebb-0565-485c-bd0e-1cd035e796ff" providerId="ADAL" clId="{4C35A027-08DC-4DF0-9EC4-27637D0413F7}" dt="2022-04-11T19:45:22.043" v="109" actId="1076"/>
          <ac:spMkLst>
            <pc:docMk/>
            <pc:sldMk cId="2987314754" sldId="387"/>
            <ac:spMk id="11" creationId="{0E2FC045-8087-4E87-B494-3C31B9A5545E}"/>
          </ac:spMkLst>
        </pc:spChg>
        <pc:spChg chg="add mod">
          <ac:chgData name="Tegischer Lukas" userId="f78daebb-0565-485c-bd0e-1cd035e796ff" providerId="ADAL" clId="{4C35A027-08DC-4DF0-9EC4-27637D0413F7}" dt="2022-04-11T19:45:47.227" v="120" actId="1076"/>
          <ac:spMkLst>
            <pc:docMk/>
            <pc:sldMk cId="2987314754" sldId="387"/>
            <ac:spMk id="13" creationId="{8F49EC20-9D14-49BA-998B-1781203DF719}"/>
          </ac:spMkLst>
        </pc:spChg>
        <pc:picChg chg="add mod">
          <ac:chgData name="Tegischer Lukas" userId="f78daebb-0565-485c-bd0e-1cd035e796ff" providerId="ADAL" clId="{4C35A027-08DC-4DF0-9EC4-27637D0413F7}" dt="2022-04-11T19:45:01.791" v="106" actId="1076"/>
          <ac:picMkLst>
            <pc:docMk/>
            <pc:sldMk cId="2987314754" sldId="387"/>
            <ac:picMk id="3" creationId="{32E512EA-5A84-4F65-86DA-7E8568D555D4}"/>
          </ac:picMkLst>
        </pc:picChg>
        <pc:picChg chg="add del">
          <ac:chgData name="Tegischer Lukas" userId="f78daebb-0565-485c-bd0e-1cd035e796ff" providerId="ADAL" clId="{4C35A027-08DC-4DF0-9EC4-27637D0413F7}" dt="2022-04-11T19:44:17.639" v="100" actId="478"/>
          <ac:picMkLst>
            <pc:docMk/>
            <pc:sldMk cId="2987314754" sldId="387"/>
            <ac:picMk id="14" creationId="{053D7308-DE5D-4085-8981-CCF5F27D1668}"/>
          </ac:picMkLst>
        </pc:picChg>
      </pc:sldChg>
      <pc:sldChg chg="addSp delSp modSp mod modAnim">
        <pc:chgData name="Tegischer Lukas" userId="f78daebb-0565-485c-bd0e-1cd035e796ff" providerId="ADAL" clId="{4C35A027-08DC-4DF0-9EC4-27637D0413F7}" dt="2022-04-11T19:46:34.059" v="139" actId="1076"/>
        <pc:sldMkLst>
          <pc:docMk/>
          <pc:sldMk cId="181065231" sldId="390"/>
        </pc:sldMkLst>
        <pc:spChg chg="add mod">
          <ac:chgData name="Tegischer Lukas" userId="f78daebb-0565-485c-bd0e-1cd035e796ff" providerId="ADAL" clId="{4C35A027-08DC-4DF0-9EC4-27637D0413F7}" dt="2022-04-11T19:46:34.059" v="139" actId="1076"/>
          <ac:spMkLst>
            <pc:docMk/>
            <pc:sldMk cId="181065231" sldId="390"/>
            <ac:spMk id="5" creationId="{820DAD8A-C288-4305-800A-BD0C4AAF71C3}"/>
          </ac:spMkLst>
        </pc:spChg>
        <pc:spChg chg="del">
          <ac:chgData name="Tegischer Lukas" userId="f78daebb-0565-485c-bd0e-1cd035e796ff" providerId="ADAL" clId="{4C35A027-08DC-4DF0-9EC4-27637D0413F7}" dt="2022-04-11T19:46:01.268" v="122" actId="478"/>
          <ac:spMkLst>
            <pc:docMk/>
            <pc:sldMk cId="181065231" sldId="390"/>
            <ac:spMk id="8" creationId="{37A08C2A-6789-40D4-A08B-E52FFF3E6DCA}"/>
          </ac:spMkLst>
        </pc:spChg>
      </pc:sldChg>
      <pc:sldChg chg="addSp delSp modSp mod modAnim">
        <pc:chgData name="Tegischer Lukas" userId="f78daebb-0565-485c-bd0e-1cd035e796ff" providerId="ADAL" clId="{4C35A027-08DC-4DF0-9EC4-27637D0413F7}" dt="2022-04-11T19:48:48.556" v="178"/>
        <pc:sldMkLst>
          <pc:docMk/>
          <pc:sldMk cId="3765551445" sldId="391"/>
        </pc:sldMkLst>
        <pc:spChg chg="del">
          <ac:chgData name="Tegischer Lukas" userId="f78daebb-0565-485c-bd0e-1cd035e796ff" providerId="ADAL" clId="{4C35A027-08DC-4DF0-9EC4-27637D0413F7}" dt="2022-04-11T19:46:37.250" v="140" actId="478"/>
          <ac:spMkLst>
            <pc:docMk/>
            <pc:sldMk cId="3765551445" sldId="391"/>
            <ac:spMk id="5" creationId="{6B1C3D4A-A769-4C3C-B3F8-979DBCB711A9}"/>
          </ac:spMkLst>
        </pc:spChg>
        <pc:spChg chg="add del mod">
          <ac:chgData name="Tegischer Lukas" userId="f78daebb-0565-485c-bd0e-1cd035e796ff" providerId="ADAL" clId="{4C35A027-08DC-4DF0-9EC4-27637D0413F7}" dt="2022-04-11T19:48:17.561" v="166" actId="478"/>
          <ac:spMkLst>
            <pc:docMk/>
            <pc:sldMk cId="3765551445" sldId="391"/>
            <ac:spMk id="6" creationId="{03E49DEC-F0D9-4889-B182-5CB0989351DE}"/>
          </ac:spMkLst>
        </pc:spChg>
        <pc:spChg chg="add mod">
          <ac:chgData name="Tegischer Lukas" userId="f78daebb-0565-485c-bd0e-1cd035e796ff" providerId="ADAL" clId="{4C35A027-08DC-4DF0-9EC4-27637D0413F7}" dt="2022-04-11T19:47:56.369" v="162" actId="403"/>
          <ac:spMkLst>
            <pc:docMk/>
            <pc:sldMk cId="3765551445" sldId="391"/>
            <ac:spMk id="7" creationId="{1595538E-1E31-4C5D-94E7-860366594141}"/>
          </ac:spMkLst>
        </pc:spChg>
        <pc:spChg chg="add mod">
          <ac:chgData name="Tegischer Lukas" userId="f78daebb-0565-485c-bd0e-1cd035e796ff" providerId="ADAL" clId="{4C35A027-08DC-4DF0-9EC4-27637D0413F7}" dt="2022-04-11T19:47:52.953" v="160" actId="1076"/>
          <ac:spMkLst>
            <pc:docMk/>
            <pc:sldMk cId="3765551445" sldId="391"/>
            <ac:spMk id="9" creationId="{C0AD5B37-3937-4C82-AD4F-AF3BC32492F2}"/>
          </ac:spMkLst>
        </pc:spChg>
        <pc:spChg chg="add mod">
          <ac:chgData name="Tegischer Lukas" userId="f78daebb-0565-485c-bd0e-1cd035e796ff" providerId="ADAL" clId="{4C35A027-08DC-4DF0-9EC4-27637D0413F7}" dt="2022-04-11T19:48:28.956" v="171" actId="1076"/>
          <ac:spMkLst>
            <pc:docMk/>
            <pc:sldMk cId="3765551445" sldId="391"/>
            <ac:spMk id="11" creationId="{7A800BBC-0F48-4A8C-B28F-045450C0A177}"/>
          </ac:spMkLst>
        </pc:spChg>
        <pc:spChg chg="add mod">
          <ac:chgData name="Tegischer Lukas" userId="f78daebb-0565-485c-bd0e-1cd035e796ff" providerId="ADAL" clId="{4C35A027-08DC-4DF0-9EC4-27637D0413F7}" dt="2022-04-11T19:48:30.860" v="172" actId="1076"/>
          <ac:spMkLst>
            <pc:docMk/>
            <pc:sldMk cId="3765551445" sldId="391"/>
            <ac:spMk id="13" creationId="{D3F35960-2ABD-4CDC-A900-134262421E5B}"/>
          </ac:spMkLst>
        </pc:spChg>
        <pc:picChg chg="del">
          <ac:chgData name="Tegischer Lukas" userId="f78daebb-0565-485c-bd0e-1cd035e796ff" providerId="ADAL" clId="{4C35A027-08DC-4DF0-9EC4-27637D0413F7}" dt="2022-04-11T19:46:51.746" v="142" actId="478"/>
          <ac:picMkLst>
            <pc:docMk/>
            <pc:sldMk cId="3765551445" sldId="391"/>
            <ac:picMk id="14" creationId="{053D7308-DE5D-4085-8981-CCF5F27D1668}"/>
          </ac:picMkLst>
        </pc:picChg>
      </pc:sldChg>
      <pc:sldChg chg="addSp delSp modSp mod delAnim">
        <pc:chgData name="Tegischer Lukas" userId="f78daebb-0565-485c-bd0e-1cd035e796ff" providerId="ADAL" clId="{4C35A027-08DC-4DF0-9EC4-27637D0413F7}" dt="2022-04-25T18:54:37.193" v="374" actId="207"/>
        <pc:sldMkLst>
          <pc:docMk/>
          <pc:sldMk cId="3212391464" sldId="392"/>
        </pc:sldMkLst>
        <pc:spChg chg="del mod">
          <ac:chgData name="Tegischer Lukas" userId="f78daebb-0565-485c-bd0e-1cd035e796ff" providerId="ADAL" clId="{4C35A027-08DC-4DF0-9EC4-27637D0413F7}" dt="2022-04-11T19:50:51.516" v="232" actId="478"/>
          <ac:spMkLst>
            <pc:docMk/>
            <pc:sldMk cId="3212391464" sldId="392"/>
            <ac:spMk id="4" creationId="{23994922-00A3-43FE-A1D2-DC3C43171571}"/>
          </ac:spMkLst>
        </pc:spChg>
        <pc:spChg chg="del">
          <ac:chgData name="Tegischer Lukas" userId="f78daebb-0565-485c-bd0e-1cd035e796ff" providerId="ADAL" clId="{4C35A027-08DC-4DF0-9EC4-27637D0413F7}" dt="2022-04-11T19:49:35.700" v="195" actId="478"/>
          <ac:spMkLst>
            <pc:docMk/>
            <pc:sldMk cId="3212391464" sldId="392"/>
            <ac:spMk id="5" creationId="{C659046D-D4F9-4B6B-9C8A-6D2D5D99000A}"/>
          </ac:spMkLst>
        </pc:spChg>
        <pc:graphicFrameChg chg="add mod modGraphic">
          <ac:chgData name="Tegischer Lukas" userId="f78daebb-0565-485c-bd0e-1cd035e796ff" providerId="ADAL" clId="{4C35A027-08DC-4DF0-9EC4-27637D0413F7}" dt="2022-04-25T18:54:37.193" v="374" actId="207"/>
          <ac:graphicFrameMkLst>
            <pc:docMk/>
            <pc:sldMk cId="3212391464" sldId="392"/>
            <ac:graphicFrameMk id="2" creationId="{BC7AB57C-EB2B-44A3-8328-D42B7E73AC4E}"/>
          </ac:graphicFrameMkLst>
        </pc:graphicFrameChg>
      </pc:sldChg>
      <pc:sldChg chg="addSp delSp modSp mod setBg delAnim">
        <pc:chgData name="Tegischer Lukas" userId="f78daebb-0565-485c-bd0e-1cd035e796ff" providerId="ADAL" clId="{4C35A027-08DC-4DF0-9EC4-27637D0413F7}" dt="2022-04-11T19:53:26.112" v="285" actId="1076"/>
        <pc:sldMkLst>
          <pc:docMk/>
          <pc:sldMk cId="2739579911" sldId="394"/>
        </pc:sldMkLst>
        <pc:spChg chg="del">
          <ac:chgData name="Tegischer Lukas" userId="f78daebb-0565-485c-bd0e-1cd035e796ff" providerId="ADAL" clId="{4C35A027-08DC-4DF0-9EC4-27637D0413F7}" dt="2022-04-11T19:52:39.580" v="273" actId="478"/>
          <ac:spMkLst>
            <pc:docMk/>
            <pc:sldMk cId="2739579911" sldId="394"/>
            <ac:spMk id="5" creationId="{58738F54-6D39-4588-A7D7-4B56F64684B8}"/>
          </ac:spMkLst>
        </pc:spChg>
        <pc:spChg chg="add mod">
          <ac:chgData name="Tegischer Lukas" userId="f78daebb-0565-485c-bd0e-1cd035e796ff" providerId="ADAL" clId="{4C35A027-08DC-4DF0-9EC4-27637D0413F7}" dt="2022-04-11T19:53:02.338" v="280" actId="26606"/>
          <ac:spMkLst>
            <pc:docMk/>
            <pc:sldMk cId="2739579911" sldId="394"/>
            <ac:spMk id="6" creationId="{BF204FF1-D56E-4B76-9568-F1C8C21D4362}"/>
          </ac:spMkLst>
        </pc:spChg>
        <pc:spChg chg="add del">
          <ac:chgData name="Tegischer Lukas" userId="f78daebb-0565-485c-bd0e-1cd035e796ff" providerId="ADAL" clId="{4C35A027-08DC-4DF0-9EC4-27637D0413F7}" dt="2022-04-11T19:53:02.338" v="280" actId="26606"/>
          <ac:spMkLst>
            <pc:docMk/>
            <pc:sldMk cId="2739579911" sldId="394"/>
            <ac:spMk id="19" creationId="{47F26634-9FA8-4679-B619-B9DFA21E0D15}"/>
          </ac:spMkLst>
        </pc:spChg>
        <pc:grpChg chg="add del">
          <ac:chgData name="Tegischer Lukas" userId="f78daebb-0565-485c-bd0e-1cd035e796ff" providerId="ADAL" clId="{4C35A027-08DC-4DF0-9EC4-27637D0413F7}" dt="2022-04-11T19:53:02.338" v="280" actId="26606"/>
          <ac:grpSpMkLst>
            <pc:docMk/>
            <pc:sldMk cId="2739579911" sldId="394"/>
            <ac:grpSpMk id="21" creationId="{79456847-F660-4ED4-9541-E8AB51FCAF6F}"/>
          </ac:grpSpMkLst>
        </pc:grpChg>
        <pc:graphicFrameChg chg="add del mod modGraphic">
          <ac:chgData name="Tegischer Lukas" userId="f78daebb-0565-485c-bd0e-1cd035e796ff" providerId="ADAL" clId="{4C35A027-08DC-4DF0-9EC4-27637D0413F7}" dt="2022-04-11T19:53:02.498" v="281"/>
          <ac:graphicFrameMkLst>
            <pc:docMk/>
            <pc:sldMk cId="2739579911" sldId="394"/>
            <ac:graphicFrameMk id="3" creationId="{B652E70E-1E48-4F47-8FB4-6C77BFEE8E4B}"/>
          </ac:graphicFrameMkLst>
        </pc:graphicFrameChg>
        <pc:graphicFrameChg chg="add mod">
          <ac:chgData name="Tegischer Lukas" userId="f78daebb-0565-485c-bd0e-1cd035e796ff" providerId="ADAL" clId="{4C35A027-08DC-4DF0-9EC4-27637D0413F7}" dt="2022-04-11T19:53:04.931" v="283" actId="1076"/>
          <ac:graphicFrameMkLst>
            <pc:docMk/>
            <pc:sldMk cId="2739579911" sldId="394"/>
            <ac:graphicFrameMk id="12" creationId="{0070DB5F-21CA-4D66-BFD3-A9C6C89A5DEC}"/>
          </ac:graphicFrameMkLst>
        </pc:graphicFrameChg>
        <pc:picChg chg="del">
          <ac:chgData name="Tegischer Lukas" userId="f78daebb-0565-485c-bd0e-1cd035e796ff" providerId="ADAL" clId="{4C35A027-08DC-4DF0-9EC4-27637D0413F7}" dt="2022-04-11T19:52:38.383" v="272" actId="478"/>
          <ac:picMkLst>
            <pc:docMk/>
            <pc:sldMk cId="2739579911" sldId="394"/>
            <ac:picMk id="4" creationId="{24E14581-CFB0-4F73-946C-3C8F68B36F94}"/>
          </ac:picMkLst>
        </pc:picChg>
        <pc:picChg chg="add mod">
          <ac:chgData name="Tegischer Lukas" userId="f78daebb-0565-485c-bd0e-1cd035e796ff" providerId="ADAL" clId="{4C35A027-08DC-4DF0-9EC4-27637D0413F7}" dt="2022-04-11T19:53:26.112" v="285" actId="1076"/>
          <ac:picMkLst>
            <pc:docMk/>
            <pc:sldMk cId="2739579911" sldId="394"/>
            <ac:picMk id="8" creationId="{60EA7A9C-0BC5-413A-8B56-D9C63C834E31}"/>
          </ac:picMkLst>
        </pc:picChg>
        <pc:picChg chg="ord">
          <ac:chgData name="Tegischer Lukas" userId="f78daebb-0565-485c-bd0e-1cd035e796ff" providerId="ADAL" clId="{4C35A027-08DC-4DF0-9EC4-27637D0413F7}" dt="2022-04-11T19:53:02.338" v="280" actId="26606"/>
          <ac:picMkLst>
            <pc:docMk/>
            <pc:sldMk cId="2739579911" sldId="394"/>
            <ac:picMk id="14" creationId="{053D7308-DE5D-4085-8981-CCF5F27D1668}"/>
          </ac:picMkLst>
        </pc:picChg>
      </pc:sldChg>
      <pc:sldChg chg="delSp del mod delAnim">
        <pc:chgData name="Tegischer Lukas" userId="f78daebb-0565-485c-bd0e-1cd035e796ff" providerId="ADAL" clId="{4C35A027-08DC-4DF0-9EC4-27637D0413F7}" dt="2022-04-11T19:53:40.402" v="293" actId="47"/>
        <pc:sldMkLst>
          <pc:docMk/>
          <pc:sldMk cId="685248219" sldId="396"/>
        </pc:sldMkLst>
        <pc:spChg chg="del">
          <ac:chgData name="Tegischer Lukas" userId="f78daebb-0565-485c-bd0e-1cd035e796ff" providerId="ADAL" clId="{4C35A027-08DC-4DF0-9EC4-27637D0413F7}" dt="2022-04-11T19:53:32.600" v="292" actId="478"/>
          <ac:spMkLst>
            <pc:docMk/>
            <pc:sldMk cId="685248219" sldId="396"/>
            <ac:spMk id="6" creationId="{C600249B-F8D4-4E50-A454-130EA586B21C}"/>
          </ac:spMkLst>
        </pc:spChg>
        <pc:spChg chg="del">
          <ac:chgData name="Tegischer Lukas" userId="f78daebb-0565-485c-bd0e-1cd035e796ff" providerId="ADAL" clId="{4C35A027-08DC-4DF0-9EC4-27637D0413F7}" dt="2022-04-11T19:53:29.037" v="287" actId="478"/>
          <ac:spMkLst>
            <pc:docMk/>
            <pc:sldMk cId="685248219" sldId="396"/>
            <ac:spMk id="8" creationId="{35EC3716-7E3C-4720-B295-35E9FD19656C}"/>
          </ac:spMkLst>
        </pc:spChg>
        <pc:spChg chg="del">
          <ac:chgData name="Tegischer Lukas" userId="f78daebb-0565-485c-bd0e-1cd035e796ff" providerId="ADAL" clId="{4C35A027-08DC-4DF0-9EC4-27637D0413F7}" dt="2022-04-11T19:53:29.580" v="288" actId="478"/>
          <ac:spMkLst>
            <pc:docMk/>
            <pc:sldMk cId="685248219" sldId="396"/>
            <ac:spMk id="10" creationId="{16D5F0E4-B495-4822-80B2-F145E5C75E5F}"/>
          </ac:spMkLst>
        </pc:spChg>
        <pc:picChg chg="del">
          <ac:chgData name="Tegischer Lukas" userId="f78daebb-0565-485c-bd0e-1cd035e796ff" providerId="ADAL" clId="{4C35A027-08DC-4DF0-9EC4-27637D0413F7}" dt="2022-04-11T19:53:28.377" v="286" actId="478"/>
          <ac:picMkLst>
            <pc:docMk/>
            <pc:sldMk cId="685248219" sldId="396"/>
            <ac:picMk id="4" creationId="{24E14581-CFB0-4F73-946C-3C8F68B36F94}"/>
          </ac:picMkLst>
        </pc:picChg>
        <pc:cxnChg chg="del">
          <ac:chgData name="Tegischer Lukas" userId="f78daebb-0565-485c-bd0e-1cd035e796ff" providerId="ADAL" clId="{4C35A027-08DC-4DF0-9EC4-27637D0413F7}" dt="2022-04-11T19:53:30.179" v="289" actId="478"/>
          <ac:cxnSpMkLst>
            <pc:docMk/>
            <pc:sldMk cId="685248219" sldId="396"/>
            <ac:cxnSpMk id="11" creationId="{003FC93B-41E6-4972-870A-C4CDE0915C2D}"/>
          </ac:cxnSpMkLst>
        </pc:cxnChg>
        <pc:cxnChg chg="del">
          <ac:chgData name="Tegischer Lukas" userId="f78daebb-0565-485c-bd0e-1cd035e796ff" providerId="ADAL" clId="{4C35A027-08DC-4DF0-9EC4-27637D0413F7}" dt="2022-04-11T19:53:31.013" v="290" actId="478"/>
          <ac:cxnSpMkLst>
            <pc:docMk/>
            <pc:sldMk cId="685248219" sldId="396"/>
            <ac:cxnSpMk id="18" creationId="{78CB0EDB-898B-4AF4-A530-97DAD35CE76C}"/>
          </ac:cxnSpMkLst>
        </pc:cxnChg>
        <pc:cxnChg chg="del">
          <ac:chgData name="Tegischer Lukas" userId="f78daebb-0565-485c-bd0e-1cd035e796ff" providerId="ADAL" clId="{4C35A027-08DC-4DF0-9EC4-27637D0413F7}" dt="2022-04-11T19:53:31.784" v="291" actId="478"/>
          <ac:cxnSpMkLst>
            <pc:docMk/>
            <pc:sldMk cId="685248219" sldId="396"/>
            <ac:cxnSpMk id="21" creationId="{38D96D0C-DF75-4F0D-9A29-E9633B434BBA}"/>
          </ac:cxnSpMkLst>
        </pc:cxnChg>
      </pc:sldChg>
      <pc:sldChg chg="del">
        <pc:chgData name="Tegischer Lukas" userId="f78daebb-0565-485c-bd0e-1cd035e796ff" providerId="ADAL" clId="{4C35A027-08DC-4DF0-9EC4-27637D0413F7}" dt="2022-04-11T19:53:40.402" v="293" actId="47"/>
        <pc:sldMkLst>
          <pc:docMk/>
          <pc:sldMk cId="2787262425" sldId="397"/>
        </pc:sldMkLst>
      </pc:sldChg>
      <pc:sldChg chg="del">
        <pc:chgData name="Tegischer Lukas" userId="f78daebb-0565-485c-bd0e-1cd035e796ff" providerId="ADAL" clId="{4C35A027-08DC-4DF0-9EC4-27637D0413F7}" dt="2022-04-11T19:53:40.402" v="293" actId="47"/>
        <pc:sldMkLst>
          <pc:docMk/>
          <pc:sldMk cId="2379017716" sldId="398"/>
        </pc:sldMkLst>
      </pc:sldChg>
      <pc:sldChg chg="del">
        <pc:chgData name="Tegischer Lukas" userId="f78daebb-0565-485c-bd0e-1cd035e796ff" providerId="ADAL" clId="{4C35A027-08DC-4DF0-9EC4-27637D0413F7}" dt="2022-04-11T19:53:40.402" v="293" actId="47"/>
        <pc:sldMkLst>
          <pc:docMk/>
          <pc:sldMk cId="2376520214" sldId="399"/>
        </pc:sldMkLst>
      </pc:sldChg>
      <pc:sldChg chg="addSp delSp modSp mod delAnim modAnim">
        <pc:chgData name="Tegischer Lukas" userId="f78daebb-0565-485c-bd0e-1cd035e796ff" providerId="ADAL" clId="{4C35A027-08DC-4DF0-9EC4-27637D0413F7}" dt="2022-04-11T19:54:29.496" v="338"/>
        <pc:sldMkLst>
          <pc:docMk/>
          <pc:sldMk cId="1674453736" sldId="400"/>
        </pc:sldMkLst>
        <pc:spChg chg="mod">
          <ac:chgData name="Tegischer Lukas" userId="f78daebb-0565-485c-bd0e-1cd035e796ff" providerId="ADAL" clId="{4C35A027-08DC-4DF0-9EC4-27637D0413F7}" dt="2022-04-11T19:53:47.426" v="322" actId="20577"/>
          <ac:spMkLst>
            <pc:docMk/>
            <pc:sldMk cId="1674453736" sldId="400"/>
            <ac:spMk id="4" creationId="{23994922-00A3-43FE-A1D2-DC3C43171571}"/>
          </ac:spMkLst>
        </pc:spChg>
        <pc:spChg chg="add mod">
          <ac:chgData name="Tegischer Lukas" userId="f78daebb-0565-485c-bd0e-1cd035e796ff" providerId="ADAL" clId="{4C35A027-08DC-4DF0-9EC4-27637D0413F7}" dt="2022-04-11T19:53:58.079" v="327" actId="403"/>
          <ac:spMkLst>
            <pc:docMk/>
            <pc:sldMk cId="1674453736" sldId="400"/>
            <ac:spMk id="5" creationId="{7CDD0301-B814-49CA-B85B-6CA7AF6FFE5B}"/>
          </ac:spMkLst>
        </pc:spChg>
        <pc:spChg chg="del">
          <ac:chgData name="Tegischer Lukas" userId="f78daebb-0565-485c-bd0e-1cd035e796ff" providerId="ADAL" clId="{4C35A027-08DC-4DF0-9EC4-27637D0413F7}" dt="2022-04-11T19:53:42.683" v="294" actId="478"/>
          <ac:spMkLst>
            <pc:docMk/>
            <pc:sldMk cId="1674453736" sldId="400"/>
            <ac:spMk id="6" creationId="{A5A180BD-EF6E-4029-B7B7-485AD2F4A9D8}"/>
          </ac:spMkLst>
        </pc:spChg>
        <pc:spChg chg="add mod">
          <ac:chgData name="Tegischer Lukas" userId="f78daebb-0565-485c-bd0e-1cd035e796ff" providerId="ADAL" clId="{4C35A027-08DC-4DF0-9EC4-27637D0413F7}" dt="2022-04-11T19:54:23.042" v="335" actId="403"/>
          <ac:spMkLst>
            <pc:docMk/>
            <pc:sldMk cId="1674453736" sldId="400"/>
            <ac:spMk id="7" creationId="{39F9DAE7-9E47-42CD-B517-AC0B7BCB30B7}"/>
          </ac:spMkLst>
        </pc:spChg>
      </pc:sldChg>
      <pc:sldChg chg="del">
        <pc:chgData name="Tegischer Lukas" userId="f78daebb-0565-485c-bd0e-1cd035e796ff" providerId="ADAL" clId="{4C35A027-08DC-4DF0-9EC4-27637D0413F7}" dt="2022-04-11T19:54:31.465" v="339" actId="47"/>
        <pc:sldMkLst>
          <pc:docMk/>
          <pc:sldMk cId="701145385" sldId="401"/>
        </pc:sldMkLst>
      </pc:sldChg>
      <pc:sldChg chg="del">
        <pc:chgData name="Tegischer Lukas" userId="f78daebb-0565-485c-bd0e-1cd035e796ff" providerId="ADAL" clId="{4C35A027-08DC-4DF0-9EC4-27637D0413F7}" dt="2022-04-11T19:54:34.663" v="340" actId="47"/>
        <pc:sldMkLst>
          <pc:docMk/>
          <pc:sldMk cId="1322818604" sldId="402"/>
        </pc:sldMkLst>
      </pc:sldChg>
      <pc:sldChg chg="del">
        <pc:chgData name="Tegischer Lukas" userId="f78daebb-0565-485c-bd0e-1cd035e796ff" providerId="ADAL" clId="{4C35A027-08DC-4DF0-9EC4-27637D0413F7}" dt="2022-04-11T19:54:35.197" v="341" actId="47"/>
        <pc:sldMkLst>
          <pc:docMk/>
          <pc:sldMk cId="2804846779" sldId="403"/>
        </pc:sldMkLst>
      </pc:sldChg>
      <pc:sldChg chg="addSp delSp modSp mod delAnim">
        <pc:chgData name="Tegischer Lukas" userId="f78daebb-0565-485c-bd0e-1cd035e796ff" providerId="ADAL" clId="{4C35A027-08DC-4DF0-9EC4-27637D0413F7}" dt="2022-04-11T19:54:58.958" v="347" actId="20577"/>
        <pc:sldMkLst>
          <pc:docMk/>
          <pc:sldMk cId="1045059441" sldId="404"/>
        </pc:sldMkLst>
        <pc:spChg chg="add mod">
          <ac:chgData name="Tegischer Lukas" userId="f78daebb-0565-485c-bd0e-1cd035e796ff" providerId="ADAL" clId="{4C35A027-08DC-4DF0-9EC4-27637D0413F7}" dt="2022-04-11T19:54:58.958" v="347" actId="20577"/>
          <ac:spMkLst>
            <pc:docMk/>
            <pc:sldMk cId="1045059441" sldId="404"/>
            <ac:spMk id="4" creationId="{69AA2588-EA2A-4658-B7D9-6628D7A15C7A}"/>
          </ac:spMkLst>
        </pc:spChg>
        <pc:spChg chg="del">
          <ac:chgData name="Tegischer Lukas" userId="f78daebb-0565-485c-bd0e-1cd035e796ff" providerId="ADAL" clId="{4C35A027-08DC-4DF0-9EC4-27637D0413F7}" dt="2022-04-11T19:54:37.334" v="342" actId="478"/>
          <ac:spMkLst>
            <pc:docMk/>
            <pc:sldMk cId="1045059441" sldId="404"/>
            <ac:spMk id="7" creationId="{E199BC04-44D1-4EBC-9F7D-70A8F1216DEE}"/>
          </ac:spMkLst>
        </pc:spChg>
      </pc:sldChg>
      <pc:sldChg chg="addSp delSp modSp add mod ord delAnim modAnim">
        <pc:chgData name="Tegischer Lukas" userId="f78daebb-0565-485c-bd0e-1cd035e796ff" providerId="ADAL" clId="{4C35A027-08DC-4DF0-9EC4-27637D0413F7}" dt="2022-04-25T19:35:18.715" v="387" actId="20577"/>
        <pc:sldMkLst>
          <pc:docMk/>
          <pc:sldMk cId="3903476434" sldId="405"/>
        </pc:sldMkLst>
        <pc:spChg chg="add mod">
          <ac:chgData name="Tegischer Lukas" userId="f78daebb-0565-485c-bd0e-1cd035e796ff" providerId="ADAL" clId="{4C35A027-08DC-4DF0-9EC4-27637D0413F7}" dt="2022-04-25T19:35:18.715" v="387" actId="20577"/>
          <ac:spMkLst>
            <pc:docMk/>
            <pc:sldMk cId="3903476434" sldId="405"/>
            <ac:spMk id="2" creationId="{E918AB6E-0E07-4E11-9551-6F4BC47B0089}"/>
          </ac:spMkLst>
        </pc:spChg>
        <pc:spChg chg="add del mod">
          <ac:chgData name="Tegischer Lukas" userId="f78daebb-0565-485c-bd0e-1cd035e796ff" providerId="ADAL" clId="{4C35A027-08DC-4DF0-9EC4-27637D0413F7}" dt="2022-04-11T19:43:14.994" v="87" actId="478"/>
          <ac:spMkLst>
            <pc:docMk/>
            <pc:sldMk cId="3903476434" sldId="405"/>
            <ac:spMk id="5" creationId="{8444A508-D8B8-4E34-AC63-EDE198812E0A}"/>
          </ac:spMkLst>
        </pc:spChg>
        <pc:spChg chg="del">
          <ac:chgData name="Tegischer Lukas" userId="f78daebb-0565-485c-bd0e-1cd035e796ff" providerId="ADAL" clId="{4C35A027-08DC-4DF0-9EC4-27637D0413F7}" dt="2022-04-11T19:40:57.958" v="55" actId="478"/>
          <ac:spMkLst>
            <pc:docMk/>
            <pc:sldMk cId="3903476434" sldId="405"/>
            <ac:spMk id="7" creationId="{3B4B085B-6C27-4637-BF52-170936FFAC34}"/>
          </ac:spMkLst>
        </pc:spChg>
        <pc:spChg chg="del mod">
          <ac:chgData name="Tegischer Lukas" userId="f78daebb-0565-485c-bd0e-1cd035e796ff" providerId="ADAL" clId="{4C35A027-08DC-4DF0-9EC4-27637D0413F7}" dt="2022-04-11T19:43:16.342" v="89" actId="478"/>
          <ac:spMkLst>
            <pc:docMk/>
            <pc:sldMk cId="3903476434" sldId="405"/>
            <ac:spMk id="8" creationId="{D2764FAE-A5C5-408B-A137-9BE5700809A1}"/>
          </ac:spMkLst>
        </pc:spChg>
        <pc:spChg chg="add mod">
          <ac:chgData name="Tegischer Lukas" userId="f78daebb-0565-485c-bd0e-1cd035e796ff" providerId="ADAL" clId="{4C35A027-08DC-4DF0-9EC4-27637D0413F7}" dt="2022-04-11T19:43:18.193" v="90" actId="1076"/>
          <ac:spMkLst>
            <pc:docMk/>
            <pc:sldMk cId="3903476434" sldId="405"/>
            <ac:spMk id="9" creationId="{B5242BE6-5B60-42F4-BA5C-4C23C8AF1CBA}"/>
          </ac:spMkLst>
        </pc:spChg>
        <pc:picChg chg="add mod">
          <ac:chgData name="Tegischer Lukas" userId="f78daebb-0565-485c-bd0e-1cd035e796ff" providerId="ADAL" clId="{4C35A027-08DC-4DF0-9EC4-27637D0413F7}" dt="2022-04-25T19:35:16.397" v="386" actId="1076"/>
          <ac:picMkLst>
            <pc:docMk/>
            <pc:sldMk cId="3903476434" sldId="405"/>
            <ac:picMk id="6" creationId="{10FFAFC8-9FBE-4319-B638-726BAC36F276}"/>
          </ac:picMkLst>
        </pc:picChg>
      </pc:sldChg>
      <pc:sldChg chg="delSp modSp add mod">
        <pc:chgData name="Tegischer Lukas" userId="f78daebb-0565-485c-bd0e-1cd035e796ff" providerId="ADAL" clId="{4C35A027-08DC-4DF0-9EC4-27637D0413F7}" dt="2022-04-11T19:43:05.472" v="84" actId="1076"/>
        <pc:sldMkLst>
          <pc:docMk/>
          <pc:sldMk cId="3741872403" sldId="406"/>
        </pc:sldMkLst>
        <pc:spChg chg="mod">
          <ac:chgData name="Tegischer Lukas" userId="f78daebb-0565-485c-bd0e-1cd035e796ff" providerId="ADAL" clId="{4C35A027-08DC-4DF0-9EC4-27637D0413F7}" dt="2022-04-11T19:43:05.472" v="84" actId="1076"/>
          <ac:spMkLst>
            <pc:docMk/>
            <pc:sldMk cId="3741872403" sldId="406"/>
            <ac:spMk id="5" creationId="{8444A508-D8B8-4E34-AC63-EDE198812E0A}"/>
          </ac:spMkLst>
        </pc:spChg>
        <pc:spChg chg="mod">
          <ac:chgData name="Tegischer Lukas" userId="f78daebb-0565-485c-bd0e-1cd035e796ff" providerId="ADAL" clId="{4C35A027-08DC-4DF0-9EC4-27637D0413F7}" dt="2022-04-11T19:43:03.204" v="83" actId="1076"/>
          <ac:spMkLst>
            <pc:docMk/>
            <pc:sldMk cId="3741872403" sldId="406"/>
            <ac:spMk id="8" creationId="{D2764FAE-A5C5-408B-A137-9BE5700809A1}"/>
          </ac:spMkLst>
        </pc:spChg>
        <pc:spChg chg="del">
          <ac:chgData name="Tegischer Lukas" userId="f78daebb-0565-485c-bd0e-1cd035e796ff" providerId="ADAL" clId="{4C35A027-08DC-4DF0-9EC4-27637D0413F7}" dt="2022-04-11T19:42:27.216" v="75" actId="478"/>
          <ac:spMkLst>
            <pc:docMk/>
            <pc:sldMk cId="3741872403" sldId="406"/>
            <ac:spMk id="9" creationId="{B5242BE6-5B60-42F4-BA5C-4C23C8AF1CBA}"/>
          </ac:spMkLst>
        </pc:spChg>
      </pc:sldChg>
      <pc:sldChg chg="addSp delSp modSp add mod delAnim">
        <pc:chgData name="Tegischer Lukas" userId="f78daebb-0565-485c-bd0e-1cd035e796ff" providerId="ADAL" clId="{4C35A027-08DC-4DF0-9EC4-27637D0413F7}" dt="2022-04-11T19:49:31.092" v="194" actId="1076"/>
        <pc:sldMkLst>
          <pc:docMk/>
          <pc:sldMk cId="194327931" sldId="407"/>
        </pc:sldMkLst>
        <pc:spChg chg="del">
          <ac:chgData name="Tegischer Lukas" userId="f78daebb-0565-485c-bd0e-1cd035e796ff" providerId="ADAL" clId="{4C35A027-08DC-4DF0-9EC4-27637D0413F7}" dt="2022-04-11T19:48:57.357" v="183" actId="478"/>
          <ac:spMkLst>
            <pc:docMk/>
            <pc:sldMk cId="194327931" sldId="407"/>
            <ac:spMk id="7" creationId="{1595538E-1E31-4C5D-94E7-860366594141}"/>
          </ac:spMkLst>
        </pc:spChg>
        <pc:spChg chg="add mod">
          <ac:chgData name="Tegischer Lukas" userId="f78daebb-0565-485c-bd0e-1cd035e796ff" providerId="ADAL" clId="{4C35A027-08DC-4DF0-9EC4-27637D0413F7}" dt="2022-04-11T19:49:31.092" v="194" actId="1076"/>
          <ac:spMkLst>
            <pc:docMk/>
            <pc:sldMk cId="194327931" sldId="407"/>
            <ac:spMk id="8" creationId="{C2673C9B-3F44-4A92-B9EF-81ECC32F5658}"/>
          </ac:spMkLst>
        </pc:spChg>
        <pc:spChg chg="del">
          <ac:chgData name="Tegischer Lukas" userId="f78daebb-0565-485c-bd0e-1cd035e796ff" providerId="ADAL" clId="{4C35A027-08DC-4DF0-9EC4-27637D0413F7}" dt="2022-04-11T19:48:56.531" v="182" actId="478"/>
          <ac:spMkLst>
            <pc:docMk/>
            <pc:sldMk cId="194327931" sldId="407"/>
            <ac:spMk id="9" creationId="{C0AD5B37-3937-4C82-AD4F-AF3BC32492F2}"/>
          </ac:spMkLst>
        </pc:spChg>
        <pc:spChg chg="add mod">
          <ac:chgData name="Tegischer Lukas" userId="f78daebb-0565-485c-bd0e-1cd035e796ff" providerId="ADAL" clId="{4C35A027-08DC-4DF0-9EC4-27637D0413F7}" dt="2022-04-11T19:49:28.112" v="193" actId="1076"/>
          <ac:spMkLst>
            <pc:docMk/>
            <pc:sldMk cId="194327931" sldId="407"/>
            <ac:spMk id="10" creationId="{AE886DE2-C95C-4D5D-A9E3-85F1A0956699}"/>
          </ac:spMkLst>
        </pc:spChg>
        <pc:spChg chg="del">
          <ac:chgData name="Tegischer Lukas" userId="f78daebb-0565-485c-bd0e-1cd035e796ff" providerId="ADAL" clId="{4C35A027-08DC-4DF0-9EC4-27637D0413F7}" dt="2022-04-11T19:48:56.118" v="181" actId="478"/>
          <ac:spMkLst>
            <pc:docMk/>
            <pc:sldMk cId="194327931" sldId="407"/>
            <ac:spMk id="11" creationId="{7A800BBC-0F48-4A8C-B28F-045450C0A177}"/>
          </ac:spMkLst>
        </pc:spChg>
        <pc:spChg chg="del">
          <ac:chgData name="Tegischer Lukas" userId="f78daebb-0565-485c-bd0e-1cd035e796ff" providerId="ADAL" clId="{4C35A027-08DC-4DF0-9EC4-27637D0413F7}" dt="2022-04-11T19:48:54.981" v="180" actId="478"/>
          <ac:spMkLst>
            <pc:docMk/>
            <pc:sldMk cId="194327931" sldId="407"/>
            <ac:spMk id="13" creationId="{D3F35960-2ABD-4CDC-A900-134262421E5B}"/>
          </ac:spMkLst>
        </pc:spChg>
      </pc:sldChg>
      <pc:sldChg chg="addSp delSp modSp add mod">
        <pc:chgData name="Tegischer Lukas" userId="f78daebb-0565-485c-bd0e-1cd035e796ff" providerId="ADAL" clId="{4C35A027-08DC-4DF0-9EC4-27637D0413F7}" dt="2022-04-11T19:55:27.606" v="357" actId="21"/>
        <pc:sldMkLst>
          <pc:docMk/>
          <pc:sldMk cId="1809924805" sldId="408"/>
        </pc:sldMkLst>
        <pc:spChg chg="del">
          <ac:chgData name="Tegischer Lukas" userId="f78daebb-0565-485c-bd0e-1cd035e796ff" providerId="ADAL" clId="{4C35A027-08DC-4DF0-9EC4-27637D0413F7}" dt="2022-04-11T19:55:14.702" v="349" actId="478"/>
          <ac:spMkLst>
            <pc:docMk/>
            <pc:sldMk cId="1809924805" sldId="408"/>
            <ac:spMk id="4" creationId="{69AA2588-EA2A-4658-B7D9-6628D7A15C7A}"/>
          </ac:spMkLst>
        </pc:spChg>
        <pc:spChg chg="add mod">
          <ac:chgData name="Tegischer Lukas" userId="f78daebb-0565-485c-bd0e-1cd035e796ff" providerId="ADAL" clId="{4C35A027-08DC-4DF0-9EC4-27637D0413F7}" dt="2022-04-11T19:55:27.606" v="357" actId="21"/>
          <ac:spMkLst>
            <pc:docMk/>
            <pc:sldMk cId="1809924805" sldId="408"/>
            <ac:spMk id="5" creationId="{2DBDC326-72E2-474C-B1A4-8DE2FF69AD37}"/>
          </ac:spMkLst>
        </pc:spChg>
      </pc:sldChg>
      <pc:sldChg chg="addSp delSp modSp add mod">
        <pc:chgData name="Tegischer Lukas" userId="f78daebb-0565-485c-bd0e-1cd035e796ff" providerId="ADAL" clId="{4C35A027-08DC-4DF0-9EC4-27637D0413F7}" dt="2022-04-11T19:55:49.874" v="370" actId="20577"/>
        <pc:sldMkLst>
          <pc:docMk/>
          <pc:sldMk cId="883647552" sldId="409"/>
        </pc:sldMkLst>
        <pc:spChg chg="add mod">
          <ac:chgData name="Tegischer Lukas" userId="f78daebb-0565-485c-bd0e-1cd035e796ff" providerId="ADAL" clId="{4C35A027-08DC-4DF0-9EC4-27637D0413F7}" dt="2022-04-11T19:55:49.874" v="370" actId="20577"/>
          <ac:spMkLst>
            <pc:docMk/>
            <pc:sldMk cId="883647552" sldId="409"/>
            <ac:spMk id="4" creationId="{DE54A425-924E-4600-BB1E-AEB72DC4FCE9}"/>
          </ac:spMkLst>
        </pc:spChg>
        <pc:spChg chg="del">
          <ac:chgData name="Tegischer Lukas" userId="f78daebb-0565-485c-bd0e-1cd035e796ff" providerId="ADAL" clId="{4C35A027-08DC-4DF0-9EC4-27637D0413F7}" dt="2022-04-11T19:55:31.669" v="359" actId="478"/>
          <ac:spMkLst>
            <pc:docMk/>
            <pc:sldMk cId="883647552" sldId="409"/>
            <ac:spMk id="5" creationId="{2DBDC326-72E2-474C-B1A4-8DE2FF69AD37}"/>
          </ac:spMkLst>
        </pc:spChg>
      </pc:sldChg>
    </pc:docChg>
  </pc:docChgLst>
  <pc:docChgLst>
    <pc:chgData name="Tegischer Lukas" userId="f78daebb-0565-485c-bd0e-1cd035e796ff" providerId="ADAL" clId="{FDD44131-7DAA-4D66-9E7D-67B7995B255E}"/>
    <pc:docChg chg="undo redo custSel addSld delSld modSld sldOrd">
      <pc:chgData name="Tegischer Lukas" userId="f78daebb-0565-485c-bd0e-1cd035e796ff" providerId="ADAL" clId="{FDD44131-7DAA-4D66-9E7D-67B7995B255E}" dt="2022-04-11T16:44:04.168" v="915"/>
      <pc:docMkLst>
        <pc:docMk/>
      </pc:docMkLst>
      <pc:sldChg chg="modSp mod">
        <pc:chgData name="Tegischer Lukas" userId="f78daebb-0565-485c-bd0e-1cd035e796ff" providerId="ADAL" clId="{FDD44131-7DAA-4D66-9E7D-67B7995B255E}" dt="2022-04-11T16:12:16.047" v="29" actId="404"/>
        <pc:sldMkLst>
          <pc:docMk/>
          <pc:sldMk cId="336392357" sldId="256"/>
        </pc:sldMkLst>
        <pc:spChg chg="mod">
          <ac:chgData name="Tegischer Lukas" userId="f78daebb-0565-485c-bd0e-1cd035e796ff" providerId="ADAL" clId="{FDD44131-7DAA-4D66-9E7D-67B7995B255E}" dt="2022-04-11T16:12:16.047" v="29" actId="404"/>
          <ac:spMkLst>
            <pc:docMk/>
            <pc:sldMk cId="336392357" sldId="256"/>
            <ac:spMk id="2" creationId="{00000000-0000-0000-0000-000000000000}"/>
          </ac:spMkLst>
        </pc:spChg>
      </pc:sldChg>
      <pc:sldChg chg="addSp delSp modSp mod delAnim">
        <pc:chgData name="Tegischer Lukas" userId="f78daebb-0565-485c-bd0e-1cd035e796ff" providerId="ADAL" clId="{FDD44131-7DAA-4D66-9E7D-67B7995B255E}" dt="2022-04-11T16:16:58.696" v="269" actId="478"/>
        <pc:sldMkLst>
          <pc:docMk/>
          <pc:sldMk cId="2738696002" sldId="324"/>
        </pc:sldMkLst>
        <pc:spChg chg="mod">
          <ac:chgData name="Tegischer Lukas" userId="f78daebb-0565-485c-bd0e-1cd035e796ff" providerId="ADAL" clId="{FDD44131-7DAA-4D66-9E7D-67B7995B255E}" dt="2022-04-11T16:14:00.412" v="72" actId="1076"/>
          <ac:spMkLst>
            <pc:docMk/>
            <pc:sldMk cId="2738696002" sldId="324"/>
            <ac:spMk id="4" creationId="{C427B5BC-E2AB-4596-857C-DA06F86C68EB}"/>
          </ac:spMkLst>
        </pc:spChg>
        <pc:spChg chg="add mod">
          <ac:chgData name="Tegischer Lukas" userId="f78daebb-0565-485c-bd0e-1cd035e796ff" providerId="ADAL" clId="{FDD44131-7DAA-4D66-9E7D-67B7995B255E}" dt="2022-04-11T16:13:58.617" v="71" actId="1076"/>
          <ac:spMkLst>
            <pc:docMk/>
            <pc:sldMk cId="2738696002" sldId="324"/>
            <ac:spMk id="7" creationId="{93980A07-FDE8-4A6C-8737-A09EBE14F8E5}"/>
          </ac:spMkLst>
        </pc:spChg>
        <pc:spChg chg="del">
          <ac:chgData name="Tegischer Lukas" userId="f78daebb-0565-485c-bd0e-1cd035e796ff" providerId="ADAL" clId="{FDD44131-7DAA-4D66-9E7D-67B7995B255E}" dt="2022-04-11T16:12:22.037" v="30" actId="478"/>
          <ac:spMkLst>
            <pc:docMk/>
            <pc:sldMk cId="2738696002" sldId="324"/>
            <ac:spMk id="12" creationId="{4C20B794-593D-4202-92F3-D4407A1EC044}"/>
          </ac:spMkLst>
        </pc:spChg>
        <pc:spChg chg="del">
          <ac:chgData name="Tegischer Lukas" userId="f78daebb-0565-485c-bd0e-1cd035e796ff" providerId="ADAL" clId="{FDD44131-7DAA-4D66-9E7D-67B7995B255E}" dt="2022-04-11T16:12:22.913" v="31" actId="478"/>
          <ac:spMkLst>
            <pc:docMk/>
            <pc:sldMk cId="2738696002" sldId="324"/>
            <ac:spMk id="13" creationId="{7CA4CCE7-8A84-426E-989E-BD9259220CC1}"/>
          </ac:spMkLst>
        </pc:spChg>
        <pc:picChg chg="add del">
          <ac:chgData name="Tegischer Lukas" userId="f78daebb-0565-485c-bd0e-1cd035e796ff" providerId="ADAL" clId="{FDD44131-7DAA-4D66-9E7D-67B7995B255E}" dt="2022-04-11T16:16:58.696" v="269" actId="478"/>
          <ac:picMkLst>
            <pc:docMk/>
            <pc:sldMk cId="2738696002" sldId="324"/>
            <ac:picMk id="14" creationId="{053D7308-DE5D-4085-8981-CCF5F27D1668}"/>
          </ac:picMkLst>
        </pc:picChg>
      </pc:sldChg>
      <pc:sldChg chg="del">
        <pc:chgData name="Tegischer Lukas" userId="f78daebb-0565-485c-bd0e-1cd035e796ff" providerId="ADAL" clId="{FDD44131-7DAA-4D66-9E7D-67B7995B255E}" dt="2022-04-11T16:33:33.147" v="712" actId="47"/>
        <pc:sldMkLst>
          <pc:docMk/>
          <pc:sldMk cId="3785642135" sldId="348"/>
        </pc:sldMkLst>
      </pc:sldChg>
      <pc:sldChg chg="del">
        <pc:chgData name="Tegischer Lukas" userId="f78daebb-0565-485c-bd0e-1cd035e796ff" providerId="ADAL" clId="{FDD44131-7DAA-4D66-9E7D-67B7995B255E}" dt="2022-04-11T16:33:33.147" v="712" actId="47"/>
        <pc:sldMkLst>
          <pc:docMk/>
          <pc:sldMk cId="3924277000" sldId="353"/>
        </pc:sldMkLst>
      </pc:sldChg>
      <pc:sldChg chg="del">
        <pc:chgData name="Tegischer Lukas" userId="f78daebb-0565-485c-bd0e-1cd035e796ff" providerId="ADAL" clId="{FDD44131-7DAA-4D66-9E7D-67B7995B255E}" dt="2022-04-11T16:33:33.147" v="712" actId="47"/>
        <pc:sldMkLst>
          <pc:docMk/>
          <pc:sldMk cId="1894577095" sldId="354"/>
        </pc:sldMkLst>
      </pc:sldChg>
      <pc:sldChg chg="del">
        <pc:chgData name="Tegischer Lukas" userId="f78daebb-0565-485c-bd0e-1cd035e796ff" providerId="ADAL" clId="{FDD44131-7DAA-4D66-9E7D-67B7995B255E}" dt="2022-04-11T16:33:33.147" v="712" actId="47"/>
        <pc:sldMkLst>
          <pc:docMk/>
          <pc:sldMk cId="1310503968" sldId="355"/>
        </pc:sldMkLst>
      </pc:sldChg>
      <pc:sldChg chg="del">
        <pc:chgData name="Tegischer Lukas" userId="f78daebb-0565-485c-bd0e-1cd035e796ff" providerId="ADAL" clId="{FDD44131-7DAA-4D66-9E7D-67B7995B255E}" dt="2022-04-11T16:33:33.147" v="712" actId="47"/>
        <pc:sldMkLst>
          <pc:docMk/>
          <pc:sldMk cId="2207993389" sldId="366"/>
        </pc:sldMkLst>
      </pc:sldChg>
      <pc:sldChg chg="del">
        <pc:chgData name="Tegischer Lukas" userId="f78daebb-0565-485c-bd0e-1cd035e796ff" providerId="ADAL" clId="{FDD44131-7DAA-4D66-9E7D-67B7995B255E}" dt="2022-04-11T16:33:33.147" v="712" actId="47"/>
        <pc:sldMkLst>
          <pc:docMk/>
          <pc:sldMk cId="508993427" sldId="367"/>
        </pc:sldMkLst>
      </pc:sldChg>
      <pc:sldChg chg="del">
        <pc:chgData name="Tegischer Lukas" userId="f78daebb-0565-485c-bd0e-1cd035e796ff" providerId="ADAL" clId="{FDD44131-7DAA-4D66-9E7D-67B7995B255E}" dt="2022-04-11T16:33:33.147" v="712" actId="47"/>
        <pc:sldMkLst>
          <pc:docMk/>
          <pc:sldMk cId="1112780137" sldId="368"/>
        </pc:sldMkLst>
      </pc:sldChg>
      <pc:sldChg chg="del">
        <pc:chgData name="Tegischer Lukas" userId="f78daebb-0565-485c-bd0e-1cd035e796ff" providerId="ADAL" clId="{FDD44131-7DAA-4D66-9E7D-67B7995B255E}" dt="2022-04-11T16:33:33.147" v="712" actId="47"/>
        <pc:sldMkLst>
          <pc:docMk/>
          <pc:sldMk cId="1843791332" sldId="369"/>
        </pc:sldMkLst>
      </pc:sldChg>
      <pc:sldChg chg="del">
        <pc:chgData name="Tegischer Lukas" userId="f78daebb-0565-485c-bd0e-1cd035e796ff" providerId="ADAL" clId="{FDD44131-7DAA-4D66-9E7D-67B7995B255E}" dt="2022-04-11T16:33:33.147" v="712" actId="47"/>
        <pc:sldMkLst>
          <pc:docMk/>
          <pc:sldMk cId="3043499339" sldId="370"/>
        </pc:sldMkLst>
      </pc:sldChg>
      <pc:sldChg chg="del">
        <pc:chgData name="Tegischer Lukas" userId="f78daebb-0565-485c-bd0e-1cd035e796ff" providerId="ADAL" clId="{FDD44131-7DAA-4D66-9E7D-67B7995B255E}" dt="2022-04-11T16:33:33.147" v="712" actId="47"/>
        <pc:sldMkLst>
          <pc:docMk/>
          <pc:sldMk cId="2566979629" sldId="371"/>
        </pc:sldMkLst>
      </pc:sldChg>
      <pc:sldChg chg="del">
        <pc:chgData name="Tegischer Lukas" userId="f78daebb-0565-485c-bd0e-1cd035e796ff" providerId="ADAL" clId="{FDD44131-7DAA-4D66-9E7D-67B7995B255E}" dt="2022-04-11T16:33:33.147" v="712" actId="47"/>
        <pc:sldMkLst>
          <pc:docMk/>
          <pc:sldMk cId="2423451084" sldId="372"/>
        </pc:sldMkLst>
      </pc:sldChg>
      <pc:sldChg chg="del">
        <pc:chgData name="Tegischer Lukas" userId="f78daebb-0565-485c-bd0e-1cd035e796ff" providerId="ADAL" clId="{FDD44131-7DAA-4D66-9E7D-67B7995B255E}" dt="2022-04-11T16:33:33.147" v="712" actId="47"/>
        <pc:sldMkLst>
          <pc:docMk/>
          <pc:sldMk cId="2312616909" sldId="373"/>
        </pc:sldMkLst>
      </pc:sldChg>
      <pc:sldChg chg="addSp delSp modSp add mod">
        <pc:chgData name="Tegischer Lukas" userId="f78daebb-0565-485c-bd0e-1cd035e796ff" providerId="ADAL" clId="{FDD44131-7DAA-4D66-9E7D-67B7995B255E}" dt="2022-04-11T16:16:58.900" v="270" actId="478"/>
        <pc:sldMkLst>
          <pc:docMk/>
          <pc:sldMk cId="2025837772" sldId="374"/>
        </pc:sldMkLst>
        <pc:spChg chg="del mod">
          <ac:chgData name="Tegischer Lukas" userId="f78daebb-0565-485c-bd0e-1cd035e796ff" providerId="ADAL" clId="{FDD44131-7DAA-4D66-9E7D-67B7995B255E}" dt="2022-04-11T16:15:05.826" v="143" actId="478"/>
          <ac:spMkLst>
            <pc:docMk/>
            <pc:sldMk cId="2025837772" sldId="374"/>
            <ac:spMk id="4" creationId="{C427B5BC-E2AB-4596-857C-DA06F86C68EB}"/>
          </ac:spMkLst>
        </pc:spChg>
        <pc:spChg chg="add mod">
          <ac:chgData name="Tegischer Lukas" userId="f78daebb-0565-485c-bd0e-1cd035e796ff" providerId="ADAL" clId="{FDD44131-7DAA-4D66-9E7D-67B7995B255E}" dt="2022-04-11T16:15:07.823" v="144" actId="1076"/>
          <ac:spMkLst>
            <pc:docMk/>
            <pc:sldMk cId="2025837772" sldId="374"/>
            <ac:spMk id="6" creationId="{B9C6AA76-CF88-4E6D-89FE-A4E7F40505DC}"/>
          </ac:spMkLst>
        </pc:spChg>
        <pc:spChg chg="del">
          <ac:chgData name="Tegischer Lukas" userId="f78daebb-0565-485c-bd0e-1cd035e796ff" providerId="ADAL" clId="{FDD44131-7DAA-4D66-9E7D-67B7995B255E}" dt="2022-04-11T16:14:04.702" v="74" actId="478"/>
          <ac:spMkLst>
            <pc:docMk/>
            <pc:sldMk cId="2025837772" sldId="374"/>
            <ac:spMk id="7" creationId="{93980A07-FDE8-4A6C-8737-A09EBE14F8E5}"/>
          </ac:spMkLst>
        </pc:spChg>
        <pc:picChg chg="add del">
          <ac:chgData name="Tegischer Lukas" userId="f78daebb-0565-485c-bd0e-1cd035e796ff" providerId="ADAL" clId="{FDD44131-7DAA-4D66-9E7D-67B7995B255E}" dt="2022-04-11T16:16:58.900" v="270" actId="478"/>
          <ac:picMkLst>
            <pc:docMk/>
            <pc:sldMk cId="2025837772" sldId="374"/>
            <ac:picMk id="14" creationId="{053D7308-DE5D-4085-8981-CCF5F27D1668}"/>
          </ac:picMkLst>
        </pc:picChg>
      </pc:sldChg>
      <pc:sldChg chg="addSp delSp modSp add mod modAnim">
        <pc:chgData name="Tegischer Lukas" userId="f78daebb-0565-485c-bd0e-1cd035e796ff" providerId="ADAL" clId="{FDD44131-7DAA-4D66-9E7D-67B7995B255E}" dt="2022-04-11T16:20:16.808" v="335" actId="113"/>
        <pc:sldMkLst>
          <pc:docMk/>
          <pc:sldMk cId="4092045795" sldId="375"/>
        </pc:sldMkLst>
        <pc:spChg chg="del mod">
          <ac:chgData name="Tegischer Lukas" userId="f78daebb-0565-485c-bd0e-1cd035e796ff" providerId="ADAL" clId="{FDD44131-7DAA-4D66-9E7D-67B7995B255E}" dt="2022-04-11T16:16:22.737" v="254" actId="478"/>
          <ac:spMkLst>
            <pc:docMk/>
            <pc:sldMk cId="4092045795" sldId="375"/>
            <ac:spMk id="4" creationId="{C427B5BC-E2AB-4596-857C-DA06F86C68EB}"/>
          </ac:spMkLst>
        </pc:spChg>
        <pc:spChg chg="add mod">
          <ac:chgData name="Tegischer Lukas" userId="f78daebb-0565-485c-bd0e-1cd035e796ff" providerId="ADAL" clId="{FDD44131-7DAA-4D66-9E7D-67B7995B255E}" dt="2022-04-11T16:20:16.808" v="335" actId="113"/>
          <ac:spMkLst>
            <pc:docMk/>
            <pc:sldMk cId="4092045795" sldId="375"/>
            <ac:spMk id="6" creationId="{5BBB6A71-840B-4279-BAFF-0089C11F1BC3}"/>
          </ac:spMkLst>
        </pc:spChg>
        <pc:spChg chg="del">
          <ac:chgData name="Tegischer Lukas" userId="f78daebb-0565-485c-bd0e-1cd035e796ff" providerId="ADAL" clId="{FDD44131-7DAA-4D66-9E7D-67B7995B255E}" dt="2022-04-11T16:15:31.680" v="201" actId="478"/>
          <ac:spMkLst>
            <pc:docMk/>
            <pc:sldMk cId="4092045795" sldId="375"/>
            <ac:spMk id="7" creationId="{93980A07-FDE8-4A6C-8737-A09EBE14F8E5}"/>
          </ac:spMkLst>
        </pc:spChg>
        <pc:spChg chg="add del mod">
          <ac:chgData name="Tegischer Lukas" userId="f78daebb-0565-485c-bd0e-1cd035e796ff" providerId="ADAL" clId="{FDD44131-7DAA-4D66-9E7D-67B7995B255E}" dt="2022-04-11T16:17:26.291" v="278" actId="478"/>
          <ac:spMkLst>
            <pc:docMk/>
            <pc:sldMk cId="4092045795" sldId="375"/>
            <ac:spMk id="8" creationId="{AD70E464-E55E-49C6-8E7B-5FE499E06C78}"/>
          </ac:spMkLst>
        </pc:spChg>
        <pc:spChg chg="add mod">
          <ac:chgData name="Tegischer Lukas" userId="f78daebb-0565-485c-bd0e-1cd035e796ff" providerId="ADAL" clId="{FDD44131-7DAA-4D66-9E7D-67B7995B255E}" dt="2022-04-11T16:20:07.862" v="334" actId="20577"/>
          <ac:spMkLst>
            <pc:docMk/>
            <pc:sldMk cId="4092045795" sldId="375"/>
            <ac:spMk id="9" creationId="{B523D3ED-A8BC-4493-9476-CBBC0862B563}"/>
          </ac:spMkLst>
        </pc:spChg>
        <pc:spChg chg="add del mod">
          <ac:chgData name="Tegischer Lukas" userId="f78daebb-0565-485c-bd0e-1cd035e796ff" providerId="ADAL" clId="{FDD44131-7DAA-4D66-9E7D-67B7995B255E}" dt="2022-04-11T16:17:48.642" v="284" actId="21"/>
          <ac:spMkLst>
            <pc:docMk/>
            <pc:sldMk cId="4092045795" sldId="375"/>
            <ac:spMk id="11" creationId="{8CB10423-E03E-410B-9C05-9EB468BE6048}"/>
          </ac:spMkLst>
        </pc:spChg>
        <pc:picChg chg="del">
          <ac:chgData name="Tegischer Lukas" userId="f78daebb-0565-485c-bd0e-1cd035e796ff" providerId="ADAL" clId="{FDD44131-7DAA-4D66-9E7D-67B7995B255E}" dt="2022-04-11T16:16:47.148" v="266" actId="478"/>
          <ac:picMkLst>
            <pc:docMk/>
            <pc:sldMk cId="4092045795" sldId="375"/>
            <ac:picMk id="14" creationId="{053D7308-DE5D-4085-8981-CCF5F27D1668}"/>
          </ac:picMkLst>
        </pc:picChg>
      </pc:sldChg>
      <pc:sldChg chg="addSp delSp modSp add mod ord modAnim">
        <pc:chgData name="Tegischer Lukas" userId="f78daebb-0565-485c-bd0e-1cd035e796ff" providerId="ADAL" clId="{FDD44131-7DAA-4D66-9E7D-67B7995B255E}" dt="2022-04-11T16:25:34.164" v="480"/>
        <pc:sldMkLst>
          <pc:docMk/>
          <pc:sldMk cId="3376764983" sldId="376"/>
        </pc:sldMkLst>
        <pc:spChg chg="add mod">
          <ac:chgData name="Tegischer Lukas" userId="f78daebb-0565-485c-bd0e-1cd035e796ff" providerId="ADAL" clId="{FDD44131-7DAA-4D66-9E7D-67B7995B255E}" dt="2022-04-11T16:24:59.903" v="459" actId="20577"/>
          <ac:spMkLst>
            <pc:docMk/>
            <pc:sldMk cId="3376764983" sldId="376"/>
            <ac:spMk id="5" creationId="{834A1121-4847-496E-BA55-9EB5A520BC6A}"/>
          </ac:spMkLst>
        </pc:spChg>
        <pc:spChg chg="del">
          <ac:chgData name="Tegischer Lukas" userId="f78daebb-0565-485c-bd0e-1cd035e796ff" providerId="ADAL" clId="{FDD44131-7DAA-4D66-9E7D-67B7995B255E}" dt="2022-04-11T16:19:24.379" v="309" actId="478"/>
          <ac:spMkLst>
            <pc:docMk/>
            <pc:sldMk cId="3376764983" sldId="376"/>
            <ac:spMk id="6" creationId="{B9C6AA76-CF88-4E6D-89FE-A4E7F40505DC}"/>
          </ac:spMkLst>
        </pc:spChg>
      </pc:sldChg>
      <pc:sldChg chg="addSp delSp modSp add mod delAnim modAnim">
        <pc:chgData name="Tegischer Lukas" userId="f78daebb-0565-485c-bd0e-1cd035e796ff" providerId="ADAL" clId="{FDD44131-7DAA-4D66-9E7D-67B7995B255E}" dt="2022-04-11T16:19:04.816" v="308"/>
        <pc:sldMkLst>
          <pc:docMk/>
          <pc:sldMk cId="2865861909" sldId="377"/>
        </pc:sldMkLst>
        <pc:spChg chg="add mod">
          <ac:chgData name="Tegischer Lukas" userId="f78daebb-0565-485c-bd0e-1cd035e796ff" providerId="ADAL" clId="{FDD44131-7DAA-4D66-9E7D-67B7995B255E}" dt="2022-04-11T16:18:21.608" v="295" actId="1582"/>
          <ac:spMkLst>
            <pc:docMk/>
            <pc:sldMk cId="2865861909" sldId="377"/>
            <ac:spMk id="4" creationId="{C13F5052-0CB2-421A-9B3F-D3AF942F6CBB}"/>
          </ac:spMkLst>
        </pc:spChg>
        <pc:spChg chg="del">
          <ac:chgData name="Tegischer Lukas" userId="f78daebb-0565-485c-bd0e-1cd035e796ff" providerId="ADAL" clId="{FDD44131-7DAA-4D66-9E7D-67B7995B255E}" dt="2022-04-11T16:17:59.213" v="287" actId="478"/>
          <ac:spMkLst>
            <pc:docMk/>
            <pc:sldMk cId="2865861909" sldId="377"/>
            <ac:spMk id="6" creationId="{5BBB6A71-840B-4279-BAFF-0089C11F1BC3}"/>
          </ac:spMkLst>
        </pc:spChg>
        <pc:spChg chg="add mod">
          <ac:chgData name="Tegischer Lukas" userId="f78daebb-0565-485c-bd0e-1cd035e796ff" providerId="ADAL" clId="{FDD44131-7DAA-4D66-9E7D-67B7995B255E}" dt="2022-04-11T16:18:55.648" v="305" actId="20577"/>
          <ac:spMkLst>
            <pc:docMk/>
            <pc:sldMk cId="2865861909" sldId="377"/>
            <ac:spMk id="7" creationId="{AA56A15C-9FE9-44F4-ACFF-8BA9050CD96D}"/>
          </ac:spMkLst>
        </pc:spChg>
        <pc:spChg chg="del">
          <ac:chgData name="Tegischer Lukas" userId="f78daebb-0565-485c-bd0e-1cd035e796ff" providerId="ADAL" clId="{FDD44131-7DAA-4D66-9E7D-67B7995B255E}" dt="2022-04-11T16:17:59.531" v="288" actId="478"/>
          <ac:spMkLst>
            <pc:docMk/>
            <pc:sldMk cId="2865861909" sldId="377"/>
            <ac:spMk id="9" creationId="{B523D3ED-A8BC-4493-9476-CBBC0862B563}"/>
          </ac:spMkLst>
        </pc:spChg>
      </pc:sldChg>
      <pc:sldChg chg="addSp delSp modSp new mod">
        <pc:chgData name="Tegischer Lukas" userId="f78daebb-0565-485c-bd0e-1cd035e796ff" providerId="ADAL" clId="{FDD44131-7DAA-4D66-9E7D-67B7995B255E}" dt="2022-04-11T16:43:37.154" v="914" actId="1076"/>
        <pc:sldMkLst>
          <pc:docMk/>
          <pc:sldMk cId="3892961303" sldId="378"/>
        </pc:sldMkLst>
        <pc:spChg chg="del">
          <ac:chgData name="Tegischer Lukas" userId="f78daebb-0565-485c-bd0e-1cd035e796ff" providerId="ADAL" clId="{FDD44131-7DAA-4D66-9E7D-67B7995B255E}" dt="2022-04-11T16:20:29.417" v="338" actId="478"/>
          <ac:spMkLst>
            <pc:docMk/>
            <pc:sldMk cId="3892961303" sldId="378"/>
            <ac:spMk id="2" creationId="{4DBD9996-3916-4FA1-96C2-C8E4D3589753}"/>
          </ac:spMkLst>
        </pc:spChg>
        <pc:spChg chg="del">
          <ac:chgData name="Tegischer Lukas" userId="f78daebb-0565-485c-bd0e-1cd035e796ff" providerId="ADAL" clId="{FDD44131-7DAA-4D66-9E7D-67B7995B255E}" dt="2022-04-11T16:20:28.877" v="337" actId="478"/>
          <ac:spMkLst>
            <pc:docMk/>
            <pc:sldMk cId="3892961303" sldId="378"/>
            <ac:spMk id="3" creationId="{56F1D28D-A3DD-4366-A0D0-D7ABD0F582C6}"/>
          </ac:spMkLst>
        </pc:spChg>
        <pc:spChg chg="add del mod">
          <ac:chgData name="Tegischer Lukas" userId="f78daebb-0565-485c-bd0e-1cd035e796ff" providerId="ADAL" clId="{FDD44131-7DAA-4D66-9E7D-67B7995B255E}" dt="2022-04-11T16:43:21.871" v="907" actId="478"/>
          <ac:spMkLst>
            <pc:docMk/>
            <pc:sldMk cId="3892961303" sldId="378"/>
            <ac:spMk id="4" creationId="{23994922-00A3-43FE-A1D2-DC3C43171571}"/>
          </ac:spMkLst>
        </pc:spChg>
        <pc:spChg chg="add mod">
          <ac:chgData name="Tegischer Lukas" userId="f78daebb-0565-485c-bd0e-1cd035e796ff" providerId="ADAL" clId="{FDD44131-7DAA-4D66-9E7D-67B7995B255E}" dt="2022-04-11T16:43:34.208" v="913" actId="1076"/>
          <ac:spMkLst>
            <pc:docMk/>
            <pc:sldMk cId="3892961303" sldId="378"/>
            <ac:spMk id="7" creationId="{8CAD82A5-A545-483A-900B-A6963155702F}"/>
          </ac:spMkLst>
        </pc:spChg>
        <pc:graphicFrameChg chg="add mod modGraphic">
          <ac:chgData name="Tegischer Lukas" userId="f78daebb-0565-485c-bd0e-1cd035e796ff" providerId="ADAL" clId="{FDD44131-7DAA-4D66-9E7D-67B7995B255E}" dt="2022-04-11T16:43:37.154" v="914" actId="1076"/>
          <ac:graphicFrameMkLst>
            <pc:docMk/>
            <pc:sldMk cId="3892961303" sldId="378"/>
            <ac:graphicFrameMk id="5" creationId="{405D672D-83C3-467B-95A6-CC8372FD4B15}"/>
          </ac:graphicFrameMkLst>
        </pc:graphicFrameChg>
      </pc:sldChg>
      <pc:sldChg chg="addSp delSp modSp add mod modAnim">
        <pc:chgData name="Tegischer Lukas" userId="f78daebb-0565-485c-bd0e-1cd035e796ff" providerId="ADAL" clId="{FDD44131-7DAA-4D66-9E7D-67B7995B255E}" dt="2022-04-11T16:24:03.553" v="436"/>
        <pc:sldMkLst>
          <pc:docMk/>
          <pc:sldMk cId="4227939111" sldId="379"/>
        </pc:sldMkLst>
        <pc:spChg chg="mod">
          <ac:chgData name="Tegischer Lukas" userId="f78daebb-0565-485c-bd0e-1cd035e796ff" providerId="ADAL" clId="{FDD44131-7DAA-4D66-9E7D-67B7995B255E}" dt="2022-04-11T16:22:06.783" v="361" actId="122"/>
          <ac:spMkLst>
            <pc:docMk/>
            <pc:sldMk cId="4227939111" sldId="379"/>
            <ac:spMk id="4" creationId="{23994922-00A3-43FE-A1D2-DC3C43171571}"/>
          </ac:spMkLst>
        </pc:spChg>
        <pc:spChg chg="add mod">
          <ac:chgData name="Tegischer Lukas" userId="f78daebb-0565-485c-bd0e-1cd035e796ff" providerId="ADAL" clId="{FDD44131-7DAA-4D66-9E7D-67B7995B255E}" dt="2022-04-11T16:22:42.921" v="370" actId="1076"/>
          <ac:spMkLst>
            <pc:docMk/>
            <pc:sldMk cId="4227939111" sldId="379"/>
            <ac:spMk id="6" creationId="{D182D0C8-9D6C-413C-98C3-462915193B51}"/>
          </ac:spMkLst>
        </pc:spChg>
        <pc:spChg chg="add mod">
          <ac:chgData name="Tegischer Lukas" userId="f78daebb-0565-485c-bd0e-1cd035e796ff" providerId="ADAL" clId="{FDD44131-7DAA-4D66-9E7D-67B7995B255E}" dt="2022-04-11T16:23:20.978" v="422" actId="20577"/>
          <ac:spMkLst>
            <pc:docMk/>
            <pc:sldMk cId="4227939111" sldId="379"/>
            <ac:spMk id="7" creationId="{4F4068E2-EF73-4F6F-81DC-F801BE8579BD}"/>
          </ac:spMkLst>
        </pc:spChg>
        <pc:spChg chg="add mod">
          <ac:chgData name="Tegischer Lukas" userId="f78daebb-0565-485c-bd0e-1cd035e796ff" providerId="ADAL" clId="{FDD44131-7DAA-4D66-9E7D-67B7995B255E}" dt="2022-04-11T16:23:39.268" v="427" actId="1076"/>
          <ac:spMkLst>
            <pc:docMk/>
            <pc:sldMk cId="4227939111" sldId="379"/>
            <ac:spMk id="9" creationId="{64AA8B57-00F6-46A5-BAEC-3704490A7D34}"/>
          </ac:spMkLst>
        </pc:spChg>
        <pc:spChg chg="add mod">
          <ac:chgData name="Tegischer Lukas" userId="f78daebb-0565-485c-bd0e-1cd035e796ff" providerId="ADAL" clId="{FDD44131-7DAA-4D66-9E7D-67B7995B255E}" dt="2022-04-11T16:23:53.468" v="433" actId="1076"/>
          <ac:spMkLst>
            <pc:docMk/>
            <pc:sldMk cId="4227939111" sldId="379"/>
            <ac:spMk id="11" creationId="{CD87A8FD-75AE-4D58-84C8-2F531F2CF890}"/>
          </ac:spMkLst>
        </pc:spChg>
        <pc:graphicFrameChg chg="del">
          <ac:chgData name="Tegischer Lukas" userId="f78daebb-0565-485c-bd0e-1cd035e796ff" providerId="ADAL" clId="{FDD44131-7DAA-4D66-9E7D-67B7995B255E}" dt="2022-04-11T16:21:40.008" v="357" actId="478"/>
          <ac:graphicFrameMkLst>
            <pc:docMk/>
            <pc:sldMk cId="4227939111" sldId="379"/>
            <ac:graphicFrameMk id="5" creationId="{405D672D-83C3-467B-95A6-CC8372FD4B15}"/>
          </ac:graphicFrameMkLst>
        </pc:graphicFrameChg>
      </pc:sldChg>
      <pc:sldChg chg="modSp add">
        <pc:chgData name="Tegischer Lukas" userId="f78daebb-0565-485c-bd0e-1cd035e796ff" providerId="ADAL" clId="{FDD44131-7DAA-4D66-9E7D-67B7995B255E}" dt="2022-04-11T16:25:26.946" v="478" actId="20577"/>
        <pc:sldMkLst>
          <pc:docMk/>
          <pc:sldMk cId="3359074548" sldId="380"/>
        </pc:sldMkLst>
        <pc:spChg chg="mod">
          <ac:chgData name="Tegischer Lukas" userId="f78daebb-0565-485c-bd0e-1cd035e796ff" providerId="ADAL" clId="{FDD44131-7DAA-4D66-9E7D-67B7995B255E}" dt="2022-04-11T16:25:26.946" v="478" actId="20577"/>
          <ac:spMkLst>
            <pc:docMk/>
            <pc:sldMk cId="3359074548" sldId="380"/>
            <ac:spMk id="5" creationId="{834A1121-4847-496E-BA55-9EB5A520BC6A}"/>
          </ac:spMkLst>
        </pc:spChg>
      </pc:sldChg>
      <pc:sldChg chg="addSp delSp modSp add mod">
        <pc:chgData name="Tegischer Lukas" userId="f78daebb-0565-485c-bd0e-1cd035e796ff" providerId="ADAL" clId="{FDD44131-7DAA-4D66-9E7D-67B7995B255E}" dt="2022-04-11T16:43:09.717" v="904" actId="1076"/>
        <pc:sldMkLst>
          <pc:docMk/>
          <pc:sldMk cId="3454483996" sldId="381"/>
        </pc:sldMkLst>
        <pc:spChg chg="del">
          <ac:chgData name="Tegischer Lukas" userId="f78daebb-0565-485c-bd0e-1cd035e796ff" providerId="ADAL" clId="{FDD44131-7DAA-4D66-9E7D-67B7995B255E}" dt="2022-04-11T16:26:36.544" v="597" actId="478"/>
          <ac:spMkLst>
            <pc:docMk/>
            <pc:sldMk cId="3454483996" sldId="381"/>
            <ac:spMk id="4" creationId="{23994922-00A3-43FE-A1D2-DC3C43171571}"/>
          </ac:spMkLst>
        </pc:spChg>
        <pc:spChg chg="add mod">
          <ac:chgData name="Tegischer Lukas" userId="f78daebb-0565-485c-bd0e-1cd035e796ff" providerId="ADAL" clId="{FDD44131-7DAA-4D66-9E7D-67B7995B255E}" dt="2022-04-11T16:43:09.717" v="904" actId="1076"/>
          <ac:spMkLst>
            <pc:docMk/>
            <pc:sldMk cId="3454483996" sldId="381"/>
            <ac:spMk id="6" creationId="{08F00804-07FD-4208-9788-D870B4767E88}"/>
          </ac:spMkLst>
        </pc:spChg>
        <pc:graphicFrameChg chg="mod modGraphic">
          <ac:chgData name="Tegischer Lukas" userId="f78daebb-0565-485c-bd0e-1cd035e796ff" providerId="ADAL" clId="{FDD44131-7DAA-4D66-9E7D-67B7995B255E}" dt="2022-04-11T16:42:57.283" v="898" actId="1076"/>
          <ac:graphicFrameMkLst>
            <pc:docMk/>
            <pc:sldMk cId="3454483996" sldId="381"/>
            <ac:graphicFrameMk id="5" creationId="{405D672D-83C3-467B-95A6-CC8372FD4B15}"/>
          </ac:graphicFrameMkLst>
        </pc:graphicFrameChg>
      </pc:sldChg>
      <pc:sldChg chg="addSp delSp modSp add mod delAnim modAnim">
        <pc:chgData name="Tegischer Lukas" userId="f78daebb-0565-485c-bd0e-1cd035e796ff" providerId="ADAL" clId="{FDD44131-7DAA-4D66-9E7D-67B7995B255E}" dt="2022-04-11T16:31:49.306" v="675" actId="403"/>
        <pc:sldMkLst>
          <pc:docMk/>
          <pc:sldMk cId="2889453575" sldId="382"/>
        </pc:sldMkLst>
        <pc:spChg chg="mod">
          <ac:chgData name="Tegischer Lukas" userId="f78daebb-0565-485c-bd0e-1cd035e796ff" providerId="ADAL" clId="{FDD44131-7DAA-4D66-9E7D-67B7995B255E}" dt="2022-04-11T16:31:32.828" v="671" actId="1076"/>
          <ac:spMkLst>
            <pc:docMk/>
            <pc:sldMk cId="2889453575" sldId="382"/>
            <ac:spMk id="4" creationId="{23994922-00A3-43FE-A1D2-DC3C43171571}"/>
          </ac:spMkLst>
        </pc:spChg>
        <pc:spChg chg="del">
          <ac:chgData name="Tegischer Lukas" userId="f78daebb-0565-485c-bd0e-1cd035e796ff" providerId="ADAL" clId="{FDD44131-7DAA-4D66-9E7D-67B7995B255E}" dt="2022-04-11T16:29:49.149" v="637" actId="478"/>
          <ac:spMkLst>
            <pc:docMk/>
            <pc:sldMk cId="2889453575" sldId="382"/>
            <ac:spMk id="6" creationId="{D182D0C8-9D6C-413C-98C3-462915193B51}"/>
          </ac:spMkLst>
        </pc:spChg>
        <pc:spChg chg="del">
          <ac:chgData name="Tegischer Lukas" userId="f78daebb-0565-485c-bd0e-1cd035e796ff" providerId="ADAL" clId="{FDD44131-7DAA-4D66-9E7D-67B7995B255E}" dt="2022-04-11T16:29:49.943" v="638" actId="478"/>
          <ac:spMkLst>
            <pc:docMk/>
            <pc:sldMk cId="2889453575" sldId="382"/>
            <ac:spMk id="7" creationId="{4F4068E2-EF73-4F6F-81DC-F801BE8579BD}"/>
          </ac:spMkLst>
        </pc:spChg>
        <pc:spChg chg="add mod">
          <ac:chgData name="Tegischer Lukas" userId="f78daebb-0565-485c-bd0e-1cd035e796ff" providerId="ADAL" clId="{FDD44131-7DAA-4D66-9E7D-67B7995B255E}" dt="2022-04-11T16:31:49.306" v="675" actId="403"/>
          <ac:spMkLst>
            <pc:docMk/>
            <pc:sldMk cId="2889453575" sldId="382"/>
            <ac:spMk id="8" creationId="{CA7C5C22-3851-48B3-B2CC-E5439C152111}"/>
          </ac:spMkLst>
        </pc:spChg>
        <pc:spChg chg="del">
          <ac:chgData name="Tegischer Lukas" userId="f78daebb-0565-485c-bd0e-1cd035e796ff" providerId="ADAL" clId="{FDD44131-7DAA-4D66-9E7D-67B7995B255E}" dt="2022-04-11T16:29:51.355" v="639" actId="478"/>
          <ac:spMkLst>
            <pc:docMk/>
            <pc:sldMk cId="2889453575" sldId="382"/>
            <ac:spMk id="9" creationId="{64AA8B57-00F6-46A5-BAEC-3704490A7D34}"/>
          </ac:spMkLst>
        </pc:spChg>
        <pc:spChg chg="del">
          <ac:chgData name="Tegischer Lukas" userId="f78daebb-0565-485c-bd0e-1cd035e796ff" providerId="ADAL" clId="{FDD44131-7DAA-4D66-9E7D-67B7995B255E}" dt="2022-04-11T16:29:52.448" v="640" actId="478"/>
          <ac:spMkLst>
            <pc:docMk/>
            <pc:sldMk cId="2889453575" sldId="382"/>
            <ac:spMk id="11" creationId="{CD87A8FD-75AE-4D58-84C8-2F531F2CF890}"/>
          </ac:spMkLst>
        </pc:spChg>
      </pc:sldChg>
      <pc:sldChg chg="delSp add del mod delAnim">
        <pc:chgData name="Tegischer Lukas" userId="f78daebb-0565-485c-bd0e-1cd035e796ff" providerId="ADAL" clId="{FDD44131-7DAA-4D66-9E7D-67B7995B255E}" dt="2022-04-11T16:32:43.895" v="699" actId="47"/>
        <pc:sldMkLst>
          <pc:docMk/>
          <pc:sldMk cId="418839328" sldId="383"/>
        </pc:sldMkLst>
        <pc:spChg chg="del">
          <ac:chgData name="Tegischer Lukas" userId="f78daebb-0565-485c-bd0e-1cd035e796ff" providerId="ADAL" clId="{FDD44131-7DAA-4D66-9E7D-67B7995B255E}" dt="2022-04-11T16:31:52.890" v="676" actId="478"/>
          <ac:spMkLst>
            <pc:docMk/>
            <pc:sldMk cId="418839328" sldId="383"/>
            <ac:spMk id="5" creationId="{834A1121-4847-496E-BA55-9EB5A520BC6A}"/>
          </ac:spMkLst>
        </pc:spChg>
      </pc:sldChg>
      <pc:sldChg chg="addSp modSp add mod">
        <pc:chgData name="Tegischer Lukas" userId="f78daebb-0565-485c-bd0e-1cd035e796ff" providerId="ADAL" clId="{FDD44131-7DAA-4D66-9E7D-67B7995B255E}" dt="2022-04-11T16:42:42.825" v="896" actId="1076"/>
        <pc:sldMkLst>
          <pc:docMk/>
          <pc:sldMk cId="1393937610" sldId="384"/>
        </pc:sldMkLst>
        <pc:spChg chg="add mod">
          <ac:chgData name="Tegischer Lukas" userId="f78daebb-0565-485c-bd0e-1cd035e796ff" providerId="ADAL" clId="{FDD44131-7DAA-4D66-9E7D-67B7995B255E}" dt="2022-04-11T16:42:42.825" v="896" actId="1076"/>
          <ac:spMkLst>
            <pc:docMk/>
            <pc:sldMk cId="1393937610" sldId="384"/>
            <ac:spMk id="4" creationId="{2AC66C3B-9ECC-4A4B-BE7C-C3CB2AA8F54D}"/>
          </ac:spMkLst>
        </pc:spChg>
        <pc:graphicFrameChg chg="mod modGraphic">
          <ac:chgData name="Tegischer Lukas" userId="f78daebb-0565-485c-bd0e-1cd035e796ff" providerId="ADAL" clId="{FDD44131-7DAA-4D66-9E7D-67B7995B255E}" dt="2022-04-11T16:42:34.987" v="890" actId="1076"/>
          <ac:graphicFrameMkLst>
            <pc:docMk/>
            <pc:sldMk cId="1393937610" sldId="384"/>
            <ac:graphicFrameMk id="5" creationId="{405D672D-83C3-467B-95A6-CC8372FD4B15}"/>
          </ac:graphicFrameMkLst>
        </pc:graphicFrameChg>
      </pc:sldChg>
      <pc:sldChg chg="modSp add">
        <pc:chgData name="Tegischer Lukas" userId="f78daebb-0565-485c-bd0e-1cd035e796ff" providerId="ADAL" clId="{FDD44131-7DAA-4D66-9E7D-67B7995B255E}" dt="2022-04-11T16:32:32.710" v="698" actId="207"/>
        <pc:sldMkLst>
          <pc:docMk/>
          <pc:sldMk cId="4266368926" sldId="385"/>
        </pc:sldMkLst>
        <pc:spChg chg="mod">
          <ac:chgData name="Tegischer Lukas" userId="f78daebb-0565-485c-bd0e-1cd035e796ff" providerId="ADAL" clId="{FDD44131-7DAA-4D66-9E7D-67B7995B255E}" dt="2022-04-11T16:32:32.710" v="698" actId="207"/>
          <ac:spMkLst>
            <pc:docMk/>
            <pc:sldMk cId="4266368926" sldId="385"/>
            <ac:spMk id="5" creationId="{834A1121-4847-496E-BA55-9EB5A520BC6A}"/>
          </ac:spMkLst>
        </pc:spChg>
      </pc:sldChg>
      <pc:sldChg chg="addSp delSp modSp add mod delAnim modAnim">
        <pc:chgData name="Tegischer Lukas" userId="f78daebb-0565-485c-bd0e-1cd035e796ff" providerId="ADAL" clId="{FDD44131-7DAA-4D66-9E7D-67B7995B255E}" dt="2022-04-11T16:35:00.196" v="730"/>
        <pc:sldMkLst>
          <pc:docMk/>
          <pc:sldMk cId="2827705079" sldId="386"/>
        </pc:sldMkLst>
        <pc:spChg chg="mod">
          <ac:chgData name="Tegischer Lukas" userId="f78daebb-0565-485c-bd0e-1cd035e796ff" providerId="ADAL" clId="{FDD44131-7DAA-4D66-9E7D-67B7995B255E}" dt="2022-04-11T16:34:50.125" v="727" actId="1076"/>
          <ac:spMkLst>
            <pc:docMk/>
            <pc:sldMk cId="2827705079" sldId="386"/>
            <ac:spMk id="4" creationId="{23994922-00A3-43FE-A1D2-DC3C43171571}"/>
          </ac:spMkLst>
        </pc:spChg>
        <pc:spChg chg="add mod">
          <ac:chgData name="Tegischer Lukas" userId="f78daebb-0565-485c-bd0e-1cd035e796ff" providerId="ADAL" clId="{FDD44131-7DAA-4D66-9E7D-67B7995B255E}" dt="2022-04-11T16:34:47.416" v="726" actId="1076"/>
          <ac:spMkLst>
            <pc:docMk/>
            <pc:sldMk cId="2827705079" sldId="386"/>
            <ac:spMk id="5" creationId="{24887CA5-AC85-4C90-91AB-570424EB53D4}"/>
          </ac:spMkLst>
        </pc:spChg>
        <pc:spChg chg="del">
          <ac:chgData name="Tegischer Lukas" userId="f78daebb-0565-485c-bd0e-1cd035e796ff" providerId="ADAL" clId="{FDD44131-7DAA-4D66-9E7D-67B7995B255E}" dt="2022-04-11T16:34:24.990" v="721" actId="478"/>
          <ac:spMkLst>
            <pc:docMk/>
            <pc:sldMk cId="2827705079" sldId="386"/>
            <ac:spMk id="8" creationId="{CA7C5C22-3851-48B3-B2CC-E5439C152111}"/>
          </ac:spMkLst>
        </pc:spChg>
      </pc:sldChg>
      <pc:sldChg chg="addSp delSp modSp add mod delAnim modAnim">
        <pc:chgData name="Tegischer Lukas" userId="f78daebb-0565-485c-bd0e-1cd035e796ff" providerId="ADAL" clId="{FDD44131-7DAA-4D66-9E7D-67B7995B255E}" dt="2022-04-11T16:37:23.893" v="781"/>
        <pc:sldMkLst>
          <pc:docMk/>
          <pc:sldMk cId="2987314754" sldId="387"/>
        </pc:sldMkLst>
        <pc:spChg chg="del">
          <ac:chgData name="Tegischer Lukas" userId="f78daebb-0565-485c-bd0e-1cd035e796ff" providerId="ADAL" clId="{FDD44131-7DAA-4D66-9E7D-67B7995B255E}" dt="2022-04-11T16:36:48.182" v="767" actId="478"/>
          <ac:spMkLst>
            <pc:docMk/>
            <pc:sldMk cId="2987314754" sldId="387"/>
            <ac:spMk id="5" creationId="{834A1121-4847-496E-BA55-9EB5A520BC6A}"/>
          </ac:spMkLst>
        </pc:spChg>
        <pc:spChg chg="add mod">
          <ac:chgData name="Tegischer Lukas" userId="f78daebb-0565-485c-bd0e-1cd035e796ff" providerId="ADAL" clId="{FDD44131-7DAA-4D66-9E7D-67B7995B255E}" dt="2022-04-11T16:36:55.942" v="770" actId="1076"/>
          <ac:spMkLst>
            <pc:docMk/>
            <pc:sldMk cId="2987314754" sldId="387"/>
            <ac:spMk id="6" creationId="{28712077-FC04-4465-A745-3C4E6DFAC87D}"/>
          </ac:spMkLst>
        </pc:spChg>
        <pc:spChg chg="add mod">
          <ac:chgData name="Tegischer Lukas" userId="f78daebb-0565-485c-bd0e-1cd035e796ff" providerId="ADAL" clId="{FDD44131-7DAA-4D66-9E7D-67B7995B255E}" dt="2022-04-11T16:37:09.442" v="774" actId="207"/>
          <ac:spMkLst>
            <pc:docMk/>
            <pc:sldMk cId="2987314754" sldId="387"/>
            <ac:spMk id="7" creationId="{641A8DDF-ED42-44BF-B65B-01FEA6AB853D}"/>
          </ac:spMkLst>
        </pc:spChg>
        <pc:spChg chg="add mod">
          <ac:chgData name="Tegischer Lukas" userId="f78daebb-0565-485c-bd0e-1cd035e796ff" providerId="ADAL" clId="{FDD44131-7DAA-4D66-9E7D-67B7995B255E}" dt="2022-04-11T16:37:21.792" v="780" actId="1076"/>
          <ac:spMkLst>
            <pc:docMk/>
            <pc:sldMk cId="2987314754" sldId="387"/>
            <ac:spMk id="9" creationId="{8BACB33F-42CE-470A-8D89-AE62E871BA4B}"/>
          </ac:spMkLst>
        </pc:spChg>
      </pc:sldChg>
      <pc:sldChg chg="addSp modSp add del mod">
        <pc:chgData name="Tegischer Lukas" userId="f78daebb-0565-485c-bd0e-1cd035e796ff" providerId="ADAL" clId="{FDD44131-7DAA-4D66-9E7D-67B7995B255E}" dt="2022-04-11T16:42:08.013" v="886" actId="1076"/>
        <pc:sldMkLst>
          <pc:docMk/>
          <pc:sldMk cId="2750312868" sldId="388"/>
        </pc:sldMkLst>
        <pc:spChg chg="add mod">
          <ac:chgData name="Tegischer Lukas" userId="f78daebb-0565-485c-bd0e-1cd035e796ff" providerId="ADAL" clId="{FDD44131-7DAA-4D66-9E7D-67B7995B255E}" dt="2022-04-11T16:42:04.762" v="885" actId="1076"/>
          <ac:spMkLst>
            <pc:docMk/>
            <pc:sldMk cId="2750312868" sldId="388"/>
            <ac:spMk id="4" creationId="{A88CC646-9E91-4B32-AD32-091670D52A55}"/>
          </ac:spMkLst>
        </pc:spChg>
        <pc:graphicFrameChg chg="mod modGraphic">
          <ac:chgData name="Tegischer Lukas" userId="f78daebb-0565-485c-bd0e-1cd035e796ff" providerId="ADAL" clId="{FDD44131-7DAA-4D66-9E7D-67B7995B255E}" dt="2022-04-11T16:42:08.013" v="886" actId="1076"/>
          <ac:graphicFrameMkLst>
            <pc:docMk/>
            <pc:sldMk cId="2750312868" sldId="388"/>
            <ac:graphicFrameMk id="5" creationId="{405D672D-83C3-467B-95A6-CC8372FD4B15}"/>
          </ac:graphicFrameMkLst>
        </pc:graphicFrameChg>
      </pc:sldChg>
      <pc:sldChg chg="addSp delSp modSp add mod addAnim delAnim modAnim">
        <pc:chgData name="Tegischer Lukas" userId="f78daebb-0565-485c-bd0e-1cd035e796ff" providerId="ADAL" clId="{FDD44131-7DAA-4D66-9E7D-67B7995B255E}" dt="2022-04-11T16:36:45.850" v="766" actId="478"/>
        <pc:sldMkLst>
          <pc:docMk/>
          <pc:sldMk cId="2376582050" sldId="389"/>
        </pc:sldMkLst>
        <pc:spChg chg="del mod">
          <ac:chgData name="Tegischer Lukas" userId="f78daebb-0565-485c-bd0e-1cd035e796ff" providerId="ADAL" clId="{FDD44131-7DAA-4D66-9E7D-67B7995B255E}" dt="2022-04-11T16:35:27.793" v="742"/>
          <ac:spMkLst>
            <pc:docMk/>
            <pc:sldMk cId="2376582050" sldId="389"/>
            <ac:spMk id="4" creationId="{23994922-00A3-43FE-A1D2-DC3C43171571}"/>
          </ac:spMkLst>
        </pc:spChg>
        <pc:spChg chg="mod">
          <ac:chgData name="Tegischer Lukas" userId="f78daebb-0565-485c-bd0e-1cd035e796ff" providerId="ADAL" clId="{FDD44131-7DAA-4D66-9E7D-67B7995B255E}" dt="2022-04-11T16:35:27.423" v="740" actId="1076"/>
          <ac:spMkLst>
            <pc:docMk/>
            <pc:sldMk cId="2376582050" sldId="389"/>
            <ac:spMk id="5" creationId="{24887CA5-AC85-4C90-91AB-570424EB53D4}"/>
          </ac:spMkLst>
        </pc:spChg>
        <pc:spChg chg="add mod">
          <ac:chgData name="Tegischer Lukas" userId="f78daebb-0565-485c-bd0e-1cd035e796ff" providerId="ADAL" clId="{FDD44131-7DAA-4D66-9E7D-67B7995B255E}" dt="2022-04-11T16:35:35.173" v="746" actId="1076"/>
          <ac:spMkLst>
            <pc:docMk/>
            <pc:sldMk cId="2376582050" sldId="389"/>
            <ac:spMk id="6" creationId="{D5F47B30-EA97-41E3-BA32-C7355BA4C4DF}"/>
          </ac:spMkLst>
        </pc:spChg>
        <pc:spChg chg="add del mod">
          <ac:chgData name="Tegischer Lukas" userId="f78daebb-0565-485c-bd0e-1cd035e796ff" providerId="ADAL" clId="{FDD44131-7DAA-4D66-9E7D-67B7995B255E}" dt="2022-04-11T16:36:45.850" v="766" actId="478"/>
          <ac:spMkLst>
            <pc:docMk/>
            <pc:sldMk cId="2376582050" sldId="389"/>
            <ac:spMk id="7" creationId="{9B1FF008-B53C-479A-B6C3-6E0CFE84664F}"/>
          </ac:spMkLst>
        </pc:spChg>
        <pc:spChg chg="add mod">
          <ac:chgData name="Tegischer Lukas" userId="f78daebb-0565-485c-bd0e-1cd035e796ff" providerId="ADAL" clId="{FDD44131-7DAA-4D66-9E7D-67B7995B255E}" dt="2022-04-11T16:36:43.670" v="764" actId="6549"/>
          <ac:spMkLst>
            <pc:docMk/>
            <pc:sldMk cId="2376582050" sldId="389"/>
            <ac:spMk id="9" creationId="{F0558C7D-7117-4407-9EAE-973FF067BF77}"/>
          </ac:spMkLst>
        </pc:spChg>
      </pc:sldChg>
      <pc:sldChg chg="addSp delSp modSp add mod delAnim modAnim">
        <pc:chgData name="Tegischer Lukas" userId="f78daebb-0565-485c-bd0e-1cd035e796ff" providerId="ADAL" clId="{FDD44131-7DAA-4D66-9E7D-67B7995B255E}" dt="2022-04-11T16:44:04.168" v="915"/>
        <pc:sldMkLst>
          <pc:docMk/>
          <pc:sldMk cId="181065231" sldId="390"/>
        </pc:sldMkLst>
        <pc:spChg chg="del">
          <ac:chgData name="Tegischer Lukas" userId="f78daebb-0565-485c-bd0e-1cd035e796ff" providerId="ADAL" clId="{FDD44131-7DAA-4D66-9E7D-67B7995B255E}" dt="2022-04-11T16:37:37.234" v="785" actId="478"/>
          <ac:spMkLst>
            <pc:docMk/>
            <pc:sldMk cId="181065231" sldId="390"/>
            <ac:spMk id="6" creationId="{28712077-FC04-4465-A745-3C4E6DFAC87D}"/>
          </ac:spMkLst>
        </pc:spChg>
        <pc:spChg chg="del">
          <ac:chgData name="Tegischer Lukas" userId="f78daebb-0565-485c-bd0e-1cd035e796ff" providerId="ADAL" clId="{FDD44131-7DAA-4D66-9E7D-67B7995B255E}" dt="2022-04-11T16:37:36.765" v="784" actId="478"/>
          <ac:spMkLst>
            <pc:docMk/>
            <pc:sldMk cId="181065231" sldId="390"/>
            <ac:spMk id="7" creationId="{641A8DDF-ED42-44BF-B65B-01FEA6AB853D}"/>
          </ac:spMkLst>
        </pc:spChg>
        <pc:spChg chg="add mod">
          <ac:chgData name="Tegischer Lukas" userId="f78daebb-0565-485c-bd0e-1cd035e796ff" providerId="ADAL" clId="{FDD44131-7DAA-4D66-9E7D-67B7995B255E}" dt="2022-04-11T16:37:58.179" v="793" actId="20577"/>
          <ac:spMkLst>
            <pc:docMk/>
            <pc:sldMk cId="181065231" sldId="390"/>
            <ac:spMk id="8" creationId="{37A08C2A-6789-40D4-A08B-E52FFF3E6DCA}"/>
          </ac:spMkLst>
        </pc:spChg>
        <pc:spChg chg="del">
          <ac:chgData name="Tegischer Lukas" userId="f78daebb-0565-485c-bd0e-1cd035e796ff" providerId="ADAL" clId="{FDD44131-7DAA-4D66-9E7D-67B7995B255E}" dt="2022-04-11T16:37:35.759" v="783" actId="478"/>
          <ac:spMkLst>
            <pc:docMk/>
            <pc:sldMk cId="181065231" sldId="390"/>
            <ac:spMk id="9" creationId="{8BACB33F-42CE-470A-8D89-AE62E871BA4B}"/>
          </ac:spMkLst>
        </pc:spChg>
      </pc:sldChg>
      <pc:sldChg chg="addSp delSp modSp add mod">
        <pc:chgData name="Tegischer Lukas" userId="f78daebb-0565-485c-bd0e-1cd035e796ff" providerId="ADAL" clId="{FDD44131-7DAA-4D66-9E7D-67B7995B255E}" dt="2022-04-11T16:38:25.572" v="800" actId="1076"/>
        <pc:sldMkLst>
          <pc:docMk/>
          <pc:sldMk cId="3765551445" sldId="391"/>
        </pc:sldMkLst>
        <pc:spChg chg="add mod">
          <ac:chgData name="Tegischer Lukas" userId="f78daebb-0565-485c-bd0e-1cd035e796ff" providerId="ADAL" clId="{FDD44131-7DAA-4D66-9E7D-67B7995B255E}" dt="2022-04-11T16:38:25.572" v="800" actId="1076"/>
          <ac:spMkLst>
            <pc:docMk/>
            <pc:sldMk cId="3765551445" sldId="391"/>
            <ac:spMk id="5" creationId="{6B1C3D4A-A769-4C3C-B3F8-979DBCB711A9}"/>
          </ac:spMkLst>
        </pc:spChg>
        <pc:spChg chg="del">
          <ac:chgData name="Tegischer Lukas" userId="f78daebb-0565-485c-bd0e-1cd035e796ff" providerId="ADAL" clId="{FDD44131-7DAA-4D66-9E7D-67B7995B255E}" dt="2022-04-11T16:38:14.963" v="795" actId="478"/>
          <ac:spMkLst>
            <pc:docMk/>
            <pc:sldMk cId="3765551445" sldId="391"/>
            <ac:spMk id="8" creationId="{37A08C2A-6789-40D4-A08B-E52FFF3E6DCA}"/>
          </ac:spMkLst>
        </pc:spChg>
      </pc:sldChg>
      <pc:sldChg chg="addSp delSp modSp add mod delAnim">
        <pc:chgData name="Tegischer Lukas" userId="f78daebb-0565-485c-bd0e-1cd035e796ff" providerId="ADAL" clId="{FDD44131-7DAA-4D66-9E7D-67B7995B255E}" dt="2022-04-11T16:40:00.054" v="850" actId="1076"/>
        <pc:sldMkLst>
          <pc:docMk/>
          <pc:sldMk cId="3212391464" sldId="392"/>
        </pc:sldMkLst>
        <pc:spChg chg="mod">
          <ac:chgData name="Tegischer Lukas" userId="f78daebb-0565-485c-bd0e-1cd035e796ff" providerId="ADAL" clId="{FDD44131-7DAA-4D66-9E7D-67B7995B255E}" dt="2022-04-11T16:40:00.054" v="850" actId="1076"/>
          <ac:spMkLst>
            <pc:docMk/>
            <pc:sldMk cId="3212391464" sldId="392"/>
            <ac:spMk id="4" creationId="{23994922-00A3-43FE-A1D2-DC3C43171571}"/>
          </ac:spMkLst>
        </pc:spChg>
        <pc:spChg chg="del">
          <ac:chgData name="Tegischer Lukas" userId="f78daebb-0565-485c-bd0e-1cd035e796ff" providerId="ADAL" clId="{FDD44131-7DAA-4D66-9E7D-67B7995B255E}" dt="2022-04-11T16:39:49.059" v="845" actId="478"/>
          <ac:spMkLst>
            <pc:docMk/>
            <pc:sldMk cId="3212391464" sldId="392"/>
            <ac:spMk id="5" creationId="{24887CA5-AC85-4C90-91AB-570424EB53D4}"/>
          </ac:spMkLst>
        </pc:spChg>
        <pc:spChg chg="add mod">
          <ac:chgData name="Tegischer Lukas" userId="f78daebb-0565-485c-bd0e-1cd035e796ff" providerId="ADAL" clId="{FDD44131-7DAA-4D66-9E7D-67B7995B255E}" dt="2022-04-11T16:39:57.619" v="849" actId="1076"/>
          <ac:spMkLst>
            <pc:docMk/>
            <pc:sldMk cId="3212391464" sldId="392"/>
            <ac:spMk id="6" creationId="{C835939F-74F5-49AC-BB8C-ED93043F3EFC}"/>
          </ac:spMkLst>
        </pc:spChg>
      </pc:sldChg>
      <pc:sldChg chg="add del">
        <pc:chgData name="Tegischer Lukas" userId="f78daebb-0565-485c-bd0e-1cd035e796ff" providerId="ADAL" clId="{FDD44131-7DAA-4D66-9E7D-67B7995B255E}" dt="2022-04-11T16:40:22.387" v="851" actId="47"/>
        <pc:sldMkLst>
          <pc:docMk/>
          <pc:sldMk cId="2574933781" sldId="393"/>
        </pc:sldMkLst>
      </pc:sldChg>
      <pc:sldChg chg="addSp delSp modSp add mod delAnim">
        <pc:chgData name="Tegischer Lukas" userId="f78daebb-0565-485c-bd0e-1cd035e796ff" providerId="ADAL" clId="{FDD44131-7DAA-4D66-9E7D-67B7995B255E}" dt="2022-04-11T16:40:32.105" v="858" actId="14100"/>
        <pc:sldMkLst>
          <pc:docMk/>
          <pc:sldMk cId="2739579911" sldId="394"/>
        </pc:sldMkLst>
        <pc:spChg chg="del">
          <ac:chgData name="Tegischer Lukas" userId="f78daebb-0565-485c-bd0e-1cd035e796ff" providerId="ADAL" clId="{FDD44131-7DAA-4D66-9E7D-67B7995B255E}" dt="2022-04-11T16:40:25.799" v="854" actId="478"/>
          <ac:spMkLst>
            <pc:docMk/>
            <pc:sldMk cId="2739579911" sldId="394"/>
            <ac:spMk id="6" creationId="{28712077-FC04-4465-A745-3C4E6DFAC87D}"/>
          </ac:spMkLst>
        </pc:spChg>
        <pc:spChg chg="del">
          <ac:chgData name="Tegischer Lukas" userId="f78daebb-0565-485c-bd0e-1cd035e796ff" providerId="ADAL" clId="{FDD44131-7DAA-4D66-9E7D-67B7995B255E}" dt="2022-04-11T16:40:24.443" v="852" actId="478"/>
          <ac:spMkLst>
            <pc:docMk/>
            <pc:sldMk cId="2739579911" sldId="394"/>
            <ac:spMk id="7" creationId="{641A8DDF-ED42-44BF-B65B-01FEA6AB853D}"/>
          </ac:spMkLst>
        </pc:spChg>
        <pc:spChg chg="add mod">
          <ac:chgData name="Tegischer Lukas" userId="f78daebb-0565-485c-bd0e-1cd035e796ff" providerId="ADAL" clId="{FDD44131-7DAA-4D66-9E7D-67B7995B255E}" dt="2022-04-11T16:40:32.105" v="858" actId="14100"/>
          <ac:spMkLst>
            <pc:docMk/>
            <pc:sldMk cId="2739579911" sldId="394"/>
            <ac:spMk id="8" creationId="{F7B169F1-A273-4D50-BD91-D46DD2770E8C}"/>
          </ac:spMkLst>
        </pc:spChg>
        <pc:spChg chg="del">
          <ac:chgData name="Tegischer Lukas" userId="f78daebb-0565-485c-bd0e-1cd035e796ff" providerId="ADAL" clId="{FDD44131-7DAA-4D66-9E7D-67B7995B255E}" dt="2022-04-11T16:40:25.200" v="853" actId="478"/>
          <ac:spMkLst>
            <pc:docMk/>
            <pc:sldMk cId="2739579911" sldId="394"/>
            <ac:spMk id="9" creationId="{8BACB33F-42CE-470A-8D89-AE62E871BA4B}"/>
          </ac:spMkLst>
        </pc:spChg>
      </pc:sldChg>
      <pc:sldChg chg="add del">
        <pc:chgData name="Tegischer Lukas" userId="f78daebb-0565-485c-bd0e-1cd035e796ff" providerId="ADAL" clId="{FDD44131-7DAA-4D66-9E7D-67B7995B255E}" dt="2022-04-11T16:40:36.159" v="859" actId="47"/>
        <pc:sldMkLst>
          <pc:docMk/>
          <pc:sldMk cId="974733029" sldId="395"/>
        </pc:sldMkLst>
      </pc:sldChg>
      <pc:sldChg chg="addSp modSp add mod">
        <pc:chgData name="Tegischer Lukas" userId="f78daebb-0565-485c-bd0e-1cd035e796ff" providerId="ADAL" clId="{FDD44131-7DAA-4D66-9E7D-67B7995B255E}" dt="2022-04-11T16:42:20.968" v="888" actId="1076"/>
        <pc:sldMkLst>
          <pc:docMk/>
          <pc:sldMk cId="3441958520" sldId="395"/>
        </pc:sldMkLst>
        <pc:spChg chg="add mod">
          <ac:chgData name="Tegischer Lukas" userId="f78daebb-0565-485c-bd0e-1cd035e796ff" providerId="ADAL" clId="{FDD44131-7DAA-4D66-9E7D-67B7995B255E}" dt="2022-04-11T16:42:20.968" v="888" actId="1076"/>
          <ac:spMkLst>
            <pc:docMk/>
            <pc:sldMk cId="3441958520" sldId="395"/>
            <ac:spMk id="4" creationId="{DD21D03E-A968-4813-81DE-35C61B2B626E}"/>
          </ac:spMkLst>
        </pc:spChg>
        <pc:graphicFrameChg chg="mod modGraphic">
          <ac:chgData name="Tegischer Lukas" userId="f78daebb-0565-485c-bd0e-1cd035e796ff" providerId="ADAL" clId="{FDD44131-7DAA-4D66-9E7D-67B7995B255E}" dt="2022-04-11T16:41:22.684" v="867" actId="1076"/>
          <ac:graphicFrameMkLst>
            <pc:docMk/>
            <pc:sldMk cId="3441958520" sldId="395"/>
            <ac:graphicFrameMk id="5" creationId="{405D672D-83C3-467B-95A6-CC8372FD4B15}"/>
          </ac:graphicFrameMkLst>
        </pc:graphicFrameChg>
      </pc:sldChg>
      <pc:sldChg chg="add del">
        <pc:chgData name="Tegischer Lukas" userId="f78daebb-0565-485c-bd0e-1cd035e796ff" providerId="ADAL" clId="{FDD44131-7DAA-4D66-9E7D-67B7995B255E}" dt="2022-04-11T16:40:36.159" v="859" actId="47"/>
        <pc:sldMkLst>
          <pc:docMk/>
          <pc:sldMk cId="1936102408" sldId="396"/>
        </pc:sldMkLst>
      </pc:sldChg>
      <pc:sldChg chg="add del">
        <pc:chgData name="Tegischer Lukas" userId="f78daebb-0565-485c-bd0e-1cd035e796ff" providerId="ADAL" clId="{FDD44131-7DAA-4D66-9E7D-67B7995B255E}" dt="2022-04-11T16:40:36.159" v="859" actId="47"/>
        <pc:sldMkLst>
          <pc:docMk/>
          <pc:sldMk cId="4220335831" sldId="397"/>
        </pc:sldMkLst>
      </pc:sldChg>
    </pc:docChg>
  </pc:docChgLst>
  <pc:docChgLst>
    <pc:chgData name="Tegischer Lukas" userId="f78daebb-0565-485c-bd0e-1cd035e796ff" providerId="ADAL" clId="{D17BFEA8-62C5-4BF8-9B72-E15C4B09585E}"/>
    <pc:docChg chg="undo custSel addSld delSld modSld">
      <pc:chgData name="Tegischer Lukas" userId="f78daebb-0565-485c-bd0e-1cd035e796ff" providerId="ADAL" clId="{D17BFEA8-62C5-4BF8-9B72-E15C4B09585E}" dt="2022-10-12T17:43:12.210" v="369"/>
      <pc:docMkLst>
        <pc:docMk/>
      </pc:docMkLst>
      <pc:sldChg chg="modSp mod">
        <pc:chgData name="Tegischer Lukas" userId="f78daebb-0565-485c-bd0e-1cd035e796ff" providerId="ADAL" clId="{D17BFEA8-62C5-4BF8-9B72-E15C4B09585E}" dt="2022-10-12T17:19:43.156" v="32" actId="404"/>
        <pc:sldMkLst>
          <pc:docMk/>
          <pc:sldMk cId="336392357" sldId="256"/>
        </pc:sldMkLst>
        <pc:spChg chg="mod">
          <ac:chgData name="Tegischer Lukas" userId="f78daebb-0565-485c-bd0e-1cd035e796ff" providerId="ADAL" clId="{D17BFEA8-62C5-4BF8-9B72-E15C4B09585E}" dt="2022-10-12T17:19:43.156" v="32" actId="404"/>
          <ac:spMkLst>
            <pc:docMk/>
            <pc:sldMk cId="336392357" sldId="256"/>
            <ac:spMk id="2" creationId="{00000000-0000-0000-0000-000000000000}"/>
          </ac:spMkLst>
        </pc:spChg>
      </pc:sldChg>
      <pc:sldChg chg="del">
        <pc:chgData name="Tegischer Lukas" userId="f78daebb-0565-485c-bd0e-1cd035e796ff" providerId="ADAL" clId="{D17BFEA8-62C5-4BF8-9B72-E15C4B09585E}" dt="2022-10-12T17:19:53.005" v="33" actId="47"/>
        <pc:sldMkLst>
          <pc:docMk/>
          <pc:sldMk cId="1674453736" sldId="400"/>
        </pc:sldMkLst>
      </pc:sldChg>
      <pc:sldChg chg="del">
        <pc:chgData name="Tegischer Lukas" userId="f78daebb-0565-485c-bd0e-1cd035e796ff" providerId="ADAL" clId="{D17BFEA8-62C5-4BF8-9B72-E15C4B09585E}" dt="2022-10-12T17:33:17.411" v="368" actId="47"/>
        <pc:sldMkLst>
          <pc:docMk/>
          <pc:sldMk cId="1045059441" sldId="404"/>
        </pc:sldMkLst>
      </pc:sldChg>
      <pc:sldChg chg="addSp delSp modSp mod delAnim modAnim">
        <pc:chgData name="Tegischer Lukas" userId="f78daebb-0565-485c-bd0e-1cd035e796ff" providerId="ADAL" clId="{D17BFEA8-62C5-4BF8-9B72-E15C4B09585E}" dt="2022-10-12T17:21:13.148" v="80"/>
        <pc:sldMkLst>
          <pc:docMk/>
          <pc:sldMk cId="1318793251" sldId="410"/>
        </pc:sldMkLst>
        <pc:spChg chg="add mod">
          <ac:chgData name="Tegischer Lukas" userId="f78daebb-0565-485c-bd0e-1cd035e796ff" providerId="ADAL" clId="{D17BFEA8-62C5-4BF8-9B72-E15C4B09585E}" dt="2022-10-12T17:20:30.773" v="66" actId="1076"/>
          <ac:spMkLst>
            <pc:docMk/>
            <pc:sldMk cId="1318793251" sldId="410"/>
            <ac:spMk id="3" creationId="{4A7719F8-3FF8-BCBD-2278-7984C2813EB9}"/>
          </ac:spMkLst>
        </pc:spChg>
        <pc:spChg chg="mod">
          <ac:chgData name="Tegischer Lukas" userId="f78daebb-0565-485c-bd0e-1cd035e796ff" providerId="ADAL" clId="{D17BFEA8-62C5-4BF8-9B72-E15C4B09585E}" dt="2022-10-12T17:20:33.060" v="67" actId="1076"/>
          <ac:spMkLst>
            <pc:docMk/>
            <pc:sldMk cId="1318793251" sldId="410"/>
            <ac:spMk id="4" creationId="{23994922-00A3-43FE-A1D2-DC3C43171571}"/>
          </ac:spMkLst>
        </pc:spChg>
        <pc:spChg chg="del">
          <ac:chgData name="Tegischer Lukas" userId="f78daebb-0565-485c-bd0e-1cd035e796ff" providerId="ADAL" clId="{D17BFEA8-62C5-4BF8-9B72-E15C4B09585E}" dt="2022-10-12T17:19:56.028" v="35" actId="478"/>
          <ac:spMkLst>
            <pc:docMk/>
            <pc:sldMk cId="1318793251" sldId="410"/>
            <ac:spMk id="5" creationId="{5EEEA0DA-FAC1-4C40-DC37-C9A5C8D2B4D6}"/>
          </ac:spMkLst>
        </pc:spChg>
        <pc:spChg chg="del">
          <ac:chgData name="Tegischer Lukas" userId="f78daebb-0565-485c-bd0e-1cd035e796ff" providerId="ADAL" clId="{D17BFEA8-62C5-4BF8-9B72-E15C4B09585E}" dt="2022-10-12T17:19:54.295" v="34" actId="478"/>
          <ac:spMkLst>
            <pc:docMk/>
            <pc:sldMk cId="1318793251" sldId="410"/>
            <ac:spMk id="8" creationId="{2A1E8CCF-560E-C7B4-D4A5-974BEC34A49A}"/>
          </ac:spMkLst>
        </pc:spChg>
        <pc:spChg chg="del">
          <ac:chgData name="Tegischer Lukas" userId="f78daebb-0565-485c-bd0e-1cd035e796ff" providerId="ADAL" clId="{D17BFEA8-62C5-4BF8-9B72-E15C4B09585E}" dt="2022-10-12T17:19:56.028" v="35" actId="478"/>
          <ac:spMkLst>
            <pc:docMk/>
            <pc:sldMk cId="1318793251" sldId="410"/>
            <ac:spMk id="10" creationId="{2A406795-5046-5D1D-B54E-990CEDFB4EB6}"/>
          </ac:spMkLst>
        </pc:spChg>
      </pc:sldChg>
      <pc:sldChg chg="addSp delSp modSp mod delAnim modAnim">
        <pc:chgData name="Tegischer Lukas" userId="f78daebb-0565-485c-bd0e-1cd035e796ff" providerId="ADAL" clId="{D17BFEA8-62C5-4BF8-9B72-E15C4B09585E}" dt="2022-10-12T17:29:54.190" v="223"/>
        <pc:sldMkLst>
          <pc:docMk/>
          <pc:sldMk cId="3867422063" sldId="411"/>
        </pc:sldMkLst>
        <pc:spChg chg="del">
          <ac:chgData name="Tegischer Lukas" userId="f78daebb-0565-485c-bd0e-1cd035e796ff" providerId="ADAL" clId="{D17BFEA8-62C5-4BF8-9B72-E15C4B09585E}" dt="2022-10-12T17:27:29.338" v="157" actId="478"/>
          <ac:spMkLst>
            <pc:docMk/>
            <pc:sldMk cId="3867422063" sldId="411"/>
            <ac:spMk id="3" creationId="{9A95201E-7830-A34D-699C-86A637979658}"/>
          </ac:spMkLst>
        </pc:spChg>
        <pc:spChg chg="mod">
          <ac:chgData name="Tegischer Lukas" userId="f78daebb-0565-485c-bd0e-1cd035e796ff" providerId="ADAL" clId="{D17BFEA8-62C5-4BF8-9B72-E15C4B09585E}" dt="2022-10-12T17:29:06.445" v="206" actId="20577"/>
          <ac:spMkLst>
            <pc:docMk/>
            <pc:sldMk cId="3867422063" sldId="411"/>
            <ac:spMk id="4" creationId="{23994922-00A3-43FE-A1D2-DC3C43171571}"/>
          </ac:spMkLst>
        </pc:spChg>
        <pc:spChg chg="add mod">
          <ac:chgData name="Tegischer Lukas" userId="f78daebb-0565-485c-bd0e-1cd035e796ff" providerId="ADAL" clId="{D17BFEA8-62C5-4BF8-9B72-E15C4B09585E}" dt="2022-10-12T17:29:44.538" v="221" actId="1076"/>
          <ac:spMkLst>
            <pc:docMk/>
            <pc:sldMk cId="3867422063" sldId="411"/>
            <ac:spMk id="5" creationId="{722A12F3-DF5A-3E6B-285B-CA5BC4B88059}"/>
          </ac:spMkLst>
        </pc:spChg>
        <pc:spChg chg="del">
          <ac:chgData name="Tegischer Lukas" userId="f78daebb-0565-485c-bd0e-1cd035e796ff" providerId="ADAL" clId="{D17BFEA8-62C5-4BF8-9B72-E15C4B09585E}" dt="2022-10-12T17:27:27.865" v="155" actId="478"/>
          <ac:spMkLst>
            <pc:docMk/>
            <pc:sldMk cId="3867422063" sldId="411"/>
            <ac:spMk id="8" creationId="{2A1E8CCF-560E-C7B4-D4A5-974BEC34A49A}"/>
          </ac:spMkLst>
        </pc:spChg>
        <pc:spChg chg="add mod">
          <ac:chgData name="Tegischer Lukas" userId="f78daebb-0565-485c-bd0e-1cd035e796ff" providerId="ADAL" clId="{D17BFEA8-62C5-4BF8-9B72-E15C4B09585E}" dt="2022-10-12T17:29:41.410" v="219" actId="1076"/>
          <ac:spMkLst>
            <pc:docMk/>
            <pc:sldMk cId="3867422063" sldId="411"/>
            <ac:spMk id="9" creationId="{39AE0E24-DD94-25ED-8472-13ACAF742A38}"/>
          </ac:spMkLst>
        </pc:spChg>
        <pc:spChg chg="del">
          <ac:chgData name="Tegischer Lukas" userId="f78daebb-0565-485c-bd0e-1cd035e796ff" providerId="ADAL" clId="{D17BFEA8-62C5-4BF8-9B72-E15C4B09585E}" dt="2022-10-12T17:27:28.290" v="156" actId="478"/>
          <ac:spMkLst>
            <pc:docMk/>
            <pc:sldMk cId="3867422063" sldId="411"/>
            <ac:spMk id="10" creationId="{2A406795-5046-5D1D-B54E-990CEDFB4EB6}"/>
          </ac:spMkLst>
        </pc:spChg>
        <pc:picChg chg="add mod">
          <ac:chgData name="Tegischer Lukas" userId="f78daebb-0565-485c-bd0e-1cd035e796ff" providerId="ADAL" clId="{D17BFEA8-62C5-4BF8-9B72-E15C4B09585E}" dt="2022-10-12T17:29:42.468" v="220" actId="1076"/>
          <ac:picMkLst>
            <pc:docMk/>
            <pc:sldMk cId="3867422063" sldId="411"/>
            <ac:picMk id="6" creationId="{190349A2-0DB1-00E8-E662-F1B5C398AAC5}"/>
          </ac:picMkLst>
        </pc:picChg>
      </pc:sldChg>
      <pc:sldChg chg="addSp delSp modSp del mod delAnim">
        <pc:chgData name="Tegischer Lukas" userId="f78daebb-0565-485c-bd0e-1cd035e796ff" providerId="ADAL" clId="{D17BFEA8-62C5-4BF8-9B72-E15C4B09585E}" dt="2022-10-12T17:33:17.411" v="368" actId="47"/>
        <pc:sldMkLst>
          <pc:docMk/>
          <pc:sldMk cId="2873026054" sldId="412"/>
        </pc:sldMkLst>
        <pc:spChg chg="add del mod">
          <ac:chgData name="Tegischer Lukas" userId="f78daebb-0565-485c-bd0e-1cd035e796ff" providerId="ADAL" clId="{D17BFEA8-62C5-4BF8-9B72-E15C4B09585E}" dt="2022-10-12T17:33:11.093" v="367" actId="478"/>
          <ac:spMkLst>
            <pc:docMk/>
            <pc:sldMk cId="2873026054" sldId="412"/>
            <ac:spMk id="3" creationId="{4B31F5EF-C26A-78E8-C5E7-8CDDEF54253D}"/>
          </ac:spMkLst>
        </pc:spChg>
        <pc:spChg chg="del mod">
          <ac:chgData name="Tegischer Lukas" userId="f78daebb-0565-485c-bd0e-1cd035e796ff" providerId="ADAL" clId="{D17BFEA8-62C5-4BF8-9B72-E15C4B09585E}" dt="2022-10-12T17:32:54.310" v="362" actId="478"/>
          <ac:spMkLst>
            <pc:docMk/>
            <pc:sldMk cId="2873026054" sldId="412"/>
            <ac:spMk id="4" creationId="{23994922-00A3-43FE-A1D2-DC3C43171571}"/>
          </ac:spMkLst>
        </pc:spChg>
        <pc:spChg chg="del">
          <ac:chgData name="Tegischer Lukas" userId="f78daebb-0565-485c-bd0e-1cd035e796ff" providerId="ADAL" clId="{D17BFEA8-62C5-4BF8-9B72-E15C4B09585E}" dt="2022-10-12T17:32:53.436" v="360" actId="478"/>
          <ac:spMkLst>
            <pc:docMk/>
            <pc:sldMk cId="2873026054" sldId="412"/>
            <ac:spMk id="21" creationId="{247B04CD-989B-6E5A-2BFE-6B9300932745}"/>
          </ac:spMkLst>
        </pc:spChg>
        <pc:spChg chg="del">
          <ac:chgData name="Tegischer Lukas" userId="f78daebb-0565-485c-bd0e-1cd035e796ff" providerId="ADAL" clId="{D17BFEA8-62C5-4BF8-9B72-E15C4B09585E}" dt="2022-10-12T17:32:55.480" v="363" actId="478"/>
          <ac:spMkLst>
            <pc:docMk/>
            <pc:sldMk cId="2873026054" sldId="412"/>
            <ac:spMk id="25" creationId="{FFFF6DDA-33C6-50C6-C68A-F45260FB8120}"/>
          </ac:spMkLst>
        </pc:spChg>
        <pc:picChg chg="del">
          <ac:chgData name="Tegischer Lukas" userId="f78daebb-0565-485c-bd0e-1cd035e796ff" providerId="ADAL" clId="{D17BFEA8-62C5-4BF8-9B72-E15C4B09585E}" dt="2022-10-12T17:32:55.480" v="363" actId="478"/>
          <ac:picMkLst>
            <pc:docMk/>
            <pc:sldMk cId="2873026054" sldId="412"/>
            <ac:picMk id="23" creationId="{D6334C8C-010F-9681-99E3-C2FCC5A719E5}"/>
          </ac:picMkLst>
        </pc:picChg>
      </pc:sldChg>
      <pc:sldChg chg="del">
        <pc:chgData name="Tegischer Lukas" userId="f78daebb-0565-485c-bd0e-1cd035e796ff" providerId="ADAL" clId="{D17BFEA8-62C5-4BF8-9B72-E15C4B09585E}" dt="2022-10-12T17:33:17.411" v="368" actId="47"/>
        <pc:sldMkLst>
          <pc:docMk/>
          <pc:sldMk cId="1952304831" sldId="413"/>
        </pc:sldMkLst>
      </pc:sldChg>
      <pc:sldChg chg="del">
        <pc:chgData name="Tegischer Lukas" userId="f78daebb-0565-485c-bd0e-1cd035e796ff" providerId="ADAL" clId="{D17BFEA8-62C5-4BF8-9B72-E15C4B09585E}" dt="2022-10-12T17:33:17.411" v="368" actId="47"/>
        <pc:sldMkLst>
          <pc:docMk/>
          <pc:sldMk cId="3294739272" sldId="414"/>
        </pc:sldMkLst>
      </pc:sldChg>
      <pc:sldChg chg="del">
        <pc:chgData name="Tegischer Lukas" userId="f78daebb-0565-485c-bd0e-1cd035e796ff" providerId="ADAL" clId="{D17BFEA8-62C5-4BF8-9B72-E15C4B09585E}" dt="2022-10-12T17:33:17.411" v="368" actId="47"/>
        <pc:sldMkLst>
          <pc:docMk/>
          <pc:sldMk cId="219169044" sldId="415"/>
        </pc:sldMkLst>
      </pc:sldChg>
      <pc:sldChg chg="del">
        <pc:chgData name="Tegischer Lukas" userId="f78daebb-0565-485c-bd0e-1cd035e796ff" providerId="ADAL" clId="{D17BFEA8-62C5-4BF8-9B72-E15C4B09585E}" dt="2022-10-12T17:33:17.411" v="368" actId="47"/>
        <pc:sldMkLst>
          <pc:docMk/>
          <pc:sldMk cId="2748657211" sldId="416"/>
        </pc:sldMkLst>
      </pc:sldChg>
      <pc:sldChg chg="del">
        <pc:chgData name="Tegischer Lukas" userId="f78daebb-0565-485c-bd0e-1cd035e796ff" providerId="ADAL" clId="{D17BFEA8-62C5-4BF8-9B72-E15C4B09585E}" dt="2022-10-12T17:33:17.411" v="368" actId="47"/>
        <pc:sldMkLst>
          <pc:docMk/>
          <pc:sldMk cId="3590426698" sldId="417"/>
        </pc:sldMkLst>
      </pc:sldChg>
      <pc:sldChg chg="del">
        <pc:chgData name="Tegischer Lukas" userId="f78daebb-0565-485c-bd0e-1cd035e796ff" providerId="ADAL" clId="{D17BFEA8-62C5-4BF8-9B72-E15C4B09585E}" dt="2022-10-12T17:33:17.411" v="368" actId="47"/>
        <pc:sldMkLst>
          <pc:docMk/>
          <pc:sldMk cId="4007401767" sldId="418"/>
        </pc:sldMkLst>
      </pc:sldChg>
      <pc:sldChg chg="del">
        <pc:chgData name="Tegischer Lukas" userId="f78daebb-0565-485c-bd0e-1cd035e796ff" providerId="ADAL" clId="{D17BFEA8-62C5-4BF8-9B72-E15C4B09585E}" dt="2022-10-12T17:33:17.411" v="368" actId="47"/>
        <pc:sldMkLst>
          <pc:docMk/>
          <pc:sldMk cId="467817443" sldId="419"/>
        </pc:sldMkLst>
      </pc:sldChg>
      <pc:sldChg chg="addSp delSp modSp mod delAnim modAnim">
        <pc:chgData name="Tegischer Lukas" userId="f78daebb-0565-485c-bd0e-1cd035e796ff" providerId="ADAL" clId="{D17BFEA8-62C5-4BF8-9B72-E15C4B09585E}" dt="2022-10-12T17:32:33.996" v="359"/>
        <pc:sldMkLst>
          <pc:docMk/>
          <pc:sldMk cId="3894701210" sldId="420"/>
        </pc:sldMkLst>
        <pc:spChg chg="del">
          <ac:chgData name="Tegischer Lukas" userId="f78daebb-0565-485c-bd0e-1cd035e796ff" providerId="ADAL" clId="{D17BFEA8-62C5-4BF8-9B72-E15C4B09585E}" dt="2022-10-12T17:32:10.441" v="348" actId="478"/>
          <ac:spMkLst>
            <pc:docMk/>
            <pc:sldMk cId="3894701210" sldId="420"/>
            <ac:spMk id="3" creationId="{9A95201E-7830-A34D-699C-86A637979658}"/>
          </ac:spMkLst>
        </pc:spChg>
        <pc:spChg chg="mod">
          <ac:chgData name="Tegischer Lukas" userId="f78daebb-0565-485c-bd0e-1cd035e796ff" providerId="ADAL" clId="{D17BFEA8-62C5-4BF8-9B72-E15C4B09585E}" dt="2022-10-12T17:32:21.323" v="354" actId="1076"/>
          <ac:spMkLst>
            <pc:docMk/>
            <pc:sldMk cId="3894701210" sldId="420"/>
            <ac:spMk id="4" creationId="{23994922-00A3-43FE-A1D2-DC3C43171571}"/>
          </ac:spMkLst>
        </pc:spChg>
        <pc:spChg chg="add mod">
          <ac:chgData name="Tegischer Lukas" userId="f78daebb-0565-485c-bd0e-1cd035e796ff" providerId="ADAL" clId="{D17BFEA8-62C5-4BF8-9B72-E15C4B09585E}" dt="2022-10-12T17:32:28.296" v="357" actId="122"/>
          <ac:spMkLst>
            <pc:docMk/>
            <pc:sldMk cId="3894701210" sldId="420"/>
            <ac:spMk id="5" creationId="{A5061D15-17CE-8348-8E4A-E75E6683DE81}"/>
          </ac:spMkLst>
        </pc:spChg>
        <pc:spChg chg="del">
          <ac:chgData name="Tegischer Lukas" userId="f78daebb-0565-485c-bd0e-1cd035e796ff" providerId="ADAL" clId="{D17BFEA8-62C5-4BF8-9B72-E15C4B09585E}" dt="2022-10-12T17:32:09.847" v="347" actId="478"/>
          <ac:spMkLst>
            <pc:docMk/>
            <pc:sldMk cId="3894701210" sldId="420"/>
            <ac:spMk id="7" creationId="{2FE883BB-5A5A-038C-104C-4DDC4BE716B6}"/>
          </ac:spMkLst>
        </pc:spChg>
      </pc:sldChg>
      <pc:sldChg chg="addSp delSp modSp add mod modAnim">
        <pc:chgData name="Tegischer Lukas" userId="f78daebb-0565-485c-bd0e-1cd035e796ff" providerId="ADAL" clId="{D17BFEA8-62C5-4BF8-9B72-E15C4B09585E}" dt="2022-10-12T17:22:14.156" v="102"/>
        <pc:sldMkLst>
          <pc:docMk/>
          <pc:sldMk cId="797636677" sldId="421"/>
        </pc:sldMkLst>
        <pc:spChg chg="del">
          <ac:chgData name="Tegischer Lukas" userId="f78daebb-0565-485c-bd0e-1cd035e796ff" providerId="ADAL" clId="{D17BFEA8-62C5-4BF8-9B72-E15C4B09585E}" dt="2022-10-12T17:21:00.795" v="76" actId="478"/>
          <ac:spMkLst>
            <pc:docMk/>
            <pc:sldMk cId="797636677" sldId="421"/>
            <ac:spMk id="3" creationId="{4A7719F8-3FF8-BCBD-2278-7984C2813EB9}"/>
          </ac:spMkLst>
        </pc:spChg>
        <pc:spChg chg="mod">
          <ac:chgData name="Tegischer Lukas" userId="f78daebb-0565-485c-bd0e-1cd035e796ff" providerId="ADAL" clId="{D17BFEA8-62C5-4BF8-9B72-E15C4B09585E}" dt="2022-10-12T17:21:35.893" v="88" actId="1076"/>
          <ac:spMkLst>
            <pc:docMk/>
            <pc:sldMk cId="797636677" sldId="421"/>
            <ac:spMk id="4" creationId="{23994922-00A3-43FE-A1D2-DC3C43171571}"/>
          </ac:spMkLst>
        </pc:spChg>
        <pc:spChg chg="add mod">
          <ac:chgData name="Tegischer Lukas" userId="f78daebb-0565-485c-bd0e-1cd035e796ff" providerId="ADAL" clId="{D17BFEA8-62C5-4BF8-9B72-E15C4B09585E}" dt="2022-10-12T17:21:37.845" v="89" actId="1076"/>
          <ac:spMkLst>
            <pc:docMk/>
            <pc:sldMk cId="797636677" sldId="421"/>
            <ac:spMk id="5" creationId="{84C1F833-3A45-4BA1-9855-B1F8553ED1F9}"/>
          </ac:spMkLst>
        </pc:spChg>
        <pc:spChg chg="add mod">
          <ac:chgData name="Tegischer Lukas" userId="f78daebb-0565-485c-bd0e-1cd035e796ff" providerId="ADAL" clId="{D17BFEA8-62C5-4BF8-9B72-E15C4B09585E}" dt="2022-10-12T17:22:06.853" v="99" actId="1076"/>
          <ac:spMkLst>
            <pc:docMk/>
            <pc:sldMk cId="797636677" sldId="421"/>
            <ac:spMk id="8" creationId="{CFDBA9A7-18B1-4F53-B68C-1FDEF593AF94}"/>
          </ac:spMkLst>
        </pc:spChg>
        <pc:picChg chg="add mod">
          <ac:chgData name="Tegischer Lukas" userId="f78daebb-0565-485c-bd0e-1cd035e796ff" providerId="ADAL" clId="{D17BFEA8-62C5-4BF8-9B72-E15C4B09585E}" dt="2022-10-12T17:22:04.628" v="98" actId="1076"/>
          <ac:picMkLst>
            <pc:docMk/>
            <pc:sldMk cId="797636677" sldId="421"/>
            <ac:picMk id="6" creationId="{B97AA0C0-3DD2-1906-4DE9-F0A7FCE3872E}"/>
          </ac:picMkLst>
        </pc:picChg>
      </pc:sldChg>
      <pc:sldChg chg="addSp delSp modSp add mod delAnim">
        <pc:chgData name="Tegischer Lukas" userId="f78daebb-0565-485c-bd0e-1cd035e796ff" providerId="ADAL" clId="{D17BFEA8-62C5-4BF8-9B72-E15C4B09585E}" dt="2022-10-12T17:26:38.527" v="139" actId="1076"/>
        <pc:sldMkLst>
          <pc:docMk/>
          <pc:sldMk cId="3368119960" sldId="422"/>
        </pc:sldMkLst>
        <pc:spChg chg="add mod">
          <ac:chgData name="Tegischer Lukas" userId="f78daebb-0565-485c-bd0e-1cd035e796ff" providerId="ADAL" clId="{D17BFEA8-62C5-4BF8-9B72-E15C4B09585E}" dt="2022-10-12T17:22:49.156" v="118" actId="1076"/>
          <ac:spMkLst>
            <pc:docMk/>
            <pc:sldMk cId="3368119960" sldId="422"/>
            <ac:spMk id="3" creationId="{56D39FBE-DD06-A4E1-1C71-3D7852FCAFD2}"/>
          </ac:spMkLst>
        </pc:spChg>
        <pc:spChg chg="del">
          <ac:chgData name="Tegischer Lukas" userId="f78daebb-0565-485c-bd0e-1cd035e796ff" providerId="ADAL" clId="{D17BFEA8-62C5-4BF8-9B72-E15C4B09585E}" dt="2022-10-12T17:22:23.532" v="107" actId="478"/>
          <ac:spMkLst>
            <pc:docMk/>
            <pc:sldMk cId="3368119960" sldId="422"/>
            <ac:spMk id="4" creationId="{23994922-00A3-43FE-A1D2-DC3C43171571}"/>
          </ac:spMkLst>
        </pc:spChg>
        <pc:spChg chg="del">
          <ac:chgData name="Tegischer Lukas" userId="f78daebb-0565-485c-bd0e-1cd035e796ff" providerId="ADAL" clId="{D17BFEA8-62C5-4BF8-9B72-E15C4B09585E}" dt="2022-10-12T17:22:20.338" v="105" actId="478"/>
          <ac:spMkLst>
            <pc:docMk/>
            <pc:sldMk cId="3368119960" sldId="422"/>
            <ac:spMk id="5" creationId="{84C1F833-3A45-4BA1-9855-B1F8553ED1F9}"/>
          </ac:spMkLst>
        </pc:spChg>
        <pc:spChg chg="del">
          <ac:chgData name="Tegischer Lukas" userId="f78daebb-0565-485c-bd0e-1cd035e796ff" providerId="ADAL" clId="{D17BFEA8-62C5-4BF8-9B72-E15C4B09585E}" dt="2022-10-12T17:22:18.103" v="104" actId="478"/>
          <ac:spMkLst>
            <pc:docMk/>
            <pc:sldMk cId="3368119960" sldId="422"/>
            <ac:spMk id="8" creationId="{CFDBA9A7-18B1-4F53-B68C-1FDEF593AF94}"/>
          </ac:spMkLst>
        </pc:spChg>
        <pc:picChg chg="mod">
          <ac:chgData name="Tegischer Lukas" userId="f78daebb-0565-485c-bd0e-1cd035e796ff" providerId="ADAL" clId="{D17BFEA8-62C5-4BF8-9B72-E15C4B09585E}" dt="2022-10-12T17:26:38.527" v="139" actId="1076"/>
          <ac:picMkLst>
            <pc:docMk/>
            <pc:sldMk cId="3368119960" sldId="422"/>
            <ac:picMk id="6" creationId="{B97AA0C0-3DD2-1906-4DE9-F0A7FCE3872E}"/>
          </ac:picMkLst>
        </pc:picChg>
      </pc:sldChg>
      <pc:sldChg chg="addSp delSp modSp add mod modAnim">
        <pc:chgData name="Tegischer Lukas" userId="f78daebb-0565-485c-bd0e-1cd035e796ff" providerId="ADAL" clId="{D17BFEA8-62C5-4BF8-9B72-E15C4B09585E}" dt="2022-10-12T17:27:04.713" v="148"/>
        <pc:sldMkLst>
          <pc:docMk/>
          <pc:sldMk cId="1645466978" sldId="423"/>
        </pc:sldMkLst>
        <pc:spChg chg="del">
          <ac:chgData name="Tegischer Lukas" userId="f78daebb-0565-485c-bd0e-1cd035e796ff" providerId="ADAL" clId="{D17BFEA8-62C5-4BF8-9B72-E15C4B09585E}" dt="2022-10-12T17:22:55.392" v="121" actId="478"/>
          <ac:spMkLst>
            <pc:docMk/>
            <pc:sldMk cId="1645466978" sldId="423"/>
            <ac:spMk id="3" creationId="{56D39FBE-DD06-A4E1-1C71-3D7852FCAFD2}"/>
          </ac:spMkLst>
        </pc:spChg>
        <pc:spChg chg="add mod">
          <ac:chgData name="Tegischer Lukas" userId="f78daebb-0565-485c-bd0e-1cd035e796ff" providerId="ADAL" clId="{D17BFEA8-62C5-4BF8-9B72-E15C4B09585E}" dt="2022-10-12T17:23:27.357" v="132" actId="1076"/>
          <ac:spMkLst>
            <pc:docMk/>
            <pc:sldMk cId="1645466978" sldId="423"/>
            <ac:spMk id="4" creationId="{0779A898-3D42-5563-848E-C9FF2962067B}"/>
          </ac:spMkLst>
        </pc:spChg>
        <pc:picChg chg="add del mod">
          <ac:chgData name="Tegischer Lukas" userId="f78daebb-0565-485c-bd0e-1cd035e796ff" providerId="ADAL" clId="{D17BFEA8-62C5-4BF8-9B72-E15C4B09585E}" dt="2022-10-12T17:26:36.059" v="137" actId="478"/>
          <ac:picMkLst>
            <pc:docMk/>
            <pc:sldMk cId="1645466978" sldId="423"/>
            <ac:picMk id="5" creationId="{8381D56D-5810-DE80-23EF-30357F7873FA}"/>
          </ac:picMkLst>
        </pc:picChg>
        <pc:picChg chg="del">
          <ac:chgData name="Tegischer Lukas" userId="f78daebb-0565-485c-bd0e-1cd035e796ff" providerId="ADAL" clId="{D17BFEA8-62C5-4BF8-9B72-E15C4B09585E}" dt="2022-10-12T17:22:55.706" v="122" actId="478"/>
          <ac:picMkLst>
            <pc:docMk/>
            <pc:sldMk cId="1645466978" sldId="423"/>
            <ac:picMk id="6" creationId="{B97AA0C0-3DD2-1906-4DE9-F0A7FCE3872E}"/>
          </ac:picMkLst>
        </pc:picChg>
        <pc:picChg chg="add del mod">
          <ac:chgData name="Tegischer Lukas" userId="f78daebb-0565-485c-bd0e-1cd035e796ff" providerId="ADAL" clId="{D17BFEA8-62C5-4BF8-9B72-E15C4B09585E}" dt="2022-10-12T17:26:48.959" v="142" actId="478"/>
          <ac:picMkLst>
            <pc:docMk/>
            <pc:sldMk cId="1645466978" sldId="423"/>
            <ac:picMk id="7" creationId="{1B683446-ADFA-9ECD-698D-0F272C475BC2}"/>
          </ac:picMkLst>
        </pc:picChg>
        <pc:picChg chg="add mod">
          <ac:chgData name="Tegischer Lukas" userId="f78daebb-0565-485c-bd0e-1cd035e796ff" providerId="ADAL" clId="{D17BFEA8-62C5-4BF8-9B72-E15C4B09585E}" dt="2022-10-12T17:27:00.644" v="147" actId="1076"/>
          <ac:picMkLst>
            <pc:docMk/>
            <pc:sldMk cId="1645466978" sldId="423"/>
            <ac:picMk id="8" creationId="{463F9858-6D92-0867-0936-24BEA5A2D616}"/>
          </ac:picMkLst>
        </pc:picChg>
      </pc:sldChg>
      <pc:sldChg chg="add modAnim">
        <pc:chgData name="Tegischer Lukas" userId="f78daebb-0565-485c-bd0e-1cd035e796ff" providerId="ADAL" clId="{D17BFEA8-62C5-4BF8-9B72-E15C4B09585E}" dt="2022-10-12T17:27:10.052" v="149"/>
        <pc:sldMkLst>
          <pc:docMk/>
          <pc:sldMk cId="486208613" sldId="424"/>
        </pc:sldMkLst>
      </pc:sldChg>
      <pc:sldChg chg="addSp delSp modSp add mod delAnim modAnim">
        <pc:chgData name="Tegischer Lukas" userId="f78daebb-0565-485c-bd0e-1cd035e796ff" providerId="ADAL" clId="{D17BFEA8-62C5-4BF8-9B72-E15C4B09585E}" dt="2022-10-12T17:31:44.685" v="311"/>
        <pc:sldMkLst>
          <pc:docMk/>
          <pc:sldMk cId="556725617" sldId="425"/>
        </pc:sldMkLst>
        <pc:spChg chg="mod">
          <ac:chgData name="Tegischer Lukas" userId="f78daebb-0565-485c-bd0e-1cd035e796ff" providerId="ADAL" clId="{D17BFEA8-62C5-4BF8-9B72-E15C4B09585E}" dt="2022-10-12T17:30:08.139" v="274" actId="6549"/>
          <ac:spMkLst>
            <pc:docMk/>
            <pc:sldMk cId="556725617" sldId="425"/>
            <ac:spMk id="4" creationId="{23994922-00A3-43FE-A1D2-DC3C43171571}"/>
          </ac:spMkLst>
        </pc:spChg>
        <pc:spChg chg="del">
          <ac:chgData name="Tegischer Lukas" userId="f78daebb-0565-485c-bd0e-1cd035e796ff" providerId="ADAL" clId="{D17BFEA8-62C5-4BF8-9B72-E15C4B09585E}" dt="2022-10-12T17:30:18.447" v="279" actId="478"/>
          <ac:spMkLst>
            <pc:docMk/>
            <pc:sldMk cId="556725617" sldId="425"/>
            <ac:spMk id="5" creationId="{722A12F3-DF5A-3E6B-285B-CA5BC4B88059}"/>
          </ac:spMkLst>
        </pc:spChg>
        <pc:spChg chg="add mod">
          <ac:chgData name="Tegischer Lukas" userId="f78daebb-0565-485c-bd0e-1cd035e796ff" providerId="ADAL" clId="{D17BFEA8-62C5-4BF8-9B72-E15C4B09585E}" dt="2022-10-12T17:31:38.527" v="309" actId="113"/>
          <ac:spMkLst>
            <pc:docMk/>
            <pc:sldMk cId="556725617" sldId="425"/>
            <ac:spMk id="7" creationId="{BDFE7D5C-C8DE-A3C8-1F7D-652F62F5B1B3}"/>
          </ac:spMkLst>
        </pc:spChg>
        <pc:spChg chg="del">
          <ac:chgData name="Tegischer Lukas" userId="f78daebb-0565-485c-bd0e-1cd035e796ff" providerId="ADAL" clId="{D17BFEA8-62C5-4BF8-9B72-E15C4B09585E}" dt="2022-10-12T17:30:11.841" v="276" actId="478"/>
          <ac:spMkLst>
            <pc:docMk/>
            <pc:sldMk cId="556725617" sldId="425"/>
            <ac:spMk id="9" creationId="{39AE0E24-DD94-25ED-8472-13ACAF742A38}"/>
          </ac:spMkLst>
        </pc:spChg>
        <pc:spChg chg="add mod">
          <ac:chgData name="Tegischer Lukas" userId="f78daebb-0565-485c-bd0e-1cd035e796ff" providerId="ADAL" clId="{D17BFEA8-62C5-4BF8-9B72-E15C4B09585E}" dt="2022-10-12T17:31:15.326" v="304" actId="113"/>
          <ac:spMkLst>
            <pc:docMk/>
            <pc:sldMk cId="556725617" sldId="425"/>
            <ac:spMk id="10" creationId="{83B59FED-E3A2-25DB-020E-C57B040A49BF}"/>
          </ac:spMkLst>
        </pc:spChg>
        <pc:picChg chg="add mod">
          <ac:chgData name="Tegischer Lukas" userId="f78daebb-0565-485c-bd0e-1cd035e796ff" providerId="ADAL" clId="{D17BFEA8-62C5-4BF8-9B72-E15C4B09585E}" dt="2022-10-12T17:30:37.353" v="286" actId="1076"/>
          <ac:picMkLst>
            <pc:docMk/>
            <pc:sldMk cId="556725617" sldId="425"/>
            <ac:picMk id="2" creationId="{6FEAD41A-F84F-45A1-BD9D-BAD01A09B9F9}"/>
          </ac:picMkLst>
        </pc:picChg>
        <pc:picChg chg="del">
          <ac:chgData name="Tegischer Lukas" userId="f78daebb-0565-485c-bd0e-1cd035e796ff" providerId="ADAL" clId="{D17BFEA8-62C5-4BF8-9B72-E15C4B09585E}" dt="2022-10-12T17:30:11.201" v="275" actId="478"/>
          <ac:picMkLst>
            <pc:docMk/>
            <pc:sldMk cId="556725617" sldId="425"/>
            <ac:picMk id="6" creationId="{190349A2-0DB1-00E8-E662-F1B5C398AAC5}"/>
          </ac:picMkLst>
        </pc:picChg>
      </pc:sldChg>
      <pc:sldChg chg="add">
        <pc:chgData name="Tegischer Lukas" userId="f78daebb-0565-485c-bd0e-1cd035e796ff" providerId="ADAL" clId="{D17BFEA8-62C5-4BF8-9B72-E15C4B09585E}" dt="2022-10-12T17:43:12.210" v="369"/>
        <pc:sldMkLst>
          <pc:docMk/>
          <pc:sldMk cId="1417188254" sldId="426"/>
        </pc:sldMkLst>
      </pc:sldChg>
      <pc:sldChg chg="add">
        <pc:chgData name="Tegischer Lukas" userId="f78daebb-0565-485c-bd0e-1cd035e796ff" providerId="ADAL" clId="{D17BFEA8-62C5-4BF8-9B72-E15C4B09585E}" dt="2022-10-12T17:43:12.210" v="369"/>
        <pc:sldMkLst>
          <pc:docMk/>
          <pc:sldMk cId="289630694" sldId="427"/>
        </pc:sldMkLst>
      </pc:sldChg>
    </pc:docChg>
  </pc:docChgLst>
  <pc:docChgLst>
    <pc:chgData name="Tegischer Lukas" userId="f78daebb-0565-485c-bd0e-1cd035e796ff" providerId="ADAL" clId="{AF584DDF-8270-447E-A0F6-A13C67F47E34}"/>
    <pc:docChg chg="undo custSel addSld delSld modSld">
      <pc:chgData name="Tegischer Lukas" userId="f78daebb-0565-485c-bd0e-1cd035e796ff" providerId="ADAL" clId="{AF584DDF-8270-447E-A0F6-A13C67F47E34}" dt="2022-10-01T19:36:26.995" v="838"/>
      <pc:docMkLst>
        <pc:docMk/>
      </pc:docMkLst>
      <pc:sldChg chg="modSp mod">
        <pc:chgData name="Tegischer Lukas" userId="f78daebb-0565-485c-bd0e-1cd035e796ff" providerId="ADAL" clId="{AF584DDF-8270-447E-A0F6-A13C67F47E34}" dt="2022-10-01T19:16:25.059" v="53" actId="1076"/>
        <pc:sldMkLst>
          <pc:docMk/>
          <pc:sldMk cId="336392357" sldId="256"/>
        </pc:sldMkLst>
        <pc:spChg chg="mod">
          <ac:chgData name="Tegischer Lukas" userId="f78daebb-0565-485c-bd0e-1cd035e796ff" providerId="ADAL" clId="{AF584DDF-8270-447E-A0F6-A13C67F47E34}" dt="2022-10-01T19:16:23.344" v="51" actId="403"/>
          <ac:spMkLst>
            <pc:docMk/>
            <pc:sldMk cId="336392357" sldId="256"/>
            <ac:spMk id="2" creationId="{00000000-0000-0000-0000-000000000000}"/>
          </ac:spMkLst>
        </pc:spChg>
        <pc:picChg chg="mod">
          <ac:chgData name="Tegischer Lukas" userId="f78daebb-0565-485c-bd0e-1cd035e796ff" providerId="ADAL" clId="{AF584DDF-8270-447E-A0F6-A13C67F47E34}" dt="2022-10-01T19:16:25.059" v="53" actId="1076"/>
          <ac:picMkLst>
            <pc:docMk/>
            <pc:sldMk cId="336392357" sldId="256"/>
            <ac:picMk id="8" creationId="{FD6710D9-1CE8-4542-848B-E626712C6EBF}"/>
          </ac:picMkLst>
        </pc:picChg>
      </pc:sldChg>
      <pc:sldChg chg="delSp modSp mod delAnim">
        <pc:chgData name="Tegischer Lukas" userId="f78daebb-0565-485c-bd0e-1cd035e796ff" providerId="ADAL" clId="{AF584DDF-8270-447E-A0F6-A13C67F47E34}" dt="2022-10-01T19:17:20.206" v="55" actId="478"/>
        <pc:sldMkLst>
          <pc:docMk/>
          <pc:sldMk cId="3932101437" sldId="291"/>
        </pc:sldMkLst>
        <pc:picChg chg="del mod">
          <ac:chgData name="Tegischer Lukas" userId="f78daebb-0565-485c-bd0e-1cd035e796ff" providerId="ADAL" clId="{AF584DDF-8270-447E-A0F6-A13C67F47E34}" dt="2022-10-01T19:17:20.206" v="55" actId="478"/>
          <ac:picMkLst>
            <pc:docMk/>
            <pc:sldMk cId="3932101437" sldId="291"/>
            <ac:picMk id="2" creationId="{C69CBDB4-8F9E-4E13-B168-92FB8EBE10E5}"/>
          </ac:picMkLst>
        </pc:picChg>
      </pc:sldChg>
      <pc:sldChg chg="del">
        <pc:chgData name="Tegischer Lukas" userId="f78daebb-0565-485c-bd0e-1cd035e796ff" providerId="ADAL" clId="{AF584DDF-8270-447E-A0F6-A13C67F47E34}" dt="2022-10-01T19:17:25.229" v="56" actId="47"/>
        <pc:sldMkLst>
          <pc:docMk/>
          <pc:sldMk cId="2827705079" sldId="386"/>
        </pc:sldMkLst>
      </pc:sldChg>
      <pc:sldChg chg="del">
        <pc:chgData name="Tegischer Lukas" userId="f78daebb-0565-485c-bd0e-1cd035e796ff" providerId="ADAL" clId="{AF584DDF-8270-447E-A0F6-A13C67F47E34}" dt="2022-10-01T19:17:38.547" v="61" actId="47"/>
        <pc:sldMkLst>
          <pc:docMk/>
          <pc:sldMk cId="2987314754" sldId="387"/>
        </pc:sldMkLst>
      </pc:sldChg>
      <pc:sldChg chg="del">
        <pc:chgData name="Tegischer Lukas" userId="f78daebb-0565-485c-bd0e-1cd035e796ff" providerId="ADAL" clId="{AF584DDF-8270-447E-A0F6-A13C67F47E34}" dt="2022-10-01T19:17:37.578" v="60" actId="47"/>
        <pc:sldMkLst>
          <pc:docMk/>
          <pc:sldMk cId="181065231" sldId="390"/>
        </pc:sldMkLst>
      </pc:sldChg>
      <pc:sldChg chg="del">
        <pc:chgData name="Tegischer Lukas" userId="f78daebb-0565-485c-bd0e-1cd035e796ff" providerId="ADAL" clId="{AF584DDF-8270-447E-A0F6-A13C67F47E34}" dt="2022-10-01T19:17:37.578" v="60" actId="47"/>
        <pc:sldMkLst>
          <pc:docMk/>
          <pc:sldMk cId="3765551445" sldId="391"/>
        </pc:sldMkLst>
      </pc:sldChg>
      <pc:sldChg chg="del">
        <pc:chgData name="Tegischer Lukas" userId="f78daebb-0565-485c-bd0e-1cd035e796ff" providerId="ADAL" clId="{AF584DDF-8270-447E-A0F6-A13C67F47E34}" dt="2022-10-01T19:17:37.578" v="60" actId="47"/>
        <pc:sldMkLst>
          <pc:docMk/>
          <pc:sldMk cId="3212391464" sldId="392"/>
        </pc:sldMkLst>
      </pc:sldChg>
      <pc:sldChg chg="del">
        <pc:chgData name="Tegischer Lukas" userId="f78daebb-0565-485c-bd0e-1cd035e796ff" providerId="ADAL" clId="{AF584DDF-8270-447E-A0F6-A13C67F47E34}" dt="2022-10-01T19:17:33.066" v="59" actId="47"/>
        <pc:sldMkLst>
          <pc:docMk/>
          <pc:sldMk cId="2739579911" sldId="394"/>
        </pc:sldMkLst>
      </pc:sldChg>
      <pc:sldChg chg="addSp delSp modSp mod delAnim modAnim">
        <pc:chgData name="Tegischer Lukas" userId="f78daebb-0565-485c-bd0e-1cd035e796ff" providerId="ADAL" clId="{AF584DDF-8270-447E-A0F6-A13C67F47E34}" dt="2022-10-01T19:36:26.995" v="838"/>
        <pc:sldMkLst>
          <pc:docMk/>
          <pc:sldMk cId="1674453736" sldId="400"/>
        </pc:sldMkLst>
        <pc:spChg chg="add mod">
          <ac:chgData name="Tegischer Lukas" userId="f78daebb-0565-485c-bd0e-1cd035e796ff" providerId="ADAL" clId="{AF584DDF-8270-447E-A0F6-A13C67F47E34}" dt="2022-10-01T19:20:34.821" v="142" actId="1076"/>
          <ac:spMkLst>
            <pc:docMk/>
            <pc:sldMk cId="1674453736" sldId="400"/>
            <ac:spMk id="3" creationId="{7A007E24-54F8-9347-9BCF-80EE767A1A97}"/>
          </ac:spMkLst>
        </pc:spChg>
        <pc:spChg chg="del mod">
          <ac:chgData name="Tegischer Lukas" userId="f78daebb-0565-485c-bd0e-1cd035e796ff" providerId="ADAL" clId="{AF584DDF-8270-447E-A0F6-A13C67F47E34}" dt="2022-10-01T19:19:40.480" v="112" actId="478"/>
          <ac:spMkLst>
            <pc:docMk/>
            <pc:sldMk cId="1674453736" sldId="400"/>
            <ac:spMk id="4" creationId="{23994922-00A3-43FE-A1D2-DC3C43171571}"/>
          </ac:spMkLst>
        </pc:spChg>
        <pc:spChg chg="del">
          <ac:chgData name="Tegischer Lukas" userId="f78daebb-0565-485c-bd0e-1cd035e796ff" providerId="ADAL" clId="{AF584DDF-8270-447E-A0F6-A13C67F47E34}" dt="2022-10-01T19:17:53.140" v="75" actId="478"/>
          <ac:spMkLst>
            <pc:docMk/>
            <pc:sldMk cId="1674453736" sldId="400"/>
            <ac:spMk id="5" creationId="{7CDD0301-B814-49CA-B85B-6CA7AF6FFE5B}"/>
          </ac:spMkLst>
        </pc:spChg>
        <pc:spChg chg="del mod">
          <ac:chgData name="Tegischer Lukas" userId="f78daebb-0565-485c-bd0e-1cd035e796ff" providerId="ADAL" clId="{AF584DDF-8270-447E-A0F6-A13C67F47E34}" dt="2022-10-01T19:17:55.162" v="77" actId="478"/>
          <ac:spMkLst>
            <pc:docMk/>
            <pc:sldMk cId="1674453736" sldId="400"/>
            <ac:spMk id="7" creationId="{39F9DAE7-9E47-42CD-B517-AC0B7BCB30B7}"/>
          </ac:spMkLst>
        </pc:spChg>
        <pc:spChg chg="add del mod">
          <ac:chgData name="Tegischer Lukas" userId="f78daebb-0565-485c-bd0e-1cd035e796ff" providerId="ADAL" clId="{AF584DDF-8270-447E-A0F6-A13C67F47E34}" dt="2022-10-01T19:19:41.902" v="113" actId="478"/>
          <ac:spMkLst>
            <pc:docMk/>
            <pc:sldMk cId="1674453736" sldId="400"/>
            <ac:spMk id="8" creationId="{2A1E8CCF-560E-C7B4-D4A5-974BEC34A49A}"/>
          </ac:spMkLst>
        </pc:spChg>
        <pc:spChg chg="add del">
          <ac:chgData name="Tegischer Lukas" userId="f78daebb-0565-485c-bd0e-1cd035e796ff" providerId="ADAL" clId="{AF584DDF-8270-447E-A0F6-A13C67F47E34}" dt="2022-10-01T19:19:43.020" v="114" actId="478"/>
          <ac:spMkLst>
            <pc:docMk/>
            <pc:sldMk cId="1674453736" sldId="400"/>
            <ac:spMk id="10" creationId="{2A406795-5046-5D1D-B54E-990CEDFB4EB6}"/>
          </ac:spMkLst>
        </pc:spChg>
        <pc:spChg chg="add mod">
          <ac:chgData name="Tegischer Lukas" userId="f78daebb-0565-485c-bd0e-1cd035e796ff" providerId="ADAL" clId="{AF584DDF-8270-447E-A0F6-A13C67F47E34}" dt="2022-10-01T19:35:28.568" v="782" actId="688"/>
          <ac:spMkLst>
            <pc:docMk/>
            <pc:sldMk cId="1674453736" sldId="400"/>
            <ac:spMk id="11" creationId="{E9570FD0-2C91-2463-6C65-A85DB9BE9C88}"/>
          </ac:spMkLst>
        </pc:spChg>
        <pc:spChg chg="add mod">
          <ac:chgData name="Tegischer Lukas" userId="f78daebb-0565-485c-bd0e-1cd035e796ff" providerId="ADAL" clId="{AF584DDF-8270-447E-A0F6-A13C67F47E34}" dt="2022-10-01T19:35:39.643" v="786" actId="1076"/>
          <ac:spMkLst>
            <pc:docMk/>
            <pc:sldMk cId="1674453736" sldId="400"/>
            <ac:spMk id="12" creationId="{813172FB-2810-7F38-0AFB-86D61A8C1403}"/>
          </ac:spMkLst>
        </pc:spChg>
        <pc:spChg chg="add mod">
          <ac:chgData name="Tegischer Lukas" userId="f78daebb-0565-485c-bd0e-1cd035e796ff" providerId="ADAL" clId="{AF584DDF-8270-447E-A0F6-A13C67F47E34}" dt="2022-10-01T19:36:06.585" v="822" actId="122"/>
          <ac:spMkLst>
            <pc:docMk/>
            <pc:sldMk cId="1674453736" sldId="400"/>
            <ac:spMk id="13" creationId="{9D2BD1E7-ED39-2B7A-B309-831911C51738}"/>
          </ac:spMkLst>
        </pc:spChg>
        <pc:spChg chg="add mod">
          <ac:chgData name="Tegischer Lukas" userId="f78daebb-0565-485c-bd0e-1cd035e796ff" providerId="ADAL" clId="{AF584DDF-8270-447E-A0F6-A13C67F47E34}" dt="2022-10-01T19:36:14.801" v="836" actId="20577"/>
          <ac:spMkLst>
            <pc:docMk/>
            <pc:sldMk cId="1674453736" sldId="400"/>
            <ac:spMk id="14" creationId="{53038E8B-CEC2-74DD-99BA-A27B0EFB3725}"/>
          </ac:spMkLst>
        </pc:spChg>
      </pc:sldChg>
      <pc:sldChg chg="addSp delSp modSp mod">
        <pc:chgData name="Tegischer Lukas" userId="f78daebb-0565-485c-bd0e-1cd035e796ff" providerId="ADAL" clId="{AF584DDF-8270-447E-A0F6-A13C67F47E34}" dt="2022-10-01T19:33:27.775" v="743" actId="20577"/>
        <pc:sldMkLst>
          <pc:docMk/>
          <pc:sldMk cId="1045059441" sldId="404"/>
        </pc:sldMkLst>
        <pc:spChg chg="add mod">
          <ac:chgData name="Tegischer Lukas" userId="f78daebb-0565-485c-bd0e-1cd035e796ff" providerId="ADAL" clId="{AF584DDF-8270-447E-A0F6-A13C67F47E34}" dt="2022-10-01T19:33:27.775" v="743" actId="20577"/>
          <ac:spMkLst>
            <pc:docMk/>
            <pc:sldMk cId="1045059441" sldId="404"/>
            <ac:spMk id="3" creationId="{6F2E315A-7074-098E-2F0B-477435DF93DA}"/>
          </ac:spMkLst>
        </pc:spChg>
        <pc:spChg chg="del">
          <ac:chgData name="Tegischer Lukas" userId="f78daebb-0565-485c-bd0e-1cd035e796ff" providerId="ADAL" clId="{AF584DDF-8270-447E-A0F6-A13C67F47E34}" dt="2022-10-01T19:32:25.549" v="731" actId="478"/>
          <ac:spMkLst>
            <pc:docMk/>
            <pc:sldMk cId="1045059441" sldId="404"/>
            <ac:spMk id="4" creationId="{69AA2588-EA2A-4658-B7D9-6628D7A15C7A}"/>
          </ac:spMkLst>
        </pc:spChg>
        <pc:spChg chg="add mod">
          <ac:chgData name="Tegischer Lukas" userId="f78daebb-0565-485c-bd0e-1cd035e796ff" providerId="ADAL" clId="{AF584DDF-8270-447E-A0F6-A13C67F47E34}" dt="2022-10-01T19:32:47.877" v="740" actId="1076"/>
          <ac:spMkLst>
            <pc:docMk/>
            <pc:sldMk cId="1045059441" sldId="404"/>
            <ac:spMk id="6" creationId="{D26936DF-4490-C8F5-5547-02D09103E43C}"/>
          </ac:spMkLst>
        </pc:spChg>
      </pc:sldChg>
      <pc:sldChg chg="del">
        <pc:chgData name="Tegischer Lukas" userId="f78daebb-0565-485c-bd0e-1cd035e796ff" providerId="ADAL" clId="{AF584DDF-8270-447E-A0F6-A13C67F47E34}" dt="2022-10-01T19:17:26.135" v="58" actId="47"/>
        <pc:sldMkLst>
          <pc:docMk/>
          <pc:sldMk cId="3903476434" sldId="405"/>
        </pc:sldMkLst>
      </pc:sldChg>
      <pc:sldChg chg="del">
        <pc:chgData name="Tegischer Lukas" userId="f78daebb-0565-485c-bd0e-1cd035e796ff" providerId="ADAL" clId="{AF584DDF-8270-447E-A0F6-A13C67F47E34}" dt="2022-10-01T19:17:25.616" v="57" actId="47"/>
        <pc:sldMkLst>
          <pc:docMk/>
          <pc:sldMk cId="3741872403" sldId="406"/>
        </pc:sldMkLst>
      </pc:sldChg>
      <pc:sldChg chg="del">
        <pc:chgData name="Tegischer Lukas" userId="f78daebb-0565-485c-bd0e-1cd035e796ff" providerId="ADAL" clId="{AF584DDF-8270-447E-A0F6-A13C67F47E34}" dt="2022-10-01T19:17:37.578" v="60" actId="47"/>
        <pc:sldMkLst>
          <pc:docMk/>
          <pc:sldMk cId="194327931" sldId="407"/>
        </pc:sldMkLst>
      </pc:sldChg>
      <pc:sldChg chg="del">
        <pc:chgData name="Tegischer Lukas" userId="f78daebb-0565-485c-bd0e-1cd035e796ff" providerId="ADAL" clId="{AF584DDF-8270-447E-A0F6-A13C67F47E34}" dt="2022-10-01T19:34:49.623" v="778" actId="47"/>
        <pc:sldMkLst>
          <pc:docMk/>
          <pc:sldMk cId="1809924805" sldId="408"/>
        </pc:sldMkLst>
      </pc:sldChg>
      <pc:sldChg chg="del">
        <pc:chgData name="Tegischer Lukas" userId="f78daebb-0565-485c-bd0e-1cd035e796ff" providerId="ADAL" clId="{AF584DDF-8270-447E-A0F6-A13C67F47E34}" dt="2022-10-01T19:34:49.623" v="778" actId="47"/>
        <pc:sldMkLst>
          <pc:docMk/>
          <pc:sldMk cId="883647552" sldId="409"/>
        </pc:sldMkLst>
      </pc:sldChg>
      <pc:sldChg chg="addSp delSp modSp add mod modAnim">
        <pc:chgData name="Tegischer Lukas" userId="f78daebb-0565-485c-bd0e-1cd035e796ff" providerId="ADAL" clId="{AF584DDF-8270-447E-A0F6-A13C67F47E34}" dt="2022-10-01T19:22:21.726" v="218" actId="1076"/>
        <pc:sldMkLst>
          <pc:docMk/>
          <pc:sldMk cId="1318793251" sldId="410"/>
        </pc:sldMkLst>
        <pc:spChg chg="del">
          <ac:chgData name="Tegischer Lukas" userId="f78daebb-0565-485c-bd0e-1cd035e796ff" providerId="ADAL" clId="{AF584DDF-8270-447E-A0F6-A13C67F47E34}" dt="2022-10-01T19:20:45.676" v="144" actId="478"/>
          <ac:spMkLst>
            <pc:docMk/>
            <pc:sldMk cId="1318793251" sldId="410"/>
            <ac:spMk id="3" creationId="{7A007E24-54F8-9347-9BCF-80EE767A1A97}"/>
          </ac:spMkLst>
        </pc:spChg>
        <pc:spChg chg="add mod">
          <ac:chgData name="Tegischer Lukas" userId="f78daebb-0565-485c-bd0e-1cd035e796ff" providerId="ADAL" clId="{AF584DDF-8270-447E-A0F6-A13C67F47E34}" dt="2022-10-01T19:22:21.726" v="218" actId="1076"/>
          <ac:spMkLst>
            <pc:docMk/>
            <pc:sldMk cId="1318793251" sldId="410"/>
            <ac:spMk id="5" creationId="{5EEEA0DA-FAC1-4C40-DC37-C9A5C8D2B4D6}"/>
          </ac:spMkLst>
        </pc:spChg>
        <pc:spChg chg="mod">
          <ac:chgData name="Tegischer Lukas" userId="f78daebb-0565-485c-bd0e-1cd035e796ff" providerId="ADAL" clId="{AF584DDF-8270-447E-A0F6-A13C67F47E34}" dt="2022-10-01T19:20:48.900" v="145" actId="1076"/>
          <ac:spMkLst>
            <pc:docMk/>
            <pc:sldMk cId="1318793251" sldId="410"/>
            <ac:spMk id="8" creationId="{2A1E8CCF-560E-C7B4-D4A5-974BEC34A49A}"/>
          </ac:spMkLst>
        </pc:spChg>
        <pc:spChg chg="mod">
          <ac:chgData name="Tegischer Lukas" userId="f78daebb-0565-485c-bd0e-1cd035e796ff" providerId="ADAL" clId="{AF584DDF-8270-447E-A0F6-A13C67F47E34}" dt="2022-10-01T19:22:01.316" v="211" actId="1076"/>
          <ac:spMkLst>
            <pc:docMk/>
            <pc:sldMk cId="1318793251" sldId="410"/>
            <ac:spMk id="10" creationId="{2A406795-5046-5D1D-B54E-990CEDFB4EB6}"/>
          </ac:spMkLst>
        </pc:spChg>
      </pc:sldChg>
      <pc:sldChg chg="addSp delSp modSp add mod delAnim modAnim">
        <pc:chgData name="Tegischer Lukas" userId="f78daebb-0565-485c-bd0e-1cd035e796ff" providerId="ADAL" clId="{AF584DDF-8270-447E-A0F6-A13C67F47E34}" dt="2022-10-01T19:24:31.178" v="375"/>
        <pc:sldMkLst>
          <pc:docMk/>
          <pc:sldMk cId="3867422063" sldId="411"/>
        </pc:sldMkLst>
        <pc:spChg chg="add mod">
          <ac:chgData name="Tegischer Lukas" userId="f78daebb-0565-485c-bd0e-1cd035e796ff" providerId="ADAL" clId="{AF584DDF-8270-447E-A0F6-A13C67F47E34}" dt="2022-10-01T19:24:17.491" v="372" actId="1076"/>
          <ac:spMkLst>
            <pc:docMk/>
            <pc:sldMk cId="3867422063" sldId="411"/>
            <ac:spMk id="3" creationId="{9A95201E-7830-A34D-699C-86A637979658}"/>
          </ac:spMkLst>
        </pc:spChg>
        <pc:spChg chg="del">
          <ac:chgData name="Tegischer Lukas" userId="f78daebb-0565-485c-bd0e-1cd035e796ff" providerId="ADAL" clId="{AF584DDF-8270-447E-A0F6-A13C67F47E34}" dt="2022-10-01T19:22:27.759" v="221" actId="478"/>
          <ac:spMkLst>
            <pc:docMk/>
            <pc:sldMk cId="3867422063" sldId="411"/>
            <ac:spMk id="5" creationId="{5EEEA0DA-FAC1-4C40-DC37-C9A5C8D2B4D6}"/>
          </ac:spMkLst>
        </pc:spChg>
        <pc:spChg chg="add mod">
          <ac:chgData name="Tegischer Lukas" userId="f78daebb-0565-485c-bd0e-1cd035e796ff" providerId="ADAL" clId="{AF584DDF-8270-447E-A0F6-A13C67F47E34}" dt="2022-10-01T19:24:22.501" v="374" actId="113"/>
          <ac:spMkLst>
            <pc:docMk/>
            <pc:sldMk cId="3867422063" sldId="411"/>
            <ac:spMk id="7" creationId="{2FE883BB-5A5A-038C-104C-4DDC4BE716B6}"/>
          </ac:spMkLst>
        </pc:spChg>
        <pc:spChg chg="mod">
          <ac:chgData name="Tegischer Lukas" userId="f78daebb-0565-485c-bd0e-1cd035e796ff" providerId="ADAL" clId="{AF584DDF-8270-447E-A0F6-A13C67F47E34}" dt="2022-10-01T19:24:14.070" v="371" actId="1076"/>
          <ac:spMkLst>
            <pc:docMk/>
            <pc:sldMk cId="3867422063" sldId="411"/>
            <ac:spMk id="10" creationId="{2A406795-5046-5D1D-B54E-990CEDFB4EB6}"/>
          </ac:spMkLst>
        </pc:spChg>
      </pc:sldChg>
      <pc:sldChg chg="addSp delSp modSp add del mod delAnim modAnim">
        <pc:chgData name="Tegischer Lukas" userId="f78daebb-0565-485c-bd0e-1cd035e796ff" providerId="ADAL" clId="{AF584DDF-8270-447E-A0F6-A13C67F47E34}" dt="2022-10-01T19:26:21.556" v="422" actId="2696"/>
        <pc:sldMkLst>
          <pc:docMk/>
          <pc:sldMk cId="2873026054" sldId="412"/>
        </pc:sldMkLst>
        <pc:spChg chg="add del">
          <ac:chgData name="Tegischer Lukas" userId="f78daebb-0565-485c-bd0e-1cd035e796ff" providerId="ADAL" clId="{AF584DDF-8270-447E-A0F6-A13C67F47E34}" dt="2022-10-01T19:25:01.284" v="401"/>
          <ac:spMkLst>
            <pc:docMk/>
            <pc:sldMk cId="2873026054" sldId="412"/>
            <ac:spMk id="2" creationId="{BAF4A335-5FFD-E5CB-7E48-9EE28CA3997D}"/>
          </ac:spMkLst>
        </pc:spChg>
        <pc:spChg chg="del">
          <ac:chgData name="Tegischer Lukas" userId="f78daebb-0565-485c-bd0e-1cd035e796ff" providerId="ADAL" clId="{AF584DDF-8270-447E-A0F6-A13C67F47E34}" dt="2022-10-01T19:24:51.983" v="399" actId="478"/>
          <ac:spMkLst>
            <pc:docMk/>
            <pc:sldMk cId="2873026054" sldId="412"/>
            <ac:spMk id="3" creationId="{9A95201E-7830-A34D-699C-86A637979658}"/>
          </ac:spMkLst>
        </pc:spChg>
        <pc:spChg chg="mod">
          <ac:chgData name="Tegischer Lukas" userId="f78daebb-0565-485c-bd0e-1cd035e796ff" providerId="ADAL" clId="{AF584DDF-8270-447E-A0F6-A13C67F47E34}" dt="2022-10-01T19:24:46.750" v="397" actId="20577"/>
          <ac:spMkLst>
            <pc:docMk/>
            <pc:sldMk cId="2873026054" sldId="412"/>
            <ac:spMk id="4" creationId="{23994922-00A3-43FE-A1D2-DC3C43171571}"/>
          </ac:spMkLst>
        </pc:spChg>
        <pc:spChg chg="add del">
          <ac:chgData name="Tegischer Lukas" userId="f78daebb-0565-485c-bd0e-1cd035e796ff" providerId="ADAL" clId="{AF584DDF-8270-447E-A0F6-A13C67F47E34}" dt="2022-10-01T19:25:01.284" v="401"/>
          <ac:spMkLst>
            <pc:docMk/>
            <pc:sldMk cId="2873026054" sldId="412"/>
            <ac:spMk id="5" creationId="{D54ED718-9DBC-BDEF-9BB5-4546AD0C619F}"/>
          </ac:spMkLst>
        </pc:spChg>
        <pc:spChg chg="del">
          <ac:chgData name="Tegischer Lukas" userId="f78daebb-0565-485c-bd0e-1cd035e796ff" providerId="ADAL" clId="{AF584DDF-8270-447E-A0F6-A13C67F47E34}" dt="2022-10-01T19:24:51.983" v="399" actId="478"/>
          <ac:spMkLst>
            <pc:docMk/>
            <pc:sldMk cId="2873026054" sldId="412"/>
            <ac:spMk id="7" creationId="{2FE883BB-5A5A-038C-104C-4DDC4BE716B6}"/>
          </ac:spMkLst>
        </pc:spChg>
        <pc:spChg chg="del">
          <ac:chgData name="Tegischer Lukas" userId="f78daebb-0565-485c-bd0e-1cd035e796ff" providerId="ADAL" clId="{AF584DDF-8270-447E-A0F6-A13C67F47E34}" dt="2022-10-01T19:24:50.334" v="398" actId="478"/>
          <ac:spMkLst>
            <pc:docMk/>
            <pc:sldMk cId="2873026054" sldId="412"/>
            <ac:spMk id="8" creationId="{2A1E8CCF-560E-C7B4-D4A5-974BEC34A49A}"/>
          </ac:spMkLst>
        </pc:spChg>
        <pc:spChg chg="del">
          <ac:chgData name="Tegischer Lukas" userId="f78daebb-0565-485c-bd0e-1cd035e796ff" providerId="ADAL" clId="{AF584DDF-8270-447E-A0F6-A13C67F47E34}" dt="2022-10-01T19:24:51.983" v="399" actId="478"/>
          <ac:spMkLst>
            <pc:docMk/>
            <pc:sldMk cId="2873026054" sldId="412"/>
            <ac:spMk id="10" creationId="{2A406795-5046-5D1D-B54E-990CEDFB4EB6}"/>
          </ac:spMkLst>
        </pc:spChg>
        <pc:spChg chg="add del">
          <ac:chgData name="Tegischer Lukas" userId="f78daebb-0565-485c-bd0e-1cd035e796ff" providerId="ADAL" clId="{AF584DDF-8270-447E-A0F6-A13C67F47E34}" dt="2022-10-01T19:25:01.284" v="401"/>
          <ac:spMkLst>
            <pc:docMk/>
            <pc:sldMk cId="2873026054" sldId="412"/>
            <ac:spMk id="11" creationId="{4C87D34D-1A1E-F839-EAF0-C170CB6512C9}"/>
          </ac:spMkLst>
        </pc:spChg>
        <pc:spChg chg="add del">
          <ac:chgData name="Tegischer Lukas" userId="f78daebb-0565-485c-bd0e-1cd035e796ff" providerId="ADAL" clId="{AF584DDF-8270-447E-A0F6-A13C67F47E34}" dt="2022-10-01T19:25:01.284" v="401"/>
          <ac:spMkLst>
            <pc:docMk/>
            <pc:sldMk cId="2873026054" sldId="412"/>
            <ac:spMk id="14" creationId="{7B3377A7-D243-418C-B57A-14881F999AF2}"/>
          </ac:spMkLst>
        </pc:spChg>
        <pc:spChg chg="add del">
          <ac:chgData name="Tegischer Lukas" userId="f78daebb-0565-485c-bd0e-1cd035e796ff" providerId="ADAL" clId="{AF584DDF-8270-447E-A0F6-A13C67F47E34}" dt="2022-10-01T19:25:01.284" v="401"/>
          <ac:spMkLst>
            <pc:docMk/>
            <pc:sldMk cId="2873026054" sldId="412"/>
            <ac:spMk id="16" creationId="{C3E0C29D-0E16-A541-AF80-EEACCFA194FE}"/>
          </ac:spMkLst>
        </pc:spChg>
        <pc:spChg chg="add del">
          <ac:chgData name="Tegischer Lukas" userId="f78daebb-0565-485c-bd0e-1cd035e796ff" providerId="ADAL" clId="{AF584DDF-8270-447E-A0F6-A13C67F47E34}" dt="2022-10-01T19:25:01.284" v="401"/>
          <ac:spMkLst>
            <pc:docMk/>
            <pc:sldMk cId="2873026054" sldId="412"/>
            <ac:spMk id="17" creationId="{FD9AA8C6-DB45-316D-5223-5CE6CDF718E1}"/>
          </ac:spMkLst>
        </pc:spChg>
        <pc:spChg chg="add del">
          <ac:chgData name="Tegischer Lukas" userId="f78daebb-0565-485c-bd0e-1cd035e796ff" providerId="ADAL" clId="{AF584DDF-8270-447E-A0F6-A13C67F47E34}" dt="2022-10-01T19:25:01.284" v="401"/>
          <ac:spMkLst>
            <pc:docMk/>
            <pc:sldMk cId="2873026054" sldId="412"/>
            <ac:spMk id="18" creationId="{45D7148D-D394-E8F9-57EC-6185F14073F2}"/>
          </ac:spMkLst>
        </pc:spChg>
        <pc:spChg chg="add del">
          <ac:chgData name="Tegischer Lukas" userId="f78daebb-0565-485c-bd0e-1cd035e796ff" providerId="ADAL" clId="{AF584DDF-8270-447E-A0F6-A13C67F47E34}" dt="2022-10-01T19:25:01.284" v="401"/>
          <ac:spMkLst>
            <pc:docMk/>
            <pc:sldMk cId="2873026054" sldId="412"/>
            <ac:spMk id="19" creationId="{E3B1A643-B6DB-E16D-C07D-0FF501360BEE}"/>
          </ac:spMkLst>
        </pc:spChg>
        <pc:spChg chg="add mod">
          <ac:chgData name="Tegischer Lukas" userId="f78daebb-0565-485c-bd0e-1cd035e796ff" providerId="ADAL" clId="{AF584DDF-8270-447E-A0F6-A13C67F47E34}" dt="2022-10-01T19:25:59.612" v="415" actId="403"/>
          <ac:spMkLst>
            <pc:docMk/>
            <pc:sldMk cId="2873026054" sldId="412"/>
            <ac:spMk id="21" creationId="{247B04CD-989B-6E5A-2BFE-6B9300932745}"/>
          </ac:spMkLst>
        </pc:spChg>
        <pc:spChg chg="add mod">
          <ac:chgData name="Tegischer Lukas" userId="f78daebb-0565-485c-bd0e-1cd035e796ff" providerId="ADAL" clId="{AF584DDF-8270-447E-A0F6-A13C67F47E34}" dt="2022-10-01T19:26:06.317" v="418" actId="1076"/>
          <ac:spMkLst>
            <pc:docMk/>
            <pc:sldMk cId="2873026054" sldId="412"/>
            <ac:spMk id="25" creationId="{FFFF6DDA-33C6-50C6-C68A-F45260FB8120}"/>
          </ac:spMkLst>
        </pc:spChg>
        <pc:picChg chg="add mod">
          <ac:chgData name="Tegischer Lukas" userId="f78daebb-0565-485c-bd0e-1cd035e796ff" providerId="ADAL" clId="{AF584DDF-8270-447E-A0F6-A13C67F47E34}" dt="2022-10-01T19:26:01.735" v="416" actId="1076"/>
          <ac:picMkLst>
            <pc:docMk/>
            <pc:sldMk cId="2873026054" sldId="412"/>
            <ac:picMk id="23" creationId="{D6334C8C-010F-9681-99E3-C2FCC5A719E5}"/>
          </ac:picMkLst>
        </pc:picChg>
        <pc:cxnChg chg="add del">
          <ac:chgData name="Tegischer Lukas" userId="f78daebb-0565-485c-bd0e-1cd035e796ff" providerId="ADAL" clId="{AF584DDF-8270-447E-A0F6-A13C67F47E34}" dt="2022-10-01T19:25:01.284" v="401"/>
          <ac:cxnSpMkLst>
            <pc:docMk/>
            <pc:sldMk cId="2873026054" sldId="412"/>
            <ac:cxnSpMk id="6" creationId="{04070BF3-3283-6E53-CE9F-48F94ADC7D08}"/>
          </ac:cxnSpMkLst>
        </pc:cxnChg>
        <pc:cxnChg chg="add del">
          <ac:chgData name="Tegischer Lukas" userId="f78daebb-0565-485c-bd0e-1cd035e796ff" providerId="ADAL" clId="{AF584DDF-8270-447E-A0F6-A13C67F47E34}" dt="2022-10-01T19:25:01.284" v="401"/>
          <ac:cxnSpMkLst>
            <pc:docMk/>
            <pc:sldMk cId="2873026054" sldId="412"/>
            <ac:cxnSpMk id="9" creationId="{72399388-84EC-9BD9-A131-EF1239FBFD5A}"/>
          </ac:cxnSpMkLst>
        </pc:cxnChg>
        <pc:cxnChg chg="add del">
          <ac:chgData name="Tegischer Lukas" userId="f78daebb-0565-485c-bd0e-1cd035e796ff" providerId="ADAL" clId="{AF584DDF-8270-447E-A0F6-A13C67F47E34}" dt="2022-10-01T19:25:01.284" v="401"/>
          <ac:cxnSpMkLst>
            <pc:docMk/>
            <pc:sldMk cId="2873026054" sldId="412"/>
            <ac:cxnSpMk id="12" creationId="{D3347041-6313-CF44-6BD7-FF4B94C502D0}"/>
          </ac:cxnSpMkLst>
        </pc:cxnChg>
        <pc:cxnChg chg="add del">
          <ac:chgData name="Tegischer Lukas" userId="f78daebb-0565-485c-bd0e-1cd035e796ff" providerId="ADAL" clId="{AF584DDF-8270-447E-A0F6-A13C67F47E34}" dt="2022-10-01T19:25:01.284" v="401"/>
          <ac:cxnSpMkLst>
            <pc:docMk/>
            <pc:sldMk cId="2873026054" sldId="412"/>
            <ac:cxnSpMk id="13" creationId="{F0B971F7-8B47-A13A-3248-875A0E4F28D1}"/>
          </ac:cxnSpMkLst>
        </pc:cxnChg>
        <pc:cxnChg chg="add del">
          <ac:chgData name="Tegischer Lukas" userId="f78daebb-0565-485c-bd0e-1cd035e796ff" providerId="ADAL" clId="{AF584DDF-8270-447E-A0F6-A13C67F47E34}" dt="2022-10-01T19:25:01.284" v="401"/>
          <ac:cxnSpMkLst>
            <pc:docMk/>
            <pc:sldMk cId="2873026054" sldId="412"/>
            <ac:cxnSpMk id="15" creationId="{C9E5707B-3DE9-0AC4-287F-6F369ED19B23}"/>
          </ac:cxnSpMkLst>
        </pc:cxnChg>
      </pc:sldChg>
      <pc:sldChg chg="addSp delSp modSp add mod delAnim modAnim">
        <pc:chgData name="Tegischer Lukas" userId="f78daebb-0565-485c-bd0e-1cd035e796ff" providerId="ADAL" clId="{AF584DDF-8270-447E-A0F6-A13C67F47E34}" dt="2022-10-01T19:29:26.459" v="572"/>
        <pc:sldMkLst>
          <pc:docMk/>
          <pc:sldMk cId="1952304831" sldId="413"/>
        </pc:sldMkLst>
        <pc:spChg chg="add mod">
          <ac:chgData name="Tegischer Lukas" userId="f78daebb-0565-485c-bd0e-1cd035e796ff" providerId="ADAL" clId="{AF584DDF-8270-447E-A0F6-A13C67F47E34}" dt="2022-10-01T19:27:35.993" v="494" actId="1076"/>
          <ac:spMkLst>
            <pc:docMk/>
            <pc:sldMk cId="1952304831" sldId="413"/>
            <ac:spMk id="3" creationId="{1854AA6A-74DF-A7D4-6B23-D44660426411}"/>
          </ac:spMkLst>
        </pc:spChg>
        <pc:spChg chg="mod">
          <ac:chgData name="Tegischer Lukas" userId="f78daebb-0565-485c-bd0e-1cd035e796ff" providerId="ADAL" clId="{AF584DDF-8270-447E-A0F6-A13C67F47E34}" dt="2022-10-01T19:27:35.993" v="494" actId="1076"/>
          <ac:spMkLst>
            <pc:docMk/>
            <pc:sldMk cId="1952304831" sldId="413"/>
            <ac:spMk id="4" creationId="{23994922-00A3-43FE-A1D2-DC3C43171571}"/>
          </ac:spMkLst>
        </pc:spChg>
        <pc:spChg chg="add mod">
          <ac:chgData name="Tegischer Lukas" userId="f78daebb-0565-485c-bd0e-1cd035e796ff" providerId="ADAL" clId="{AF584DDF-8270-447E-A0F6-A13C67F47E34}" dt="2022-10-01T19:27:35.993" v="494" actId="1076"/>
          <ac:spMkLst>
            <pc:docMk/>
            <pc:sldMk cId="1952304831" sldId="413"/>
            <ac:spMk id="6" creationId="{7A79BD00-BADA-E007-AAC7-83712F191619}"/>
          </ac:spMkLst>
        </pc:spChg>
        <pc:spChg chg="add mod">
          <ac:chgData name="Tegischer Lukas" userId="f78daebb-0565-485c-bd0e-1cd035e796ff" providerId="ADAL" clId="{AF584DDF-8270-447E-A0F6-A13C67F47E34}" dt="2022-10-01T19:27:41.217" v="496" actId="1076"/>
          <ac:spMkLst>
            <pc:docMk/>
            <pc:sldMk cId="1952304831" sldId="413"/>
            <ac:spMk id="8" creationId="{DAB1A1EF-B736-15EF-009A-4FFF18505005}"/>
          </ac:spMkLst>
        </pc:spChg>
        <pc:spChg chg="del">
          <ac:chgData name="Tegischer Lukas" userId="f78daebb-0565-485c-bd0e-1cd035e796ff" providerId="ADAL" clId="{AF584DDF-8270-447E-A0F6-A13C67F47E34}" dt="2022-10-01T19:26:31.959" v="444" actId="478"/>
          <ac:spMkLst>
            <pc:docMk/>
            <pc:sldMk cId="1952304831" sldId="413"/>
            <ac:spMk id="21" creationId="{247B04CD-989B-6E5A-2BFE-6B9300932745}"/>
          </ac:spMkLst>
        </pc:spChg>
        <pc:spChg chg="del">
          <ac:chgData name="Tegischer Lukas" userId="f78daebb-0565-485c-bd0e-1cd035e796ff" providerId="ADAL" clId="{AF584DDF-8270-447E-A0F6-A13C67F47E34}" dt="2022-10-01T19:26:33.671" v="446" actId="478"/>
          <ac:spMkLst>
            <pc:docMk/>
            <pc:sldMk cId="1952304831" sldId="413"/>
            <ac:spMk id="25" creationId="{FFFF6DDA-33C6-50C6-C68A-F45260FB8120}"/>
          </ac:spMkLst>
        </pc:spChg>
        <pc:picChg chg="del">
          <ac:chgData name="Tegischer Lukas" userId="f78daebb-0565-485c-bd0e-1cd035e796ff" providerId="ADAL" clId="{AF584DDF-8270-447E-A0F6-A13C67F47E34}" dt="2022-10-01T19:26:32.467" v="445" actId="478"/>
          <ac:picMkLst>
            <pc:docMk/>
            <pc:sldMk cId="1952304831" sldId="413"/>
            <ac:picMk id="23" creationId="{D6334C8C-010F-9681-99E3-C2FCC5A719E5}"/>
          </ac:picMkLst>
        </pc:picChg>
      </pc:sldChg>
      <pc:sldChg chg="addSp modSp add mod modAnim">
        <pc:chgData name="Tegischer Lukas" userId="f78daebb-0565-485c-bd0e-1cd035e796ff" providerId="ADAL" clId="{AF584DDF-8270-447E-A0F6-A13C67F47E34}" dt="2022-10-01T19:29:23.579" v="571"/>
        <pc:sldMkLst>
          <pc:docMk/>
          <pc:sldMk cId="3294739272" sldId="414"/>
        </pc:sldMkLst>
        <pc:spChg chg="mod">
          <ac:chgData name="Tegischer Lukas" userId="f78daebb-0565-485c-bd0e-1cd035e796ff" providerId="ADAL" clId="{AF584DDF-8270-447E-A0F6-A13C67F47E34}" dt="2022-10-01T19:28:24.709" v="529" actId="20577"/>
          <ac:spMkLst>
            <pc:docMk/>
            <pc:sldMk cId="3294739272" sldId="414"/>
            <ac:spMk id="3" creationId="{1854AA6A-74DF-A7D4-6B23-D44660426411}"/>
          </ac:spMkLst>
        </pc:spChg>
        <pc:spChg chg="mod">
          <ac:chgData name="Tegischer Lukas" userId="f78daebb-0565-485c-bd0e-1cd035e796ff" providerId="ADAL" clId="{AF584DDF-8270-447E-A0F6-A13C67F47E34}" dt="2022-10-01T19:27:50.269" v="508" actId="20577"/>
          <ac:spMkLst>
            <pc:docMk/>
            <pc:sldMk cId="3294739272" sldId="414"/>
            <ac:spMk id="4" creationId="{23994922-00A3-43FE-A1D2-DC3C43171571}"/>
          </ac:spMkLst>
        </pc:spChg>
        <pc:spChg chg="add mod">
          <ac:chgData name="Tegischer Lukas" userId="f78daebb-0565-485c-bd0e-1cd035e796ff" providerId="ADAL" clId="{AF584DDF-8270-447E-A0F6-A13C67F47E34}" dt="2022-10-01T19:29:10.383" v="563" actId="1076"/>
          <ac:spMkLst>
            <pc:docMk/>
            <pc:sldMk cId="3294739272" sldId="414"/>
            <ac:spMk id="5" creationId="{F6FEF37C-100E-2BB9-0ABE-EA55F10BEC52}"/>
          </ac:spMkLst>
        </pc:spChg>
        <pc:spChg chg="mod">
          <ac:chgData name="Tegischer Lukas" userId="f78daebb-0565-485c-bd0e-1cd035e796ff" providerId="ADAL" clId="{AF584DDF-8270-447E-A0F6-A13C67F47E34}" dt="2022-10-01T19:28:47.766" v="556" actId="20577"/>
          <ac:spMkLst>
            <pc:docMk/>
            <pc:sldMk cId="3294739272" sldId="414"/>
            <ac:spMk id="6" creationId="{7A79BD00-BADA-E007-AAC7-83712F191619}"/>
          </ac:spMkLst>
        </pc:spChg>
        <pc:spChg chg="mod">
          <ac:chgData name="Tegischer Lukas" userId="f78daebb-0565-485c-bd0e-1cd035e796ff" providerId="ADAL" clId="{AF584DDF-8270-447E-A0F6-A13C67F47E34}" dt="2022-10-01T19:29:22.181" v="570" actId="1076"/>
          <ac:spMkLst>
            <pc:docMk/>
            <pc:sldMk cId="3294739272" sldId="414"/>
            <ac:spMk id="8" creationId="{DAB1A1EF-B736-15EF-009A-4FFF18505005}"/>
          </ac:spMkLst>
        </pc:spChg>
      </pc:sldChg>
      <pc:sldChg chg="addSp delSp modSp add mod delAnim modAnim">
        <pc:chgData name="Tegischer Lukas" userId="f78daebb-0565-485c-bd0e-1cd035e796ff" providerId="ADAL" clId="{AF584DDF-8270-447E-A0F6-A13C67F47E34}" dt="2022-10-01T19:31:03.454" v="678"/>
        <pc:sldMkLst>
          <pc:docMk/>
          <pc:sldMk cId="219169044" sldId="415"/>
        </pc:sldMkLst>
        <pc:spChg chg="del mod">
          <ac:chgData name="Tegischer Lukas" userId="f78daebb-0565-485c-bd0e-1cd035e796ff" providerId="ADAL" clId="{AF584DDF-8270-447E-A0F6-A13C67F47E34}" dt="2022-10-01T19:30:34.159" v="661"/>
          <ac:spMkLst>
            <pc:docMk/>
            <pc:sldMk cId="219169044" sldId="415"/>
            <ac:spMk id="3" creationId="{1854AA6A-74DF-A7D4-6B23-D44660426411}"/>
          </ac:spMkLst>
        </pc:spChg>
        <pc:spChg chg="mod">
          <ac:chgData name="Tegischer Lukas" userId="f78daebb-0565-485c-bd0e-1cd035e796ff" providerId="ADAL" clId="{AF584DDF-8270-447E-A0F6-A13C67F47E34}" dt="2022-10-01T19:29:41.929" v="601" actId="20577"/>
          <ac:spMkLst>
            <pc:docMk/>
            <pc:sldMk cId="219169044" sldId="415"/>
            <ac:spMk id="4" creationId="{23994922-00A3-43FE-A1D2-DC3C43171571}"/>
          </ac:spMkLst>
        </pc:spChg>
        <pc:spChg chg="del">
          <ac:chgData name="Tegischer Lukas" userId="f78daebb-0565-485c-bd0e-1cd035e796ff" providerId="ADAL" clId="{AF584DDF-8270-447E-A0F6-A13C67F47E34}" dt="2022-10-01T19:30:34.159" v="659" actId="478"/>
          <ac:spMkLst>
            <pc:docMk/>
            <pc:sldMk cId="219169044" sldId="415"/>
            <ac:spMk id="5" creationId="{F6FEF37C-100E-2BB9-0ABE-EA55F10BEC52}"/>
          </ac:spMkLst>
        </pc:spChg>
        <pc:spChg chg="mod">
          <ac:chgData name="Tegischer Lukas" userId="f78daebb-0565-485c-bd0e-1cd035e796ff" providerId="ADAL" clId="{AF584DDF-8270-447E-A0F6-A13C67F47E34}" dt="2022-10-01T19:30:49.990" v="671" actId="207"/>
          <ac:spMkLst>
            <pc:docMk/>
            <pc:sldMk cId="219169044" sldId="415"/>
            <ac:spMk id="6" creationId="{7A79BD00-BADA-E007-AAC7-83712F191619}"/>
          </ac:spMkLst>
        </pc:spChg>
        <pc:spChg chg="add mod">
          <ac:chgData name="Tegischer Lukas" userId="f78daebb-0565-485c-bd0e-1cd035e796ff" providerId="ADAL" clId="{AF584DDF-8270-447E-A0F6-A13C67F47E34}" dt="2022-10-01T19:30:43.459" v="667" actId="1076"/>
          <ac:spMkLst>
            <pc:docMk/>
            <pc:sldMk cId="219169044" sldId="415"/>
            <ac:spMk id="7" creationId="{5F6324EE-D024-F3CF-7915-679B59A23EF2}"/>
          </ac:spMkLst>
        </pc:spChg>
        <pc:spChg chg="mod">
          <ac:chgData name="Tegischer Lukas" userId="f78daebb-0565-485c-bd0e-1cd035e796ff" providerId="ADAL" clId="{AF584DDF-8270-447E-A0F6-A13C67F47E34}" dt="2022-10-01T19:31:00.266" v="677" actId="1076"/>
          <ac:spMkLst>
            <pc:docMk/>
            <pc:sldMk cId="219169044" sldId="415"/>
            <ac:spMk id="8" creationId="{DAB1A1EF-B736-15EF-009A-4FFF18505005}"/>
          </ac:spMkLst>
        </pc:spChg>
      </pc:sldChg>
      <pc:sldChg chg="addSp delSp modSp add mod">
        <pc:chgData name="Tegischer Lukas" userId="f78daebb-0565-485c-bd0e-1cd035e796ff" providerId="ADAL" clId="{AF584DDF-8270-447E-A0F6-A13C67F47E34}" dt="2022-10-01T19:32:16.894" v="730" actId="1076"/>
        <pc:sldMkLst>
          <pc:docMk/>
          <pc:sldMk cId="2748657211" sldId="416"/>
        </pc:sldMkLst>
        <pc:spChg chg="add mod">
          <ac:chgData name="Tegischer Lukas" userId="f78daebb-0565-485c-bd0e-1cd035e796ff" providerId="ADAL" clId="{AF584DDF-8270-447E-A0F6-A13C67F47E34}" dt="2022-10-01T19:31:37.694" v="716" actId="1076"/>
          <ac:spMkLst>
            <pc:docMk/>
            <pc:sldMk cId="2748657211" sldId="416"/>
            <ac:spMk id="3" creationId="{61E30C59-4707-97D8-9441-DAF06C5F7020}"/>
          </ac:spMkLst>
        </pc:spChg>
        <pc:spChg chg="mod">
          <ac:chgData name="Tegischer Lukas" userId="f78daebb-0565-485c-bd0e-1cd035e796ff" providerId="ADAL" clId="{AF584DDF-8270-447E-A0F6-A13C67F47E34}" dt="2022-10-01T19:31:20.158" v="707" actId="20577"/>
          <ac:spMkLst>
            <pc:docMk/>
            <pc:sldMk cId="2748657211" sldId="416"/>
            <ac:spMk id="4" creationId="{23994922-00A3-43FE-A1D2-DC3C43171571}"/>
          </ac:spMkLst>
        </pc:spChg>
        <pc:spChg chg="del">
          <ac:chgData name="Tegischer Lukas" userId="f78daebb-0565-485c-bd0e-1cd035e796ff" providerId="ADAL" clId="{AF584DDF-8270-447E-A0F6-A13C67F47E34}" dt="2022-10-01T19:31:26.197" v="708" actId="478"/>
          <ac:spMkLst>
            <pc:docMk/>
            <pc:sldMk cId="2748657211" sldId="416"/>
            <ac:spMk id="6" creationId="{7A79BD00-BADA-E007-AAC7-83712F191619}"/>
          </ac:spMkLst>
        </pc:spChg>
        <pc:spChg chg="del">
          <ac:chgData name="Tegischer Lukas" userId="f78daebb-0565-485c-bd0e-1cd035e796ff" providerId="ADAL" clId="{AF584DDF-8270-447E-A0F6-A13C67F47E34}" dt="2022-10-01T19:31:39.430" v="717" actId="478"/>
          <ac:spMkLst>
            <pc:docMk/>
            <pc:sldMk cId="2748657211" sldId="416"/>
            <ac:spMk id="7" creationId="{5F6324EE-D024-F3CF-7915-679B59A23EF2}"/>
          </ac:spMkLst>
        </pc:spChg>
        <pc:spChg chg="mod">
          <ac:chgData name="Tegischer Lukas" userId="f78daebb-0565-485c-bd0e-1cd035e796ff" providerId="ADAL" clId="{AF584DDF-8270-447E-A0F6-A13C67F47E34}" dt="2022-10-01T19:32:16.894" v="730" actId="1076"/>
          <ac:spMkLst>
            <pc:docMk/>
            <pc:sldMk cId="2748657211" sldId="416"/>
            <ac:spMk id="8" creationId="{DAB1A1EF-B736-15EF-009A-4FFF18505005}"/>
          </ac:spMkLst>
        </pc:spChg>
        <pc:spChg chg="add mod">
          <ac:chgData name="Tegischer Lukas" userId="f78daebb-0565-485c-bd0e-1cd035e796ff" providerId="ADAL" clId="{AF584DDF-8270-447E-A0F6-A13C67F47E34}" dt="2022-10-01T19:32:02.785" v="725" actId="1076"/>
          <ac:spMkLst>
            <pc:docMk/>
            <pc:sldMk cId="2748657211" sldId="416"/>
            <ac:spMk id="9" creationId="{CF26A3E1-3FBA-6DA5-6C83-0CBDE8BEACC6}"/>
          </ac:spMkLst>
        </pc:spChg>
      </pc:sldChg>
      <pc:sldChg chg="modSp add mod">
        <pc:chgData name="Tegischer Lukas" userId="f78daebb-0565-485c-bd0e-1cd035e796ff" providerId="ADAL" clId="{AF584DDF-8270-447E-A0F6-A13C67F47E34}" dt="2022-10-01T19:33:42.485" v="753" actId="20577"/>
        <pc:sldMkLst>
          <pc:docMk/>
          <pc:sldMk cId="3590426698" sldId="417"/>
        </pc:sldMkLst>
        <pc:spChg chg="mod">
          <ac:chgData name="Tegischer Lukas" userId="f78daebb-0565-485c-bd0e-1cd035e796ff" providerId="ADAL" clId="{AF584DDF-8270-447E-A0F6-A13C67F47E34}" dt="2022-10-01T19:33:42.485" v="753" actId="20577"/>
          <ac:spMkLst>
            <pc:docMk/>
            <pc:sldMk cId="3590426698" sldId="417"/>
            <ac:spMk id="3" creationId="{6F2E315A-7074-098E-2F0B-477435DF93DA}"/>
          </ac:spMkLst>
        </pc:spChg>
        <pc:spChg chg="mod">
          <ac:chgData name="Tegischer Lukas" userId="f78daebb-0565-485c-bd0e-1cd035e796ff" providerId="ADAL" clId="{AF584DDF-8270-447E-A0F6-A13C67F47E34}" dt="2022-10-01T19:33:39.316" v="752" actId="20577"/>
          <ac:spMkLst>
            <pc:docMk/>
            <pc:sldMk cId="3590426698" sldId="417"/>
            <ac:spMk id="6" creationId="{D26936DF-4490-C8F5-5547-02D09103E43C}"/>
          </ac:spMkLst>
        </pc:spChg>
      </pc:sldChg>
      <pc:sldChg chg="addSp delSp modSp add mod">
        <pc:chgData name="Tegischer Lukas" userId="f78daebb-0565-485c-bd0e-1cd035e796ff" providerId="ADAL" clId="{AF584DDF-8270-447E-A0F6-A13C67F47E34}" dt="2022-10-01T19:34:07.227" v="764" actId="1076"/>
        <pc:sldMkLst>
          <pc:docMk/>
          <pc:sldMk cId="4007401767" sldId="418"/>
        </pc:sldMkLst>
        <pc:spChg chg="mod">
          <ac:chgData name="Tegischer Lukas" userId="f78daebb-0565-485c-bd0e-1cd035e796ff" providerId="ADAL" clId="{AF584DDF-8270-447E-A0F6-A13C67F47E34}" dt="2022-10-01T19:34:01.779" v="763" actId="6549"/>
          <ac:spMkLst>
            <pc:docMk/>
            <pc:sldMk cId="4007401767" sldId="418"/>
            <ac:spMk id="3" creationId="{6F2E315A-7074-098E-2F0B-477435DF93DA}"/>
          </ac:spMkLst>
        </pc:spChg>
        <pc:spChg chg="add mod">
          <ac:chgData name="Tegischer Lukas" userId="f78daebb-0565-485c-bd0e-1cd035e796ff" providerId="ADAL" clId="{AF584DDF-8270-447E-A0F6-A13C67F47E34}" dt="2022-10-01T19:34:07.227" v="764" actId="1076"/>
          <ac:spMkLst>
            <pc:docMk/>
            <pc:sldMk cId="4007401767" sldId="418"/>
            <ac:spMk id="4" creationId="{49A78188-5751-971E-F781-7A4345EDF3F9}"/>
          </ac:spMkLst>
        </pc:spChg>
        <pc:spChg chg="del">
          <ac:chgData name="Tegischer Lukas" userId="f78daebb-0565-485c-bd0e-1cd035e796ff" providerId="ADAL" clId="{AF584DDF-8270-447E-A0F6-A13C67F47E34}" dt="2022-10-01T19:33:53.224" v="756" actId="478"/>
          <ac:spMkLst>
            <pc:docMk/>
            <pc:sldMk cId="4007401767" sldId="418"/>
            <ac:spMk id="6" creationId="{D26936DF-4490-C8F5-5547-02D09103E43C}"/>
          </ac:spMkLst>
        </pc:spChg>
      </pc:sldChg>
      <pc:sldChg chg="addSp delSp modSp add mod">
        <pc:chgData name="Tegischer Lukas" userId="f78daebb-0565-485c-bd0e-1cd035e796ff" providerId="ADAL" clId="{AF584DDF-8270-447E-A0F6-A13C67F47E34}" dt="2022-10-01T19:34:47.199" v="777" actId="1076"/>
        <pc:sldMkLst>
          <pc:docMk/>
          <pc:sldMk cId="467817443" sldId="419"/>
        </pc:sldMkLst>
        <pc:spChg chg="del">
          <ac:chgData name="Tegischer Lukas" userId="f78daebb-0565-485c-bd0e-1cd035e796ff" providerId="ADAL" clId="{AF584DDF-8270-447E-A0F6-A13C67F47E34}" dt="2022-10-01T19:34:22.171" v="766" actId="478"/>
          <ac:spMkLst>
            <pc:docMk/>
            <pc:sldMk cId="467817443" sldId="419"/>
            <ac:spMk id="3" creationId="{6F2E315A-7074-098E-2F0B-477435DF93DA}"/>
          </ac:spMkLst>
        </pc:spChg>
        <pc:spChg chg="del">
          <ac:chgData name="Tegischer Lukas" userId="f78daebb-0565-485c-bd0e-1cd035e796ff" providerId="ADAL" clId="{AF584DDF-8270-447E-A0F6-A13C67F47E34}" dt="2022-10-01T19:34:23.137" v="767" actId="478"/>
          <ac:spMkLst>
            <pc:docMk/>
            <pc:sldMk cId="467817443" sldId="419"/>
            <ac:spMk id="4" creationId="{49A78188-5751-971E-F781-7A4345EDF3F9}"/>
          </ac:spMkLst>
        </pc:spChg>
        <pc:spChg chg="add mod">
          <ac:chgData name="Tegischer Lukas" userId="f78daebb-0565-485c-bd0e-1cd035e796ff" providerId="ADAL" clId="{AF584DDF-8270-447E-A0F6-A13C67F47E34}" dt="2022-10-01T19:34:32.760" v="772" actId="14100"/>
          <ac:spMkLst>
            <pc:docMk/>
            <pc:sldMk cId="467817443" sldId="419"/>
            <ac:spMk id="5" creationId="{1AFF32B4-AFFE-A963-3D3A-EC644F86A9EF}"/>
          </ac:spMkLst>
        </pc:spChg>
        <pc:spChg chg="add mod">
          <ac:chgData name="Tegischer Lukas" userId="f78daebb-0565-485c-bd0e-1cd035e796ff" providerId="ADAL" clId="{AF584DDF-8270-447E-A0F6-A13C67F47E34}" dt="2022-10-01T19:34:47.199" v="777" actId="1076"/>
          <ac:spMkLst>
            <pc:docMk/>
            <pc:sldMk cId="467817443" sldId="419"/>
            <ac:spMk id="7" creationId="{46670544-B527-F8BE-73C8-78CB1619532E}"/>
          </ac:spMkLst>
        </pc:spChg>
      </pc:sldChg>
    </pc:docChg>
  </pc:docChgLst>
  <pc:docChgLst>
    <pc:chgData name="Tegischer Lukas" userId="f78daebb-0565-485c-bd0e-1cd035e796ff" providerId="ADAL" clId="{C21A36C8-164F-4F45-B076-249B0B076A64}"/>
    <pc:docChg chg="undo custSel addSld delSld modSld">
      <pc:chgData name="Tegischer Lukas" userId="f78daebb-0565-485c-bd0e-1cd035e796ff" providerId="ADAL" clId="{C21A36C8-164F-4F45-B076-249B0B076A64}" dt="2022-10-18T09:35:26.592" v="235" actId="47"/>
      <pc:docMkLst>
        <pc:docMk/>
      </pc:docMkLst>
      <pc:sldChg chg="modSp mod">
        <pc:chgData name="Tegischer Lukas" userId="f78daebb-0565-485c-bd0e-1cd035e796ff" providerId="ADAL" clId="{C21A36C8-164F-4F45-B076-249B0B076A64}" dt="2022-10-15T07:28:02.592" v="7" actId="20577"/>
        <pc:sldMkLst>
          <pc:docMk/>
          <pc:sldMk cId="336392357" sldId="256"/>
        </pc:sldMkLst>
        <pc:spChg chg="mod">
          <ac:chgData name="Tegischer Lukas" userId="f78daebb-0565-485c-bd0e-1cd035e796ff" providerId="ADAL" clId="{C21A36C8-164F-4F45-B076-249B0B076A64}" dt="2022-10-15T07:28:02.592" v="7" actId="20577"/>
          <ac:spMkLst>
            <pc:docMk/>
            <pc:sldMk cId="336392357" sldId="256"/>
            <ac:spMk id="2" creationId="{00000000-0000-0000-0000-000000000000}"/>
          </ac:spMkLst>
        </pc:spChg>
      </pc:sldChg>
      <pc:sldChg chg="addSp delSp modSp mod addAnim delAnim modAnim">
        <pc:chgData name="Tegischer Lukas" userId="f78daebb-0565-485c-bd0e-1cd035e796ff" providerId="ADAL" clId="{C21A36C8-164F-4F45-B076-249B0B076A64}" dt="2022-10-15T07:29:28.396" v="76"/>
        <pc:sldMkLst>
          <pc:docMk/>
          <pc:sldMk cId="1318793251" sldId="410"/>
        </pc:sldMkLst>
        <pc:spChg chg="add mod">
          <ac:chgData name="Tegischer Lukas" userId="f78daebb-0565-485c-bd0e-1cd035e796ff" providerId="ADAL" clId="{C21A36C8-164F-4F45-B076-249B0B076A64}" dt="2022-10-15T07:28:35.933" v="58" actId="20577"/>
          <ac:spMkLst>
            <pc:docMk/>
            <pc:sldMk cId="1318793251" sldId="410"/>
            <ac:spMk id="3" creationId="{BA809EBD-EAAE-AA29-D568-24B6C0BCDD85}"/>
          </ac:spMkLst>
        </pc:spChg>
        <pc:spChg chg="add del">
          <ac:chgData name="Tegischer Lukas" userId="f78daebb-0565-485c-bd0e-1cd035e796ff" providerId="ADAL" clId="{C21A36C8-164F-4F45-B076-249B0B076A64}" dt="2022-10-15T07:28:16.683" v="16" actId="478"/>
          <ac:spMkLst>
            <pc:docMk/>
            <pc:sldMk cId="1318793251" sldId="410"/>
            <ac:spMk id="4" creationId="{87972166-DD69-8B2E-01B3-8021D087217C}"/>
          </ac:spMkLst>
        </pc:spChg>
        <pc:spChg chg="add mod">
          <ac:chgData name="Tegischer Lukas" userId="f78daebb-0565-485c-bd0e-1cd035e796ff" providerId="ADAL" clId="{C21A36C8-164F-4F45-B076-249B0B076A64}" dt="2022-10-15T07:29:24.455" v="75" actId="403"/>
          <ac:spMkLst>
            <pc:docMk/>
            <pc:sldMk cId="1318793251" sldId="410"/>
            <ac:spMk id="7" creationId="{5A15A907-996E-7786-C1C9-DEFC0DBC764D}"/>
          </ac:spMkLst>
        </pc:spChg>
        <pc:spChg chg="del">
          <ac:chgData name="Tegischer Lukas" userId="f78daebb-0565-485c-bd0e-1cd035e796ff" providerId="ADAL" clId="{C21A36C8-164F-4F45-B076-249B0B076A64}" dt="2022-10-15T07:28:07.407" v="9" actId="478"/>
          <ac:spMkLst>
            <pc:docMk/>
            <pc:sldMk cId="1318793251" sldId="410"/>
            <ac:spMk id="9" creationId="{97F59F63-413A-BB67-08BC-F6A148CB50C0}"/>
          </ac:spMkLst>
        </pc:spChg>
        <pc:spChg chg="add del mod">
          <ac:chgData name="Tegischer Lukas" userId="f78daebb-0565-485c-bd0e-1cd035e796ff" providerId="ADAL" clId="{C21A36C8-164F-4F45-B076-249B0B076A64}" dt="2022-10-15T07:28:57.673" v="67" actId="478"/>
          <ac:spMkLst>
            <pc:docMk/>
            <pc:sldMk cId="1318793251" sldId="410"/>
            <ac:spMk id="15" creationId="{14A60587-327E-D08B-AC03-A5857109C821}"/>
          </ac:spMkLst>
        </pc:spChg>
        <pc:spChg chg="del">
          <ac:chgData name="Tegischer Lukas" userId="f78daebb-0565-485c-bd0e-1cd035e796ff" providerId="ADAL" clId="{C21A36C8-164F-4F45-B076-249B0B076A64}" dt="2022-10-15T07:28:09.279" v="10" actId="478"/>
          <ac:spMkLst>
            <pc:docMk/>
            <pc:sldMk cId="1318793251" sldId="410"/>
            <ac:spMk id="17" creationId="{8CF063C7-6580-06DB-C25D-D1C22D13F3A5}"/>
          </ac:spMkLst>
        </pc:spChg>
        <pc:picChg chg="add del mod">
          <ac:chgData name="Tegischer Lukas" userId="f78daebb-0565-485c-bd0e-1cd035e796ff" providerId="ADAL" clId="{C21A36C8-164F-4F45-B076-249B0B076A64}" dt="2022-10-15T07:29:04.116" v="70" actId="1076"/>
          <ac:picMkLst>
            <pc:docMk/>
            <pc:sldMk cId="1318793251" sldId="410"/>
            <ac:picMk id="5" creationId="{27364D41-1448-42CE-A07C-D2E42429E93E}"/>
          </ac:picMkLst>
        </pc:picChg>
        <pc:picChg chg="del">
          <ac:chgData name="Tegischer Lukas" userId="f78daebb-0565-485c-bd0e-1cd035e796ff" providerId="ADAL" clId="{C21A36C8-164F-4F45-B076-249B0B076A64}" dt="2022-10-15T07:28:09.536" v="11" actId="478"/>
          <ac:picMkLst>
            <pc:docMk/>
            <pc:sldMk cId="1318793251" sldId="410"/>
            <ac:picMk id="14" creationId="{4A649C78-6E51-B074-843E-8624B61B208B}"/>
          </ac:picMkLst>
        </pc:picChg>
      </pc:sldChg>
      <pc:sldChg chg="del">
        <pc:chgData name="Tegischer Lukas" userId="f78daebb-0565-485c-bd0e-1cd035e796ff" providerId="ADAL" clId="{C21A36C8-164F-4F45-B076-249B0B076A64}" dt="2022-10-15T07:28:05.507" v="8" actId="47"/>
        <pc:sldMkLst>
          <pc:docMk/>
          <pc:sldMk cId="514235757" sldId="428"/>
        </pc:sldMkLst>
      </pc:sldChg>
      <pc:sldChg chg="del">
        <pc:chgData name="Tegischer Lukas" userId="f78daebb-0565-485c-bd0e-1cd035e796ff" providerId="ADAL" clId="{C21A36C8-164F-4F45-B076-249B0B076A64}" dt="2022-10-15T07:37:04.347" v="231" actId="47"/>
        <pc:sldMkLst>
          <pc:docMk/>
          <pc:sldMk cId="3457446474" sldId="438"/>
        </pc:sldMkLst>
      </pc:sldChg>
      <pc:sldChg chg="del">
        <pc:chgData name="Tegischer Lukas" userId="f78daebb-0565-485c-bd0e-1cd035e796ff" providerId="ADAL" clId="{C21A36C8-164F-4F45-B076-249B0B076A64}" dt="2022-10-15T07:37:04.347" v="231" actId="47"/>
        <pc:sldMkLst>
          <pc:docMk/>
          <pc:sldMk cId="3875896991" sldId="439"/>
        </pc:sldMkLst>
      </pc:sldChg>
      <pc:sldChg chg="addSp delSp modSp add mod delAnim modAnim">
        <pc:chgData name="Tegischer Lukas" userId="f78daebb-0565-485c-bd0e-1cd035e796ff" providerId="ADAL" clId="{C21A36C8-164F-4F45-B076-249B0B076A64}" dt="2022-10-15T07:32:09.656" v="141" actId="20577"/>
        <pc:sldMkLst>
          <pc:docMk/>
          <pc:sldMk cId="1770468458" sldId="440"/>
        </pc:sldMkLst>
        <pc:spChg chg="add mod">
          <ac:chgData name="Tegischer Lukas" userId="f78daebb-0565-485c-bd0e-1cd035e796ff" providerId="ADAL" clId="{C21A36C8-164F-4F45-B076-249B0B076A64}" dt="2022-10-15T07:30:02.347" v="113" actId="1076"/>
          <ac:spMkLst>
            <pc:docMk/>
            <pc:sldMk cId="1770468458" sldId="440"/>
            <ac:spMk id="2" creationId="{B6897C9B-5EE2-CB6A-8000-BF8DB68838E5}"/>
          </ac:spMkLst>
        </pc:spChg>
        <pc:spChg chg="del">
          <ac:chgData name="Tegischer Lukas" userId="f78daebb-0565-485c-bd0e-1cd035e796ff" providerId="ADAL" clId="{C21A36C8-164F-4F45-B076-249B0B076A64}" dt="2022-10-15T07:29:36.453" v="77" actId="478"/>
          <ac:spMkLst>
            <pc:docMk/>
            <pc:sldMk cId="1770468458" sldId="440"/>
            <ac:spMk id="3" creationId="{BA809EBD-EAAE-AA29-D568-24B6C0BCDD85}"/>
          </ac:spMkLst>
        </pc:spChg>
        <pc:spChg chg="add mod">
          <ac:chgData name="Tegischer Lukas" userId="f78daebb-0565-485c-bd0e-1cd035e796ff" providerId="ADAL" clId="{C21A36C8-164F-4F45-B076-249B0B076A64}" dt="2022-10-15T07:32:09.656" v="141" actId="20577"/>
          <ac:spMkLst>
            <pc:docMk/>
            <pc:sldMk cId="1770468458" sldId="440"/>
            <ac:spMk id="6" creationId="{E3A38F8E-4624-8DB5-218A-920A6F710746}"/>
          </ac:spMkLst>
        </pc:spChg>
        <pc:spChg chg="add mod">
          <ac:chgData name="Tegischer Lukas" userId="f78daebb-0565-485c-bd0e-1cd035e796ff" providerId="ADAL" clId="{C21A36C8-164F-4F45-B076-249B0B076A64}" dt="2022-10-15T07:31:43.489" v="136" actId="207"/>
          <ac:spMkLst>
            <pc:docMk/>
            <pc:sldMk cId="1770468458" sldId="440"/>
            <ac:spMk id="7" creationId="{F8526B66-8DB4-31DE-63B8-C08BEF1A4EA8}"/>
          </ac:spMkLst>
        </pc:spChg>
        <pc:spChg chg="add mod">
          <ac:chgData name="Tegischer Lukas" userId="f78daebb-0565-485c-bd0e-1cd035e796ff" providerId="ADAL" clId="{C21A36C8-164F-4F45-B076-249B0B076A64}" dt="2022-10-15T07:31:35.800" v="135" actId="207"/>
          <ac:spMkLst>
            <pc:docMk/>
            <pc:sldMk cId="1770468458" sldId="440"/>
            <ac:spMk id="8" creationId="{33B22384-6162-7290-A265-A1719689EA94}"/>
          </ac:spMkLst>
        </pc:spChg>
        <pc:spChg chg="del">
          <ac:chgData name="Tegischer Lukas" userId="f78daebb-0565-485c-bd0e-1cd035e796ff" providerId="ADAL" clId="{C21A36C8-164F-4F45-B076-249B0B076A64}" dt="2022-10-15T07:30:33.683" v="120" actId="478"/>
          <ac:spMkLst>
            <pc:docMk/>
            <pc:sldMk cId="1770468458" sldId="440"/>
            <ac:spMk id="15" creationId="{14A60587-327E-D08B-AC03-A5857109C821}"/>
          </ac:spMkLst>
        </pc:spChg>
        <pc:picChg chg="mod">
          <ac:chgData name="Tegischer Lukas" userId="f78daebb-0565-485c-bd0e-1cd035e796ff" providerId="ADAL" clId="{C21A36C8-164F-4F45-B076-249B0B076A64}" dt="2022-10-15T07:31:24.340" v="134" actId="1076"/>
          <ac:picMkLst>
            <pc:docMk/>
            <pc:sldMk cId="1770468458" sldId="440"/>
            <ac:picMk id="5" creationId="{27364D41-1448-42CE-A07C-D2E42429E93E}"/>
          </ac:picMkLst>
        </pc:picChg>
      </pc:sldChg>
      <pc:sldChg chg="addSp delSp modSp add mod delAnim modAnim">
        <pc:chgData name="Tegischer Lukas" userId="f78daebb-0565-485c-bd0e-1cd035e796ff" providerId="ADAL" clId="{C21A36C8-164F-4F45-B076-249B0B076A64}" dt="2022-10-15T07:32:56.363" v="157"/>
        <pc:sldMkLst>
          <pc:docMk/>
          <pc:sldMk cId="3809702646" sldId="441"/>
        </pc:sldMkLst>
        <pc:spChg chg="add mod">
          <ac:chgData name="Tegischer Lukas" userId="f78daebb-0565-485c-bd0e-1cd035e796ff" providerId="ADAL" clId="{C21A36C8-164F-4F45-B076-249B0B076A64}" dt="2022-10-15T07:32:49.546" v="156" actId="207"/>
          <ac:spMkLst>
            <pc:docMk/>
            <pc:sldMk cId="3809702646" sldId="441"/>
            <ac:spMk id="3" creationId="{D944DFFC-D1E4-9588-F18E-60BB6AC2C9AB}"/>
          </ac:spMkLst>
        </pc:spChg>
        <pc:spChg chg="mod">
          <ac:chgData name="Tegischer Lukas" userId="f78daebb-0565-485c-bd0e-1cd035e796ff" providerId="ADAL" clId="{C21A36C8-164F-4F45-B076-249B0B076A64}" dt="2022-10-15T07:32:17.363" v="144" actId="20577"/>
          <ac:spMkLst>
            <pc:docMk/>
            <pc:sldMk cId="3809702646" sldId="441"/>
            <ac:spMk id="6" creationId="{E3A38F8E-4624-8DB5-218A-920A6F710746}"/>
          </ac:spMkLst>
        </pc:spChg>
        <pc:spChg chg="del">
          <ac:chgData name="Tegischer Lukas" userId="f78daebb-0565-485c-bd0e-1cd035e796ff" providerId="ADAL" clId="{C21A36C8-164F-4F45-B076-249B0B076A64}" dt="2022-10-15T07:32:18.774" v="145" actId="478"/>
          <ac:spMkLst>
            <pc:docMk/>
            <pc:sldMk cId="3809702646" sldId="441"/>
            <ac:spMk id="7" creationId="{F8526B66-8DB4-31DE-63B8-C08BEF1A4EA8}"/>
          </ac:spMkLst>
        </pc:spChg>
        <pc:spChg chg="del">
          <ac:chgData name="Tegischer Lukas" userId="f78daebb-0565-485c-bd0e-1cd035e796ff" providerId="ADAL" clId="{C21A36C8-164F-4F45-B076-249B0B076A64}" dt="2022-10-15T07:32:19.264" v="146" actId="478"/>
          <ac:spMkLst>
            <pc:docMk/>
            <pc:sldMk cId="3809702646" sldId="441"/>
            <ac:spMk id="8" creationId="{33B22384-6162-7290-A265-A1719689EA94}"/>
          </ac:spMkLst>
        </pc:spChg>
      </pc:sldChg>
      <pc:sldChg chg="addSp delSp modSp add mod delAnim modAnim">
        <pc:chgData name="Tegischer Lukas" userId="f78daebb-0565-485c-bd0e-1cd035e796ff" providerId="ADAL" clId="{C21A36C8-164F-4F45-B076-249B0B076A64}" dt="2022-10-15T07:33:24.059" v="168" actId="14100"/>
        <pc:sldMkLst>
          <pc:docMk/>
          <pc:sldMk cId="4058366123" sldId="442"/>
        </pc:sldMkLst>
        <pc:spChg chg="add mod">
          <ac:chgData name="Tegischer Lukas" userId="f78daebb-0565-485c-bd0e-1cd035e796ff" providerId="ADAL" clId="{C21A36C8-164F-4F45-B076-249B0B076A64}" dt="2022-10-15T07:33:24.059" v="168" actId="14100"/>
          <ac:spMkLst>
            <pc:docMk/>
            <pc:sldMk cId="4058366123" sldId="442"/>
            <ac:spMk id="3" creationId="{3B8BD33F-D1F3-E2CC-AC98-75FEA39F7E18}"/>
          </ac:spMkLst>
        </pc:spChg>
        <pc:spChg chg="mod">
          <ac:chgData name="Tegischer Lukas" userId="f78daebb-0565-485c-bd0e-1cd035e796ff" providerId="ADAL" clId="{C21A36C8-164F-4F45-B076-249B0B076A64}" dt="2022-10-15T07:33:03.304" v="159" actId="6549"/>
          <ac:spMkLst>
            <pc:docMk/>
            <pc:sldMk cId="4058366123" sldId="442"/>
            <ac:spMk id="6" creationId="{E3A38F8E-4624-8DB5-218A-920A6F710746}"/>
          </ac:spMkLst>
        </pc:spChg>
        <pc:spChg chg="del">
          <ac:chgData name="Tegischer Lukas" userId="f78daebb-0565-485c-bd0e-1cd035e796ff" providerId="ADAL" clId="{C21A36C8-164F-4F45-B076-249B0B076A64}" dt="2022-10-15T07:33:06.610" v="160" actId="478"/>
          <ac:spMkLst>
            <pc:docMk/>
            <pc:sldMk cId="4058366123" sldId="442"/>
            <ac:spMk id="7" creationId="{F8526B66-8DB4-31DE-63B8-C08BEF1A4EA8}"/>
          </ac:spMkLst>
        </pc:spChg>
        <pc:spChg chg="del">
          <ac:chgData name="Tegischer Lukas" userId="f78daebb-0565-485c-bd0e-1cd035e796ff" providerId="ADAL" clId="{C21A36C8-164F-4F45-B076-249B0B076A64}" dt="2022-10-15T07:33:06.925" v="161" actId="478"/>
          <ac:spMkLst>
            <pc:docMk/>
            <pc:sldMk cId="4058366123" sldId="442"/>
            <ac:spMk id="8" creationId="{33B22384-6162-7290-A265-A1719689EA94}"/>
          </ac:spMkLst>
        </pc:spChg>
      </pc:sldChg>
      <pc:sldChg chg="addSp delSp modSp add mod modAnim">
        <pc:chgData name="Tegischer Lukas" userId="f78daebb-0565-485c-bd0e-1cd035e796ff" providerId="ADAL" clId="{C21A36C8-164F-4F45-B076-249B0B076A64}" dt="2022-10-15T07:37:26.051" v="234" actId="14100"/>
        <pc:sldMkLst>
          <pc:docMk/>
          <pc:sldMk cId="3855068313" sldId="443"/>
        </pc:sldMkLst>
        <pc:spChg chg="mod">
          <ac:chgData name="Tegischer Lukas" userId="f78daebb-0565-485c-bd0e-1cd035e796ff" providerId="ADAL" clId="{C21A36C8-164F-4F45-B076-249B0B076A64}" dt="2022-10-15T07:37:26.051" v="234" actId="14100"/>
          <ac:spMkLst>
            <pc:docMk/>
            <pc:sldMk cId="3855068313" sldId="443"/>
            <ac:spMk id="3" creationId="{3B8BD33F-D1F3-E2CC-AC98-75FEA39F7E18}"/>
          </ac:spMkLst>
        </pc:spChg>
        <pc:spChg chg="del">
          <ac:chgData name="Tegischer Lukas" userId="f78daebb-0565-485c-bd0e-1cd035e796ff" providerId="ADAL" clId="{C21A36C8-164F-4F45-B076-249B0B076A64}" dt="2022-10-15T07:33:39.846" v="170" actId="478"/>
          <ac:spMkLst>
            <pc:docMk/>
            <pc:sldMk cId="3855068313" sldId="443"/>
            <ac:spMk id="6" creationId="{E3A38F8E-4624-8DB5-218A-920A6F710746}"/>
          </ac:spMkLst>
        </pc:spChg>
        <pc:spChg chg="add mod">
          <ac:chgData name="Tegischer Lukas" userId="f78daebb-0565-485c-bd0e-1cd035e796ff" providerId="ADAL" clId="{C21A36C8-164F-4F45-B076-249B0B076A64}" dt="2022-10-15T07:33:53.022" v="174" actId="14100"/>
          <ac:spMkLst>
            <pc:docMk/>
            <pc:sldMk cId="3855068313" sldId="443"/>
            <ac:spMk id="7" creationId="{0673873D-54A9-21E2-BEC2-64D7F9962F81}"/>
          </ac:spMkLst>
        </pc:spChg>
        <pc:spChg chg="add mod">
          <ac:chgData name="Tegischer Lukas" userId="f78daebb-0565-485c-bd0e-1cd035e796ff" providerId="ADAL" clId="{C21A36C8-164F-4F45-B076-249B0B076A64}" dt="2022-10-15T07:37:22.131" v="233" actId="14100"/>
          <ac:spMkLst>
            <pc:docMk/>
            <pc:sldMk cId="3855068313" sldId="443"/>
            <ac:spMk id="8" creationId="{80612F10-27D9-7148-1969-ACE1E25A4590}"/>
          </ac:spMkLst>
        </pc:spChg>
        <pc:picChg chg="mod">
          <ac:chgData name="Tegischer Lukas" userId="f78daebb-0565-485c-bd0e-1cd035e796ff" providerId="ADAL" clId="{C21A36C8-164F-4F45-B076-249B0B076A64}" dt="2022-10-15T07:34:17.485" v="183" actId="1076"/>
          <ac:picMkLst>
            <pc:docMk/>
            <pc:sldMk cId="3855068313" sldId="443"/>
            <ac:picMk id="5" creationId="{27364D41-1448-42CE-A07C-D2E42429E93E}"/>
          </ac:picMkLst>
        </pc:picChg>
      </pc:sldChg>
      <pc:sldChg chg="addSp delSp modSp add mod delAnim">
        <pc:chgData name="Tegischer Lukas" userId="f78daebb-0565-485c-bd0e-1cd035e796ff" providerId="ADAL" clId="{C21A36C8-164F-4F45-B076-249B0B076A64}" dt="2022-10-15T07:35:14.475" v="198" actId="113"/>
        <pc:sldMkLst>
          <pc:docMk/>
          <pc:sldMk cId="4265132279" sldId="444"/>
        </pc:sldMkLst>
        <pc:spChg chg="mod">
          <ac:chgData name="Tegischer Lukas" userId="f78daebb-0565-485c-bd0e-1cd035e796ff" providerId="ADAL" clId="{C21A36C8-164F-4F45-B076-249B0B076A64}" dt="2022-10-15T07:35:11.436" v="197" actId="1076"/>
          <ac:spMkLst>
            <pc:docMk/>
            <pc:sldMk cId="4265132279" sldId="444"/>
            <ac:spMk id="2" creationId="{B6897C9B-5EE2-CB6A-8000-BF8DB68838E5}"/>
          </ac:spMkLst>
        </pc:spChg>
        <pc:spChg chg="del">
          <ac:chgData name="Tegischer Lukas" userId="f78daebb-0565-485c-bd0e-1cd035e796ff" providerId="ADAL" clId="{C21A36C8-164F-4F45-B076-249B0B076A64}" dt="2022-10-15T07:35:08.083" v="195" actId="478"/>
          <ac:spMkLst>
            <pc:docMk/>
            <pc:sldMk cId="4265132279" sldId="444"/>
            <ac:spMk id="3" creationId="{3B8BD33F-D1F3-E2CC-AC98-75FEA39F7E18}"/>
          </ac:spMkLst>
        </pc:spChg>
        <pc:spChg chg="add mod">
          <ac:chgData name="Tegischer Lukas" userId="f78daebb-0565-485c-bd0e-1cd035e796ff" providerId="ADAL" clId="{C21A36C8-164F-4F45-B076-249B0B076A64}" dt="2022-10-15T07:35:14.475" v="198" actId="113"/>
          <ac:spMkLst>
            <pc:docMk/>
            <pc:sldMk cId="4265132279" sldId="444"/>
            <ac:spMk id="6" creationId="{01FB573E-21F1-265E-3A50-60972CBCB0A4}"/>
          </ac:spMkLst>
        </pc:spChg>
        <pc:spChg chg="del">
          <ac:chgData name="Tegischer Lukas" userId="f78daebb-0565-485c-bd0e-1cd035e796ff" providerId="ADAL" clId="{C21A36C8-164F-4F45-B076-249B0B076A64}" dt="2022-10-15T07:34:54.193" v="189" actId="478"/>
          <ac:spMkLst>
            <pc:docMk/>
            <pc:sldMk cId="4265132279" sldId="444"/>
            <ac:spMk id="7" creationId="{0673873D-54A9-21E2-BEC2-64D7F9962F81}"/>
          </ac:spMkLst>
        </pc:spChg>
        <pc:spChg chg="del">
          <ac:chgData name="Tegischer Lukas" userId="f78daebb-0565-485c-bd0e-1cd035e796ff" providerId="ADAL" clId="{C21A36C8-164F-4F45-B076-249B0B076A64}" dt="2022-10-15T07:35:07.700" v="194" actId="478"/>
          <ac:spMkLst>
            <pc:docMk/>
            <pc:sldMk cId="4265132279" sldId="444"/>
            <ac:spMk id="8" creationId="{80612F10-27D9-7148-1969-ACE1E25A4590}"/>
          </ac:spMkLst>
        </pc:spChg>
        <pc:picChg chg="mod">
          <ac:chgData name="Tegischer Lukas" userId="f78daebb-0565-485c-bd0e-1cd035e796ff" providerId="ADAL" clId="{C21A36C8-164F-4F45-B076-249B0B076A64}" dt="2022-10-15T07:35:10.131" v="196" actId="1076"/>
          <ac:picMkLst>
            <pc:docMk/>
            <pc:sldMk cId="4265132279" sldId="444"/>
            <ac:picMk id="5" creationId="{27364D41-1448-42CE-A07C-D2E42429E93E}"/>
          </ac:picMkLst>
        </pc:picChg>
      </pc:sldChg>
      <pc:sldChg chg="addSp delSp modSp add del mod">
        <pc:chgData name="Tegischer Lukas" userId="f78daebb-0565-485c-bd0e-1cd035e796ff" providerId="ADAL" clId="{C21A36C8-164F-4F45-B076-249B0B076A64}" dt="2022-10-18T09:35:26.592" v="235" actId="47"/>
        <pc:sldMkLst>
          <pc:docMk/>
          <pc:sldMk cId="3917844234" sldId="445"/>
        </pc:sldMkLst>
        <pc:spChg chg="del">
          <ac:chgData name="Tegischer Lukas" userId="f78daebb-0565-485c-bd0e-1cd035e796ff" providerId="ADAL" clId="{C21A36C8-164F-4F45-B076-249B0B076A64}" dt="2022-10-15T07:36:10.208" v="211" actId="478"/>
          <ac:spMkLst>
            <pc:docMk/>
            <pc:sldMk cId="3917844234" sldId="445"/>
            <ac:spMk id="2" creationId="{B6897C9B-5EE2-CB6A-8000-BF8DB68838E5}"/>
          </ac:spMkLst>
        </pc:spChg>
        <pc:spChg chg="add mod">
          <ac:chgData name="Tegischer Lukas" userId="f78daebb-0565-485c-bd0e-1cd035e796ff" providerId="ADAL" clId="{C21A36C8-164F-4F45-B076-249B0B076A64}" dt="2022-10-15T07:35:52.067" v="204" actId="14100"/>
          <ac:spMkLst>
            <pc:docMk/>
            <pc:sldMk cId="3917844234" sldId="445"/>
            <ac:spMk id="4" creationId="{8C6FF80D-DB4F-4981-D195-9D82F7A108EC}"/>
          </ac:spMkLst>
        </pc:spChg>
        <pc:spChg chg="del">
          <ac:chgData name="Tegischer Lukas" userId="f78daebb-0565-485c-bd0e-1cd035e796ff" providerId="ADAL" clId="{C21A36C8-164F-4F45-B076-249B0B076A64}" dt="2022-10-15T07:35:40.926" v="200" actId="478"/>
          <ac:spMkLst>
            <pc:docMk/>
            <pc:sldMk cId="3917844234" sldId="445"/>
            <ac:spMk id="6" creationId="{01FB573E-21F1-265E-3A50-60972CBCB0A4}"/>
          </ac:spMkLst>
        </pc:spChg>
        <pc:spChg chg="add mod">
          <ac:chgData name="Tegischer Lukas" userId="f78daebb-0565-485c-bd0e-1cd035e796ff" providerId="ADAL" clId="{C21A36C8-164F-4F45-B076-249B0B076A64}" dt="2022-10-15T07:36:17.084" v="213" actId="1076"/>
          <ac:spMkLst>
            <pc:docMk/>
            <pc:sldMk cId="3917844234" sldId="445"/>
            <ac:spMk id="8" creationId="{45B2563B-E9F1-3FDB-19F1-B9D033FE2CEC}"/>
          </ac:spMkLst>
        </pc:spChg>
        <pc:picChg chg="del">
          <ac:chgData name="Tegischer Lukas" userId="f78daebb-0565-485c-bd0e-1cd035e796ff" providerId="ADAL" clId="{C21A36C8-164F-4F45-B076-249B0B076A64}" dt="2022-10-15T07:36:04.048" v="206" actId="478"/>
          <ac:picMkLst>
            <pc:docMk/>
            <pc:sldMk cId="3917844234" sldId="445"/>
            <ac:picMk id="5" creationId="{27364D41-1448-42CE-A07C-D2E42429E93E}"/>
          </ac:picMkLst>
        </pc:picChg>
      </pc:sldChg>
      <pc:sldChg chg="addSp delSp modSp add del mod">
        <pc:chgData name="Tegischer Lukas" userId="f78daebb-0565-485c-bd0e-1cd035e796ff" providerId="ADAL" clId="{C21A36C8-164F-4F45-B076-249B0B076A64}" dt="2022-10-18T09:35:26.592" v="235" actId="47"/>
        <pc:sldMkLst>
          <pc:docMk/>
          <pc:sldMk cId="2491134145" sldId="446"/>
        </pc:sldMkLst>
        <pc:spChg chg="add mod">
          <ac:chgData name="Tegischer Lukas" userId="f78daebb-0565-485c-bd0e-1cd035e796ff" providerId="ADAL" clId="{C21A36C8-164F-4F45-B076-249B0B076A64}" dt="2022-10-15T07:36:38.235" v="218" actId="1076"/>
          <ac:spMkLst>
            <pc:docMk/>
            <pc:sldMk cId="2491134145" sldId="446"/>
            <ac:spMk id="3" creationId="{8B836E36-E9F0-0BE2-1130-BDAA60756C20}"/>
          </ac:spMkLst>
        </pc:spChg>
        <pc:spChg chg="del">
          <ac:chgData name="Tegischer Lukas" userId="f78daebb-0565-485c-bd0e-1cd035e796ff" providerId="ADAL" clId="{C21A36C8-164F-4F45-B076-249B0B076A64}" dt="2022-10-15T07:36:29.800" v="215" actId="478"/>
          <ac:spMkLst>
            <pc:docMk/>
            <pc:sldMk cId="2491134145" sldId="446"/>
            <ac:spMk id="4" creationId="{8C6FF80D-DB4F-4981-D195-9D82F7A108EC}"/>
          </ac:spMkLst>
        </pc:spChg>
        <pc:spChg chg="add mod">
          <ac:chgData name="Tegischer Lukas" userId="f78daebb-0565-485c-bd0e-1cd035e796ff" providerId="ADAL" clId="{C21A36C8-164F-4F45-B076-249B0B076A64}" dt="2022-10-15T07:37:01.339" v="230" actId="1076"/>
          <ac:spMkLst>
            <pc:docMk/>
            <pc:sldMk cId="2491134145" sldId="446"/>
            <ac:spMk id="6" creationId="{B8371960-BCA7-D4B5-855B-19C02CF02E26}"/>
          </ac:spMkLst>
        </pc:spChg>
        <pc:spChg chg="del mod">
          <ac:chgData name="Tegischer Lukas" userId="f78daebb-0565-485c-bd0e-1cd035e796ff" providerId="ADAL" clId="{C21A36C8-164F-4F45-B076-249B0B076A64}" dt="2022-10-15T07:36:39.280" v="220" actId="478"/>
          <ac:spMkLst>
            <pc:docMk/>
            <pc:sldMk cId="2491134145" sldId="446"/>
            <ac:spMk id="8" creationId="{45B2563B-E9F1-3FDB-19F1-B9D033FE2CEC}"/>
          </ac:spMkLst>
        </pc:spChg>
      </pc:sldChg>
    </pc:docChg>
  </pc:docChgLst>
  <pc:docChgLst>
    <pc:chgData name="Tegischer Lukas" userId="f78daebb-0565-485c-bd0e-1cd035e796ff" providerId="ADAL" clId="{2595D682-C965-4940-BDCA-0B1357163CD5}"/>
    <pc:docChg chg="custSel addSld delSld modSld">
      <pc:chgData name="Tegischer Lukas" userId="f78daebb-0565-485c-bd0e-1cd035e796ff" providerId="ADAL" clId="{2595D682-C965-4940-BDCA-0B1357163CD5}" dt="2022-10-15T07:05:46.698" v="415" actId="47"/>
      <pc:docMkLst>
        <pc:docMk/>
      </pc:docMkLst>
      <pc:sldChg chg="modSp mod">
        <pc:chgData name="Tegischer Lukas" userId="f78daebb-0565-485c-bd0e-1cd035e796ff" providerId="ADAL" clId="{2595D682-C965-4940-BDCA-0B1357163CD5}" dt="2022-10-15T06:49:13.781" v="18" actId="20577"/>
        <pc:sldMkLst>
          <pc:docMk/>
          <pc:sldMk cId="336392357" sldId="256"/>
        </pc:sldMkLst>
        <pc:spChg chg="mod">
          <ac:chgData name="Tegischer Lukas" userId="f78daebb-0565-485c-bd0e-1cd035e796ff" providerId="ADAL" clId="{2595D682-C965-4940-BDCA-0B1357163CD5}" dt="2022-10-15T06:49:13.781" v="18" actId="20577"/>
          <ac:spMkLst>
            <pc:docMk/>
            <pc:sldMk cId="336392357" sldId="256"/>
            <ac:spMk id="2" creationId="{00000000-0000-0000-0000-000000000000}"/>
          </ac:spMkLst>
        </pc:spChg>
      </pc:sldChg>
      <pc:sldChg chg="addSp delSp modSp mod delAnim modAnim">
        <pc:chgData name="Tegischer Lukas" userId="f78daebb-0565-485c-bd0e-1cd035e796ff" providerId="ADAL" clId="{2595D682-C965-4940-BDCA-0B1357163CD5}" dt="2022-10-15T06:58:33.387" v="240" actId="20577"/>
        <pc:sldMkLst>
          <pc:docMk/>
          <pc:sldMk cId="1318793251" sldId="410"/>
        </pc:sldMkLst>
        <pc:spChg chg="add mod">
          <ac:chgData name="Tegischer Lukas" userId="f78daebb-0565-485c-bd0e-1cd035e796ff" providerId="ADAL" clId="{2595D682-C965-4940-BDCA-0B1357163CD5}" dt="2022-10-15T06:51:51.683" v="139" actId="207"/>
          <ac:spMkLst>
            <pc:docMk/>
            <pc:sldMk cId="1318793251" sldId="410"/>
            <ac:spMk id="3" creationId="{DD7D45FB-A0E0-2D91-DA85-959DF127F889}"/>
          </ac:spMkLst>
        </pc:spChg>
        <pc:spChg chg="del">
          <ac:chgData name="Tegischer Lukas" userId="f78daebb-0565-485c-bd0e-1cd035e796ff" providerId="ADAL" clId="{2595D682-C965-4940-BDCA-0B1357163CD5}" dt="2022-10-15T06:51:28.966" v="118" actId="478"/>
          <ac:spMkLst>
            <pc:docMk/>
            <pc:sldMk cId="1318793251" sldId="410"/>
            <ac:spMk id="4" creationId="{23994922-00A3-43FE-A1D2-DC3C43171571}"/>
          </ac:spMkLst>
        </pc:spChg>
        <pc:spChg chg="add mod">
          <ac:chgData name="Tegischer Lukas" userId="f78daebb-0565-485c-bd0e-1cd035e796ff" providerId="ADAL" clId="{2595D682-C965-4940-BDCA-0B1357163CD5}" dt="2022-10-15T06:52:55.839" v="186" actId="113"/>
          <ac:spMkLst>
            <pc:docMk/>
            <pc:sldMk cId="1318793251" sldId="410"/>
            <ac:spMk id="6" creationId="{7C52A252-92EA-2844-751C-407EB8F56091}"/>
          </ac:spMkLst>
        </pc:spChg>
        <pc:spChg chg="del">
          <ac:chgData name="Tegischer Lukas" userId="f78daebb-0565-485c-bd0e-1cd035e796ff" providerId="ADAL" clId="{2595D682-C965-4940-BDCA-0B1357163CD5}" dt="2022-10-15T06:51:30.417" v="119" actId="478"/>
          <ac:spMkLst>
            <pc:docMk/>
            <pc:sldMk cId="1318793251" sldId="410"/>
            <ac:spMk id="7" creationId="{03926B87-4EFF-7BDC-D5E1-56036986FE3C}"/>
          </ac:spMkLst>
        </pc:spChg>
        <pc:spChg chg="del">
          <ac:chgData name="Tegischer Lukas" userId="f78daebb-0565-485c-bd0e-1cd035e796ff" providerId="ADAL" clId="{2595D682-C965-4940-BDCA-0B1357163CD5}" dt="2022-10-15T06:51:30.417" v="119" actId="478"/>
          <ac:spMkLst>
            <pc:docMk/>
            <pc:sldMk cId="1318793251" sldId="410"/>
            <ac:spMk id="9" creationId="{3B0AE8D6-9410-0D63-D87C-4E0CBDE0349E}"/>
          </ac:spMkLst>
        </pc:spChg>
        <pc:spChg chg="add mod">
          <ac:chgData name="Tegischer Lukas" userId="f78daebb-0565-485c-bd0e-1cd035e796ff" providerId="ADAL" clId="{2595D682-C965-4940-BDCA-0B1357163CD5}" dt="2022-10-15T06:58:33.387" v="240" actId="20577"/>
          <ac:spMkLst>
            <pc:docMk/>
            <pc:sldMk cId="1318793251" sldId="410"/>
            <ac:spMk id="10" creationId="{C1D53602-EDEC-CAA8-1EA4-EE51922EEDDA}"/>
          </ac:spMkLst>
        </pc:spChg>
        <pc:spChg chg="add mod">
          <ac:chgData name="Tegischer Lukas" userId="f78daebb-0565-485c-bd0e-1cd035e796ff" providerId="ADAL" clId="{2595D682-C965-4940-BDCA-0B1357163CD5}" dt="2022-10-15T06:58:20.347" v="236" actId="207"/>
          <ac:spMkLst>
            <pc:docMk/>
            <pc:sldMk cId="1318793251" sldId="410"/>
            <ac:spMk id="13" creationId="{A0264D98-4673-3297-F11F-D5AFB29154A3}"/>
          </ac:spMkLst>
        </pc:spChg>
        <pc:picChg chg="add mod modCrop">
          <ac:chgData name="Tegischer Lukas" userId="f78daebb-0565-485c-bd0e-1cd035e796ff" providerId="ADAL" clId="{2595D682-C965-4940-BDCA-0B1357163CD5}" dt="2022-10-15T06:57:41.231" v="228" actId="1076"/>
          <ac:picMkLst>
            <pc:docMk/>
            <pc:sldMk cId="1318793251" sldId="410"/>
            <ac:picMk id="12" creationId="{89E34373-59AF-F10D-C43F-63DB05A95393}"/>
          </ac:picMkLst>
        </pc:picChg>
      </pc:sldChg>
      <pc:sldChg chg="addSp delSp modSp mod delAnim modAnim">
        <pc:chgData name="Tegischer Lukas" userId="f78daebb-0565-485c-bd0e-1cd035e796ff" providerId="ADAL" clId="{2595D682-C965-4940-BDCA-0B1357163CD5}" dt="2022-10-15T06:51:16.399" v="117"/>
        <pc:sldMkLst>
          <pc:docMk/>
          <pc:sldMk cId="514235757" sldId="428"/>
        </pc:sldMkLst>
        <pc:spChg chg="add mod">
          <ac:chgData name="Tegischer Lukas" userId="f78daebb-0565-485c-bd0e-1cd035e796ff" providerId="ADAL" clId="{2595D682-C965-4940-BDCA-0B1357163CD5}" dt="2022-10-15T06:49:45.429" v="75" actId="20577"/>
          <ac:spMkLst>
            <pc:docMk/>
            <pc:sldMk cId="514235757" sldId="428"/>
            <ac:spMk id="3" creationId="{CBF2AA71-75B1-FA3D-EDF3-D4C60243F084}"/>
          </ac:spMkLst>
        </pc:spChg>
        <pc:spChg chg="mod">
          <ac:chgData name="Tegischer Lukas" userId="f78daebb-0565-485c-bd0e-1cd035e796ff" providerId="ADAL" clId="{2595D682-C965-4940-BDCA-0B1357163CD5}" dt="2022-10-15T06:49:38.782" v="72" actId="1076"/>
          <ac:spMkLst>
            <pc:docMk/>
            <pc:sldMk cId="514235757" sldId="428"/>
            <ac:spMk id="4" creationId="{23994922-00A3-43FE-A1D2-DC3C43171571}"/>
          </ac:spMkLst>
        </pc:spChg>
        <pc:spChg chg="del">
          <ac:chgData name="Tegischer Lukas" userId="f78daebb-0565-485c-bd0e-1cd035e796ff" providerId="ADAL" clId="{2595D682-C965-4940-BDCA-0B1357163CD5}" dt="2022-10-15T06:49:27.241" v="69" actId="478"/>
          <ac:spMkLst>
            <pc:docMk/>
            <pc:sldMk cId="514235757" sldId="428"/>
            <ac:spMk id="5" creationId="{790A8C78-CD4E-58A7-5F3D-DA13AFFA2E14}"/>
          </ac:spMkLst>
        </pc:spChg>
        <pc:spChg chg="del">
          <ac:chgData name="Tegischer Lukas" userId="f78daebb-0565-485c-bd0e-1cd035e796ff" providerId="ADAL" clId="{2595D682-C965-4940-BDCA-0B1357163CD5}" dt="2022-10-15T06:49:28.469" v="70" actId="478"/>
          <ac:spMkLst>
            <pc:docMk/>
            <pc:sldMk cId="514235757" sldId="428"/>
            <ac:spMk id="7" creationId="{03926B87-4EFF-7BDC-D5E1-56036986FE3C}"/>
          </ac:spMkLst>
        </pc:spChg>
        <pc:spChg chg="add mod">
          <ac:chgData name="Tegischer Lukas" userId="f78daebb-0565-485c-bd0e-1cd035e796ff" providerId="ADAL" clId="{2595D682-C965-4940-BDCA-0B1357163CD5}" dt="2022-10-15T06:50:04.879" v="81" actId="20577"/>
          <ac:spMkLst>
            <pc:docMk/>
            <pc:sldMk cId="514235757" sldId="428"/>
            <ac:spMk id="8" creationId="{D9629931-EEA2-A7FF-692C-DF7FAB2CC697}"/>
          </ac:spMkLst>
        </pc:spChg>
        <pc:spChg chg="add mod">
          <ac:chgData name="Tegischer Lukas" userId="f78daebb-0565-485c-bd0e-1cd035e796ff" providerId="ADAL" clId="{2595D682-C965-4940-BDCA-0B1357163CD5}" dt="2022-10-15T06:51:07.833" v="114" actId="404"/>
          <ac:spMkLst>
            <pc:docMk/>
            <pc:sldMk cId="514235757" sldId="428"/>
            <ac:spMk id="10" creationId="{AC80FA3A-8D39-EF41-F20B-676BADCAB8FC}"/>
          </ac:spMkLst>
        </pc:spChg>
        <pc:picChg chg="add mod">
          <ac:chgData name="Tegischer Lukas" userId="f78daebb-0565-485c-bd0e-1cd035e796ff" providerId="ADAL" clId="{2595D682-C965-4940-BDCA-0B1357163CD5}" dt="2022-10-15T06:50:42.033" v="92"/>
          <ac:picMkLst>
            <pc:docMk/>
            <pc:sldMk cId="514235757" sldId="428"/>
            <ac:picMk id="11" creationId="{2FF2D2CA-7C1E-8400-8A27-498CB491E607}"/>
          </ac:picMkLst>
        </pc:picChg>
        <pc:picChg chg="add mod">
          <ac:chgData name="Tegischer Lukas" userId="f78daebb-0565-485c-bd0e-1cd035e796ff" providerId="ADAL" clId="{2595D682-C965-4940-BDCA-0B1357163CD5}" dt="2022-10-15T06:51:10.615" v="115" actId="1076"/>
          <ac:picMkLst>
            <pc:docMk/>
            <pc:sldMk cId="514235757" sldId="428"/>
            <ac:picMk id="12" creationId="{0CD1BA94-89E0-8573-D5CD-6E2AC35CC6B3}"/>
          </ac:picMkLst>
        </pc:picChg>
      </pc:sldChg>
      <pc:sldChg chg="addSp delSp modSp mod delAnim modAnim">
        <pc:chgData name="Tegischer Lukas" userId="f78daebb-0565-485c-bd0e-1cd035e796ff" providerId="ADAL" clId="{2595D682-C965-4940-BDCA-0B1357163CD5}" dt="2022-10-15T07:05:13.197" v="413"/>
        <pc:sldMkLst>
          <pc:docMk/>
          <pc:sldMk cId="2670194944" sldId="429"/>
        </pc:sldMkLst>
        <pc:spChg chg="del">
          <ac:chgData name="Tegischer Lukas" userId="f78daebb-0565-485c-bd0e-1cd035e796ff" providerId="ADAL" clId="{2595D682-C965-4940-BDCA-0B1357163CD5}" dt="2022-10-15T07:04:35.961" v="390" actId="478"/>
          <ac:spMkLst>
            <pc:docMk/>
            <pc:sldMk cId="2670194944" sldId="429"/>
            <ac:spMk id="3" creationId="{0F958A31-D423-1C08-7D92-DBE676470353}"/>
          </ac:spMkLst>
        </pc:spChg>
        <pc:spChg chg="mod">
          <ac:chgData name="Tegischer Lukas" userId="f78daebb-0565-485c-bd0e-1cd035e796ff" providerId="ADAL" clId="{2595D682-C965-4940-BDCA-0B1357163CD5}" dt="2022-10-15T07:04:33.630" v="389" actId="20577"/>
          <ac:spMkLst>
            <pc:docMk/>
            <pc:sldMk cId="2670194944" sldId="429"/>
            <ac:spMk id="4" creationId="{23994922-00A3-43FE-A1D2-DC3C43171571}"/>
          </ac:spMkLst>
        </pc:spChg>
        <pc:spChg chg="add mod">
          <ac:chgData name="Tegischer Lukas" userId="f78daebb-0565-485c-bd0e-1cd035e796ff" providerId="ADAL" clId="{2595D682-C965-4940-BDCA-0B1357163CD5}" dt="2022-10-15T07:05:09.852" v="412" actId="20577"/>
          <ac:spMkLst>
            <pc:docMk/>
            <pc:sldMk cId="2670194944" sldId="429"/>
            <ac:spMk id="6" creationId="{7501FB25-6C2E-C620-66D6-1C76F838072F}"/>
          </ac:spMkLst>
        </pc:spChg>
        <pc:picChg chg="del">
          <ac:chgData name="Tegischer Lukas" userId="f78daebb-0565-485c-bd0e-1cd035e796ff" providerId="ADAL" clId="{2595D682-C965-4940-BDCA-0B1357163CD5}" dt="2022-10-15T07:04:36.572" v="391" actId="478"/>
          <ac:picMkLst>
            <pc:docMk/>
            <pc:sldMk cId="2670194944" sldId="429"/>
            <ac:picMk id="5" creationId="{8293AF9C-0FD7-BFCF-82C6-892B8BF39578}"/>
          </ac:picMkLst>
        </pc:picChg>
      </pc:sldChg>
      <pc:sldChg chg="del">
        <pc:chgData name="Tegischer Lukas" userId="f78daebb-0565-485c-bd0e-1cd035e796ff" providerId="ADAL" clId="{2595D682-C965-4940-BDCA-0B1357163CD5}" dt="2022-10-15T07:05:46.698" v="415" actId="47"/>
        <pc:sldMkLst>
          <pc:docMk/>
          <pc:sldMk cId="421885953" sldId="430"/>
        </pc:sldMkLst>
      </pc:sldChg>
      <pc:sldChg chg="del">
        <pc:chgData name="Tegischer Lukas" userId="f78daebb-0565-485c-bd0e-1cd035e796ff" providerId="ADAL" clId="{2595D682-C965-4940-BDCA-0B1357163CD5}" dt="2022-10-15T07:05:46.698" v="415" actId="47"/>
        <pc:sldMkLst>
          <pc:docMk/>
          <pc:sldMk cId="4284013726" sldId="431"/>
        </pc:sldMkLst>
      </pc:sldChg>
      <pc:sldChg chg="del">
        <pc:chgData name="Tegischer Lukas" userId="f78daebb-0565-485c-bd0e-1cd035e796ff" providerId="ADAL" clId="{2595D682-C965-4940-BDCA-0B1357163CD5}" dt="2022-10-15T07:05:46.698" v="415" actId="47"/>
        <pc:sldMkLst>
          <pc:docMk/>
          <pc:sldMk cId="3904929904" sldId="432"/>
        </pc:sldMkLst>
      </pc:sldChg>
      <pc:sldChg chg="del">
        <pc:chgData name="Tegischer Lukas" userId="f78daebb-0565-485c-bd0e-1cd035e796ff" providerId="ADAL" clId="{2595D682-C965-4940-BDCA-0B1357163CD5}" dt="2022-10-15T07:05:46.698" v="415" actId="47"/>
        <pc:sldMkLst>
          <pc:docMk/>
          <pc:sldMk cId="1115461300" sldId="433"/>
        </pc:sldMkLst>
      </pc:sldChg>
      <pc:sldChg chg="addSp delSp modSp add mod delAnim modAnim">
        <pc:chgData name="Tegischer Lukas" userId="f78daebb-0565-485c-bd0e-1cd035e796ff" providerId="ADAL" clId="{2595D682-C965-4940-BDCA-0B1357163CD5}" dt="2022-10-15T07:00:07.741" v="290"/>
        <pc:sldMkLst>
          <pc:docMk/>
          <pc:sldMk cId="2773651717" sldId="434"/>
        </pc:sldMkLst>
        <pc:spChg chg="del">
          <ac:chgData name="Tegischer Lukas" userId="f78daebb-0565-485c-bd0e-1cd035e796ff" providerId="ADAL" clId="{2595D682-C965-4940-BDCA-0B1357163CD5}" dt="2022-10-15T06:58:57.018" v="242" actId="478"/>
          <ac:spMkLst>
            <pc:docMk/>
            <pc:sldMk cId="2773651717" sldId="434"/>
            <ac:spMk id="3" creationId="{DD7D45FB-A0E0-2D91-DA85-959DF127F889}"/>
          </ac:spMkLst>
        </pc:spChg>
        <pc:spChg chg="add mod">
          <ac:chgData name="Tegischer Lukas" userId="f78daebb-0565-485c-bd0e-1cd035e796ff" providerId="ADAL" clId="{2595D682-C965-4940-BDCA-0B1357163CD5}" dt="2022-10-15T06:59:24.408" v="275" actId="207"/>
          <ac:spMkLst>
            <pc:docMk/>
            <pc:sldMk cId="2773651717" sldId="434"/>
            <ac:spMk id="4" creationId="{BC7DF34D-B3FB-7BBA-A555-3DAC7D7E4665}"/>
          </ac:spMkLst>
        </pc:spChg>
        <pc:spChg chg="del">
          <ac:chgData name="Tegischer Lukas" userId="f78daebb-0565-485c-bd0e-1cd035e796ff" providerId="ADAL" clId="{2595D682-C965-4940-BDCA-0B1357163CD5}" dt="2022-10-15T06:59:15.089" v="269" actId="478"/>
          <ac:spMkLst>
            <pc:docMk/>
            <pc:sldMk cId="2773651717" sldId="434"/>
            <ac:spMk id="6" creationId="{7C52A252-92EA-2844-751C-407EB8F56091}"/>
          </ac:spMkLst>
        </pc:spChg>
        <pc:spChg chg="add mod">
          <ac:chgData name="Tegischer Lukas" userId="f78daebb-0565-485c-bd0e-1cd035e796ff" providerId="ADAL" clId="{2595D682-C965-4940-BDCA-0B1357163CD5}" dt="2022-10-15T06:59:22.522" v="274" actId="207"/>
          <ac:spMkLst>
            <pc:docMk/>
            <pc:sldMk cId="2773651717" sldId="434"/>
            <ac:spMk id="7" creationId="{D11BC15E-FAFA-C983-EBFB-A2ACA2F5AEE0}"/>
          </ac:spMkLst>
        </pc:spChg>
        <pc:spChg chg="add mod">
          <ac:chgData name="Tegischer Lukas" userId="f78daebb-0565-485c-bd0e-1cd035e796ff" providerId="ADAL" clId="{2595D682-C965-4940-BDCA-0B1357163CD5}" dt="2022-10-15T06:59:40.287" v="284" actId="207"/>
          <ac:spMkLst>
            <pc:docMk/>
            <pc:sldMk cId="2773651717" sldId="434"/>
            <ac:spMk id="9" creationId="{97E6CDF4-D885-B2D7-9D4B-FAEFD8ECB806}"/>
          </ac:spMkLst>
        </pc:spChg>
        <pc:spChg chg="del">
          <ac:chgData name="Tegischer Lukas" userId="f78daebb-0565-485c-bd0e-1cd035e796ff" providerId="ADAL" clId="{2595D682-C965-4940-BDCA-0B1357163CD5}" dt="2022-10-15T06:59:26.527" v="277" actId="478"/>
          <ac:spMkLst>
            <pc:docMk/>
            <pc:sldMk cId="2773651717" sldId="434"/>
            <ac:spMk id="10" creationId="{C1D53602-EDEC-CAA8-1EA4-EE51922EEDDA}"/>
          </ac:spMkLst>
        </pc:spChg>
        <pc:spChg chg="del">
          <ac:chgData name="Tegischer Lukas" userId="f78daebb-0565-485c-bd0e-1cd035e796ff" providerId="ADAL" clId="{2595D682-C965-4940-BDCA-0B1357163CD5}" dt="2022-10-15T06:59:27.070" v="278" actId="478"/>
          <ac:spMkLst>
            <pc:docMk/>
            <pc:sldMk cId="2773651717" sldId="434"/>
            <ac:spMk id="13" creationId="{A0264D98-4673-3297-F11F-D5AFB29154A3}"/>
          </ac:spMkLst>
        </pc:spChg>
        <pc:spChg chg="add mod">
          <ac:chgData name="Tegischer Lukas" userId="f78daebb-0565-485c-bd0e-1cd035e796ff" providerId="ADAL" clId="{2595D682-C965-4940-BDCA-0B1357163CD5}" dt="2022-10-15T07:00:04.998" v="289" actId="1076"/>
          <ac:spMkLst>
            <pc:docMk/>
            <pc:sldMk cId="2773651717" sldId="434"/>
            <ac:spMk id="14" creationId="{79995A8C-421D-5011-D6D9-AA723651E1C3}"/>
          </ac:spMkLst>
        </pc:spChg>
        <pc:picChg chg="del">
          <ac:chgData name="Tegischer Lukas" userId="f78daebb-0565-485c-bd0e-1cd035e796ff" providerId="ADAL" clId="{2595D682-C965-4940-BDCA-0B1357163CD5}" dt="2022-10-15T06:59:25.676" v="276" actId="478"/>
          <ac:picMkLst>
            <pc:docMk/>
            <pc:sldMk cId="2773651717" sldId="434"/>
            <ac:picMk id="12" creationId="{89E34373-59AF-F10D-C43F-63DB05A95393}"/>
          </ac:picMkLst>
        </pc:picChg>
      </pc:sldChg>
      <pc:sldChg chg="addSp delSp modSp add mod modAnim">
        <pc:chgData name="Tegischer Lukas" userId="f78daebb-0565-485c-bd0e-1cd035e796ff" providerId="ADAL" clId="{2595D682-C965-4940-BDCA-0B1357163CD5}" dt="2022-10-15T07:05:25.502" v="414" actId="14100"/>
        <pc:sldMkLst>
          <pc:docMk/>
          <pc:sldMk cId="2487158219" sldId="435"/>
        </pc:sldMkLst>
        <pc:spChg chg="add mod">
          <ac:chgData name="Tegischer Lukas" userId="f78daebb-0565-485c-bd0e-1cd035e796ff" providerId="ADAL" clId="{2595D682-C965-4940-BDCA-0B1357163CD5}" dt="2022-10-15T07:00:37.654" v="302" actId="1076"/>
          <ac:spMkLst>
            <pc:docMk/>
            <pc:sldMk cId="2487158219" sldId="435"/>
            <ac:spMk id="3" creationId="{BCA75A43-173D-0915-2F6A-DCE0F8980F18}"/>
          </ac:spMkLst>
        </pc:spChg>
        <pc:spChg chg="del">
          <ac:chgData name="Tegischer Lukas" userId="f78daebb-0565-485c-bd0e-1cd035e796ff" providerId="ADAL" clId="{2595D682-C965-4940-BDCA-0B1357163CD5}" dt="2022-10-15T07:00:21.088" v="294" actId="478"/>
          <ac:spMkLst>
            <pc:docMk/>
            <pc:sldMk cId="2487158219" sldId="435"/>
            <ac:spMk id="4" creationId="{BC7DF34D-B3FB-7BBA-A555-3DAC7D7E4665}"/>
          </ac:spMkLst>
        </pc:spChg>
        <pc:spChg chg="add mod">
          <ac:chgData name="Tegischer Lukas" userId="f78daebb-0565-485c-bd0e-1cd035e796ff" providerId="ADAL" clId="{2595D682-C965-4940-BDCA-0B1357163CD5}" dt="2022-10-15T07:01:35.639" v="326" actId="1076"/>
          <ac:spMkLst>
            <pc:docMk/>
            <pc:sldMk cId="2487158219" sldId="435"/>
            <ac:spMk id="6" creationId="{89D1E6AE-A955-EC86-48E0-DB253CCD89B9}"/>
          </ac:spMkLst>
        </pc:spChg>
        <pc:spChg chg="del">
          <ac:chgData name="Tegischer Lukas" userId="f78daebb-0565-485c-bd0e-1cd035e796ff" providerId="ADAL" clId="{2595D682-C965-4940-BDCA-0B1357163CD5}" dt="2022-10-15T07:00:21.773" v="295" actId="478"/>
          <ac:spMkLst>
            <pc:docMk/>
            <pc:sldMk cId="2487158219" sldId="435"/>
            <ac:spMk id="7" creationId="{D11BC15E-FAFA-C983-EBFB-A2ACA2F5AEE0}"/>
          </ac:spMkLst>
        </pc:spChg>
        <pc:spChg chg="del">
          <ac:chgData name="Tegischer Lukas" userId="f78daebb-0565-485c-bd0e-1cd035e796ff" providerId="ADAL" clId="{2595D682-C965-4940-BDCA-0B1357163CD5}" dt="2022-10-15T07:00:20.540" v="293" actId="478"/>
          <ac:spMkLst>
            <pc:docMk/>
            <pc:sldMk cId="2487158219" sldId="435"/>
            <ac:spMk id="9" creationId="{97E6CDF4-D885-B2D7-9D4B-FAEFD8ECB806}"/>
          </ac:spMkLst>
        </pc:spChg>
        <pc:spChg chg="add mod">
          <ac:chgData name="Tegischer Lukas" userId="f78daebb-0565-485c-bd0e-1cd035e796ff" providerId="ADAL" clId="{2595D682-C965-4940-BDCA-0B1357163CD5}" dt="2022-10-15T07:01:40.327" v="328" actId="403"/>
          <ac:spMkLst>
            <pc:docMk/>
            <pc:sldMk cId="2487158219" sldId="435"/>
            <ac:spMk id="10" creationId="{9FFA0C23-96AE-2713-AB85-9D49960CA6E7}"/>
          </ac:spMkLst>
        </pc:spChg>
        <pc:spChg chg="add mod">
          <ac:chgData name="Tegischer Lukas" userId="f78daebb-0565-485c-bd0e-1cd035e796ff" providerId="ADAL" clId="{2595D682-C965-4940-BDCA-0B1357163CD5}" dt="2022-10-15T07:05:25.502" v="414" actId="14100"/>
          <ac:spMkLst>
            <pc:docMk/>
            <pc:sldMk cId="2487158219" sldId="435"/>
            <ac:spMk id="11" creationId="{43655DD8-98B6-44C0-1C8B-3618A8D1D861}"/>
          </ac:spMkLst>
        </pc:spChg>
        <pc:spChg chg="mod">
          <ac:chgData name="Tegischer Lukas" userId="f78daebb-0565-485c-bd0e-1cd035e796ff" providerId="ADAL" clId="{2595D682-C965-4940-BDCA-0B1357163CD5}" dt="2022-10-15T07:00:39.166" v="303" actId="1076"/>
          <ac:spMkLst>
            <pc:docMk/>
            <pc:sldMk cId="2487158219" sldId="435"/>
            <ac:spMk id="14" creationId="{79995A8C-421D-5011-D6D9-AA723651E1C3}"/>
          </ac:spMkLst>
        </pc:spChg>
        <pc:picChg chg="add mod">
          <ac:chgData name="Tegischer Lukas" userId="f78daebb-0565-485c-bd0e-1cd035e796ff" providerId="ADAL" clId="{2595D682-C965-4940-BDCA-0B1357163CD5}" dt="2022-10-15T07:01:33.486" v="325" actId="1076"/>
          <ac:picMkLst>
            <pc:docMk/>
            <pc:sldMk cId="2487158219" sldId="435"/>
            <ac:picMk id="2" creationId="{E43FFB8C-09E4-BA93-B1C7-DEDD760364DB}"/>
          </ac:picMkLst>
        </pc:picChg>
      </pc:sldChg>
      <pc:sldChg chg="addSp delSp modSp add mod delAnim modAnim">
        <pc:chgData name="Tegischer Lukas" userId="f78daebb-0565-485c-bd0e-1cd035e796ff" providerId="ADAL" clId="{2595D682-C965-4940-BDCA-0B1357163CD5}" dt="2022-10-15T07:03:11.951" v="351"/>
        <pc:sldMkLst>
          <pc:docMk/>
          <pc:sldMk cId="3860921457" sldId="436"/>
        </pc:sldMkLst>
        <pc:spChg chg="add mod">
          <ac:chgData name="Tegischer Lukas" userId="f78daebb-0565-485c-bd0e-1cd035e796ff" providerId="ADAL" clId="{2595D682-C965-4940-BDCA-0B1357163CD5}" dt="2022-10-15T07:02:39.323" v="344" actId="403"/>
          <ac:spMkLst>
            <pc:docMk/>
            <pc:sldMk cId="3860921457" sldId="436"/>
            <ac:spMk id="5" creationId="{57B6FC61-46ED-F594-9685-8620092F698F}"/>
          </ac:spMkLst>
        </pc:spChg>
        <pc:spChg chg="del">
          <ac:chgData name="Tegischer Lukas" userId="f78daebb-0565-485c-bd0e-1cd035e796ff" providerId="ADAL" clId="{2595D682-C965-4940-BDCA-0B1357163CD5}" dt="2022-10-15T07:02:25.267" v="336" actId="478"/>
          <ac:spMkLst>
            <pc:docMk/>
            <pc:sldMk cId="3860921457" sldId="436"/>
            <ac:spMk id="10" creationId="{9FFA0C23-96AE-2713-AB85-9D49960CA6E7}"/>
          </ac:spMkLst>
        </pc:spChg>
        <pc:spChg chg="del">
          <ac:chgData name="Tegischer Lukas" userId="f78daebb-0565-485c-bd0e-1cd035e796ff" providerId="ADAL" clId="{2595D682-C965-4940-BDCA-0B1357163CD5}" dt="2022-10-15T07:02:23.803" v="335" actId="478"/>
          <ac:spMkLst>
            <pc:docMk/>
            <pc:sldMk cId="3860921457" sldId="436"/>
            <ac:spMk id="11" creationId="{43655DD8-98B6-44C0-1C8B-3618A8D1D861}"/>
          </ac:spMkLst>
        </pc:spChg>
        <pc:cxnChg chg="add mod">
          <ac:chgData name="Tegischer Lukas" userId="f78daebb-0565-485c-bd0e-1cd035e796ff" providerId="ADAL" clId="{2595D682-C965-4940-BDCA-0B1357163CD5}" dt="2022-10-15T07:03:03.184" v="350" actId="693"/>
          <ac:cxnSpMkLst>
            <pc:docMk/>
            <pc:sldMk cId="3860921457" sldId="436"/>
            <ac:cxnSpMk id="8" creationId="{0DFD6296-34F1-EE61-49BA-95B62075A257}"/>
          </ac:cxnSpMkLst>
        </pc:cxnChg>
      </pc:sldChg>
      <pc:sldChg chg="addSp delSp modSp add mod modAnim">
        <pc:chgData name="Tegischer Lukas" userId="f78daebb-0565-485c-bd0e-1cd035e796ff" providerId="ADAL" clId="{2595D682-C965-4940-BDCA-0B1357163CD5}" dt="2022-10-15T07:04:17.704" v="376" actId="207"/>
        <pc:sldMkLst>
          <pc:docMk/>
          <pc:sldMk cId="4124021502" sldId="437"/>
        </pc:sldMkLst>
        <pc:spChg chg="del">
          <ac:chgData name="Tegischer Lukas" userId="f78daebb-0565-485c-bd0e-1cd035e796ff" providerId="ADAL" clId="{2595D682-C965-4940-BDCA-0B1357163CD5}" dt="2022-10-15T07:03:17.760" v="353" actId="478"/>
          <ac:spMkLst>
            <pc:docMk/>
            <pc:sldMk cId="4124021502" sldId="437"/>
            <ac:spMk id="5" creationId="{57B6FC61-46ED-F594-9685-8620092F698F}"/>
          </ac:spMkLst>
        </pc:spChg>
        <pc:spChg chg="add mod">
          <ac:chgData name="Tegischer Lukas" userId="f78daebb-0565-485c-bd0e-1cd035e796ff" providerId="ADAL" clId="{2595D682-C965-4940-BDCA-0B1357163CD5}" dt="2022-10-15T07:04:12.582" v="374" actId="1076"/>
          <ac:spMkLst>
            <pc:docMk/>
            <pc:sldMk cId="4124021502" sldId="437"/>
            <ac:spMk id="7" creationId="{C82AEAB8-64F4-6B97-56F5-6686145F3402}"/>
          </ac:spMkLst>
        </pc:spChg>
        <pc:spChg chg="add mod">
          <ac:chgData name="Tegischer Lukas" userId="f78daebb-0565-485c-bd0e-1cd035e796ff" providerId="ADAL" clId="{2595D682-C965-4940-BDCA-0B1357163CD5}" dt="2022-10-15T07:04:17.704" v="376" actId="207"/>
          <ac:spMkLst>
            <pc:docMk/>
            <pc:sldMk cId="4124021502" sldId="437"/>
            <ac:spMk id="10" creationId="{180C31EF-7A9B-3B64-945F-A6D088C69A0B}"/>
          </ac:spMkLst>
        </pc:spChg>
      </pc:sldChg>
    </pc:docChg>
  </pc:docChgLst>
  <pc:docChgLst>
    <pc:chgData name="Tegischer Lukas" userId="f78daebb-0565-485c-bd0e-1cd035e796ff" providerId="ADAL" clId="{23F5F884-5119-4DE8-B736-F1D7E7BD9E26}"/>
    <pc:docChg chg="modSld">
      <pc:chgData name="Tegischer Lukas" userId="f78daebb-0565-485c-bd0e-1cd035e796ff" providerId="ADAL" clId="{23F5F884-5119-4DE8-B736-F1D7E7BD9E26}" dt="2022-04-10T18:22:54.034" v="3" actId="6549"/>
      <pc:docMkLst>
        <pc:docMk/>
      </pc:docMkLst>
      <pc:sldChg chg="modSp mod">
        <pc:chgData name="Tegischer Lukas" userId="f78daebb-0565-485c-bd0e-1cd035e796ff" providerId="ADAL" clId="{23F5F884-5119-4DE8-B736-F1D7E7BD9E26}" dt="2022-04-10T18:22:54.034" v="3" actId="6549"/>
        <pc:sldMkLst>
          <pc:docMk/>
          <pc:sldMk cId="336392357" sldId="256"/>
        </pc:sldMkLst>
        <pc:spChg chg="mod">
          <ac:chgData name="Tegischer Lukas" userId="f78daebb-0565-485c-bd0e-1cd035e796ff" providerId="ADAL" clId="{23F5F884-5119-4DE8-B736-F1D7E7BD9E26}" dt="2022-04-10T18:22:54.034" v="3" actId="6549"/>
          <ac:spMkLst>
            <pc:docMk/>
            <pc:sldMk cId="336392357" sldId="256"/>
            <ac:spMk id="2" creationId="{00000000-0000-0000-0000-000000000000}"/>
          </ac:spMkLst>
        </pc:spChg>
      </pc:sldChg>
    </pc:docChg>
  </pc:docChgLst>
  <pc:docChgLst>
    <pc:chgData name="Tegischer Lukas" userId="f78daebb-0565-485c-bd0e-1cd035e796ff" providerId="ADAL" clId="{A5A260EA-E85C-47D3-BAF8-C95BC37E6468}"/>
    <pc:docChg chg="undo custSel addSld delSld modSld sldOrd">
      <pc:chgData name="Tegischer Lukas" userId="f78daebb-0565-485c-bd0e-1cd035e796ff" providerId="ADAL" clId="{A5A260EA-E85C-47D3-BAF8-C95BC37E6468}" dt="2022-04-10T20:38:25.570" v="586" actId="47"/>
      <pc:docMkLst>
        <pc:docMk/>
      </pc:docMkLst>
      <pc:sldChg chg="modSp mod">
        <pc:chgData name="Tegischer Lukas" userId="f78daebb-0565-485c-bd0e-1cd035e796ff" providerId="ADAL" clId="{A5A260EA-E85C-47D3-BAF8-C95BC37E6468}" dt="2022-04-10T20:16:35.282" v="76" actId="404"/>
        <pc:sldMkLst>
          <pc:docMk/>
          <pc:sldMk cId="336392357" sldId="256"/>
        </pc:sldMkLst>
        <pc:spChg chg="mod">
          <ac:chgData name="Tegischer Lukas" userId="f78daebb-0565-485c-bd0e-1cd035e796ff" providerId="ADAL" clId="{A5A260EA-E85C-47D3-BAF8-C95BC37E6468}" dt="2022-04-10T20:16:35.282" v="76" actId="404"/>
          <ac:spMkLst>
            <pc:docMk/>
            <pc:sldMk cId="336392357" sldId="256"/>
            <ac:spMk id="2" creationId="{00000000-0000-0000-0000-000000000000}"/>
          </ac:spMkLst>
        </pc:spChg>
      </pc:sldChg>
      <pc:sldChg chg="addSp delSp modSp mod delAnim modAnim">
        <pc:chgData name="Tegischer Lukas" userId="f78daebb-0565-485c-bd0e-1cd035e796ff" providerId="ADAL" clId="{A5A260EA-E85C-47D3-BAF8-C95BC37E6468}" dt="2022-04-10T20:32:05.304" v="490" actId="20577"/>
        <pc:sldMkLst>
          <pc:docMk/>
          <pc:sldMk cId="2738696002" sldId="324"/>
        </pc:sldMkLst>
        <pc:spChg chg="mod">
          <ac:chgData name="Tegischer Lukas" userId="f78daebb-0565-485c-bd0e-1cd035e796ff" providerId="ADAL" clId="{A5A260EA-E85C-47D3-BAF8-C95BC37E6468}" dt="2022-04-10T20:32:05.304" v="490" actId="20577"/>
          <ac:spMkLst>
            <pc:docMk/>
            <pc:sldMk cId="2738696002" sldId="324"/>
            <ac:spMk id="4" creationId="{C427B5BC-E2AB-4596-857C-DA06F86C68EB}"/>
          </ac:spMkLst>
        </pc:spChg>
        <pc:spChg chg="del">
          <ac:chgData name="Tegischer Lukas" userId="f78daebb-0565-485c-bd0e-1cd035e796ff" providerId="ADAL" clId="{A5A260EA-E85C-47D3-BAF8-C95BC37E6468}" dt="2022-04-10T20:16:49.677" v="101" actId="478"/>
          <ac:spMkLst>
            <pc:docMk/>
            <pc:sldMk cId="2738696002" sldId="324"/>
            <ac:spMk id="7" creationId="{213206CF-ACA4-41CF-B034-08EE4E885245}"/>
          </ac:spMkLst>
        </pc:spChg>
        <pc:spChg chg="del mod">
          <ac:chgData name="Tegischer Lukas" userId="f78daebb-0565-485c-bd0e-1cd035e796ff" providerId="ADAL" clId="{A5A260EA-E85C-47D3-BAF8-C95BC37E6468}" dt="2022-04-10T20:16:50.878" v="104" actId="478"/>
          <ac:spMkLst>
            <pc:docMk/>
            <pc:sldMk cId="2738696002" sldId="324"/>
            <ac:spMk id="9" creationId="{15A2063E-081E-4674-A610-69575AB1734F}"/>
          </ac:spMkLst>
        </pc:spChg>
        <pc:spChg chg="del">
          <ac:chgData name="Tegischer Lukas" userId="f78daebb-0565-485c-bd0e-1cd035e796ff" providerId="ADAL" clId="{A5A260EA-E85C-47D3-BAF8-C95BC37E6468}" dt="2022-04-10T20:16:50.074" v="102" actId="478"/>
          <ac:spMkLst>
            <pc:docMk/>
            <pc:sldMk cId="2738696002" sldId="324"/>
            <ac:spMk id="10" creationId="{5B60481B-F72B-4BE1-B8EF-9AF987B410CC}"/>
          </ac:spMkLst>
        </pc:spChg>
        <pc:spChg chg="del">
          <ac:chgData name="Tegischer Lukas" userId="f78daebb-0565-485c-bd0e-1cd035e796ff" providerId="ADAL" clId="{A5A260EA-E85C-47D3-BAF8-C95BC37E6468}" dt="2022-04-10T20:16:51.488" v="105" actId="478"/>
          <ac:spMkLst>
            <pc:docMk/>
            <pc:sldMk cId="2738696002" sldId="324"/>
            <ac:spMk id="11" creationId="{B51195F4-149A-4C40-846B-4611E8ED6B0F}"/>
          </ac:spMkLst>
        </pc:spChg>
        <pc:spChg chg="add mod">
          <ac:chgData name="Tegischer Lukas" userId="f78daebb-0565-485c-bd0e-1cd035e796ff" providerId="ADAL" clId="{A5A260EA-E85C-47D3-BAF8-C95BC37E6468}" dt="2022-04-10T20:18:14.476" v="132" actId="1582"/>
          <ac:spMkLst>
            <pc:docMk/>
            <pc:sldMk cId="2738696002" sldId="324"/>
            <ac:spMk id="12" creationId="{4C20B794-593D-4202-92F3-D4407A1EC044}"/>
          </ac:spMkLst>
        </pc:spChg>
        <pc:spChg chg="add mod">
          <ac:chgData name="Tegischer Lukas" userId="f78daebb-0565-485c-bd0e-1cd035e796ff" providerId="ADAL" clId="{A5A260EA-E85C-47D3-BAF8-C95BC37E6468}" dt="2022-04-10T20:18:18.930" v="133" actId="1582"/>
          <ac:spMkLst>
            <pc:docMk/>
            <pc:sldMk cId="2738696002" sldId="324"/>
            <ac:spMk id="13" creationId="{7CA4CCE7-8A84-426E-989E-BD9259220CC1}"/>
          </ac:spMkLst>
        </pc:spChg>
      </pc:sldChg>
      <pc:sldChg chg="addSp delSp modSp mod delAnim modAnim">
        <pc:chgData name="Tegischer Lukas" userId="f78daebb-0565-485c-bd0e-1cd035e796ff" providerId="ADAL" clId="{A5A260EA-E85C-47D3-BAF8-C95BC37E6468}" dt="2022-04-10T20:23:22.193" v="277" actId="14100"/>
        <pc:sldMkLst>
          <pc:docMk/>
          <pc:sldMk cId="3785642135" sldId="348"/>
        </pc:sldMkLst>
        <pc:spChg chg="del">
          <ac:chgData name="Tegischer Lukas" userId="f78daebb-0565-485c-bd0e-1cd035e796ff" providerId="ADAL" clId="{A5A260EA-E85C-47D3-BAF8-C95BC37E6468}" dt="2022-04-10T20:18:51.680" v="136" actId="478"/>
          <ac:spMkLst>
            <pc:docMk/>
            <pc:sldMk cId="3785642135" sldId="348"/>
            <ac:spMk id="4" creationId="{C427B5BC-E2AB-4596-857C-DA06F86C68EB}"/>
          </ac:spMkLst>
        </pc:spChg>
        <pc:spChg chg="add mod">
          <ac:chgData name="Tegischer Lukas" userId="f78daebb-0565-485c-bd0e-1cd035e796ff" providerId="ADAL" clId="{A5A260EA-E85C-47D3-BAF8-C95BC37E6468}" dt="2022-04-10T20:21:15.425" v="234" actId="20577"/>
          <ac:spMkLst>
            <pc:docMk/>
            <pc:sldMk cId="3785642135" sldId="348"/>
            <ac:spMk id="7" creationId="{7E2974EE-F161-42DA-99F5-5AAD76EB719C}"/>
          </ac:spMkLst>
        </pc:spChg>
        <pc:spChg chg="add del mod">
          <ac:chgData name="Tegischer Lukas" userId="f78daebb-0565-485c-bd0e-1cd035e796ff" providerId="ADAL" clId="{A5A260EA-E85C-47D3-BAF8-C95BC37E6468}" dt="2022-04-10T20:19:36.343" v="159" actId="478"/>
          <ac:spMkLst>
            <pc:docMk/>
            <pc:sldMk cId="3785642135" sldId="348"/>
            <ac:spMk id="9" creationId="{1CEA1E21-F36C-463C-A430-1BAA75BA3110}"/>
          </ac:spMkLst>
        </pc:spChg>
        <pc:spChg chg="del">
          <ac:chgData name="Tegischer Lukas" userId="f78daebb-0565-485c-bd0e-1cd035e796ff" providerId="ADAL" clId="{A5A260EA-E85C-47D3-BAF8-C95BC37E6468}" dt="2022-04-10T20:18:50.522" v="135" actId="478"/>
          <ac:spMkLst>
            <pc:docMk/>
            <pc:sldMk cId="3785642135" sldId="348"/>
            <ac:spMk id="10" creationId="{13F33AF2-4B26-4A34-A7C0-B2A95C0AB7B6}"/>
          </ac:spMkLst>
        </pc:spChg>
        <pc:spChg chg="del">
          <ac:chgData name="Tegischer Lukas" userId="f78daebb-0565-485c-bd0e-1cd035e796ff" providerId="ADAL" clId="{A5A260EA-E85C-47D3-BAF8-C95BC37E6468}" dt="2022-04-10T20:18:52.288" v="137" actId="478"/>
          <ac:spMkLst>
            <pc:docMk/>
            <pc:sldMk cId="3785642135" sldId="348"/>
            <ac:spMk id="11" creationId="{60A68BB4-C622-4C67-90D8-64EA2E82F01B}"/>
          </ac:spMkLst>
        </pc:spChg>
        <pc:spChg chg="add mod">
          <ac:chgData name="Tegischer Lukas" userId="f78daebb-0565-485c-bd0e-1cd035e796ff" providerId="ADAL" clId="{A5A260EA-E85C-47D3-BAF8-C95BC37E6468}" dt="2022-04-10T20:20:19.245" v="218" actId="1076"/>
          <ac:spMkLst>
            <pc:docMk/>
            <pc:sldMk cId="3785642135" sldId="348"/>
            <ac:spMk id="12" creationId="{943ABEB7-2972-4019-AE5B-55EE3050597C}"/>
          </ac:spMkLst>
        </pc:spChg>
        <pc:spChg chg="add mod">
          <ac:chgData name="Tegischer Lukas" userId="f78daebb-0565-485c-bd0e-1cd035e796ff" providerId="ADAL" clId="{A5A260EA-E85C-47D3-BAF8-C95BC37E6468}" dt="2022-04-10T20:22:54.580" v="267" actId="207"/>
          <ac:spMkLst>
            <pc:docMk/>
            <pc:sldMk cId="3785642135" sldId="348"/>
            <ac:spMk id="15" creationId="{89907A79-C0A9-40EE-94DE-D54B2821E6DD}"/>
          </ac:spMkLst>
        </pc:spChg>
        <pc:spChg chg="add mod">
          <ac:chgData name="Tegischer Lukas" userId="f78daebb-0565-485c-bd0e-1cd035e796ff" providerId="ADAL" clId="{A5A260EA-E85C-47D3-BAF8-C95BC37E6468}" dt="2022-04-10T20:23:22.193" v="277" actId="14100"/>
          <ac:spMkLst>
            <pc:docMk/>
            <pc:sldMk cId="3785642135" sldId="348"/>
            <ac:spMk id="16" creationId="{081B0B6C-3851-4873-9089-709D4A23F23D}"/>
          </ac:spMkLst>
        </pc:spChg>
        <pc:graphicFrameChg chg="add mod modGraphic">
          <ac:chgData name="Tegischer Lukas" userId="f78daebb-0565-485c-bd0e-1cd035e796ff" providerId="ADAL" clId="{A5A260EA-E85C-47D3-BAF8-C95BC37E6468}" dt="2022-04-10T20:21:18.193" v="235" actId="1076"/>
          <ac:graphicFrameMkLst>
            <pc:docMk/>
            <pc:sldMk cId="3785642135" sldId="348"/>
            <ac:graphicFrameMk id="6" creationId="{DFE6AAB6-2249-4A4D-A733-14D6EB23489F}"/>
          </ac:graphicFrameMkLst>
        </pc:graphicFrameChg>
        <pc:graphicFrameChg chg="add mod modGraphic">
          <ac:chgData name="Tegischer Lukas" userId="f78daebb-0565-485c-bd0e-1cd035e796ff" providerId="ADAL" clId="{A5A260EA-E85C-47D3-BAF8-C95BC37E6468}" dt="2022-04-10T20:22:45.479" v="264" actId="1076"/>
          <ac:graphicFrameMkLst>
            <pc:docMk/>
            <pc:sldMk cId="3785642135" sldId="348"/>
            <ac:graphicFrameMk id="13" creationId="{361EC121-6269-465C-B3C9-E4DFF5AE65E7}"/>
          </ac:graphicFrameMkLst>
        </pc:graphicFrameChg>
        <pc:picChg chg="del">
          <ac:chgData name="Tegischer Lukas" userId="f78daebb-0565-485c-bd0e-1cd035e796ff" providerId="ADAL" clId="{A5A260EA-E85C-47D3-BAF8-C95BC37E6468}" dt="2022-04-10T20:21:11.203" v="232" actId="478"/>
          <ac:picMkLst>
            <pc:docMk/>
            <pc:sldMk cId="3785642135" sldId="348"/>
            <ac:picMk id="14" creationId="{053D7308-DE5D-4085-8981-CCF5F27D1668}"/>
          </ac:picMkLst>
        </pc:picChg>
      </pc:sldChg>
      <pc:sldChg chg="addSp delSp modSp mod delAnim">
        <pc:chgData name="Tegischer Lukas" userId="f78daebb-0565-485c-bd0e-1cd035e796ff" providerId="ADAL" clId="{A5A260EA-E85C-47D3-BAF8-C95BC37E6468}" dt="2022-04-10T20:27:56.276" v="342" actId="1076"/>
        <pc:sldMkLst>
          <pc:docMk/>
          <pc:sldMk cId="3924277000" sldId="353"/>
        </pc:sldMkLst>
        <pc:spChg chg="del">
          <ac:chgData name="Tegischer Lukas" userId="f78daebb-0565-485c-bd0e-1cd035e796ff" providerId="ADAL" clId="{A5A260EA-E85C-47D3-BAF8-C95BC37E6468}" dt="2022-04-10T20:27:03.666" v="316" actId="478"/>
          <ac:spMkLst>
            <pc:docMk/>
            <pc:sldMk cId="3924277000" sldId="353"/>
            <ac:spMk id="4" creationId="{C427B5BC-E2AB-4596-857C-DA06F86C68EB}"/>
          </ac:spMkLst>
        </pc:spChg>
        <pc:spChg chg="add mod">
          <ac:chgData name="Tegischer Lukas" userId="f78daebb-0565-485c-bd0e-1cd035e796ff" providerId="ADAL" clId="{A5A260EA-E85C-47D3-BAF8-C95BC37E6468}" dt="2022-04-10T20:27:56.276" v="342" actId="1076"/>
          <ac:spMkLst>
            <pc:docMk/>
            <pc:sldMk cId="3924277000" sldId="353"/>
            <ac:spMk id="7" creationId="{5BA310F1-C81E-4AAF-9998-D99132525B3A}"/>
          </ac:spMkLst>
        </pc:spChg>
        <pc:spChg chg="del">
          <ac:chgData name="Tegischer Lukas" userId="f78daebb-0565-485c-bd0e-1cd035e796ff" providerId="ADAL" clId="{A5A260EA-E85C-47D3-BAF8-C95BC37E6468}" dt="2022-04-10T20:27:04.545" v="318" actId="478"/>
          <ac:spMkLst>
            <pc:docMk/>
            <pc:sldMk cId="3924277000" sldId="353"/>
            <ac:spMk id="8" creationId="{40C6ACB1-3402-47CA-905C-853C03A2643B}"/>
          </ac:spMkLst>
        </pc:spChg>
        <pc:spChg chg="add del mod">
          <ac:chgData name="Tegischer Lukas" userId="f78daebb-0565-485c-bd0e-1cd035e796ff" providerId="ADAL" clId="{A5A260EA-E85C-47D3-BAF8-C95BC37E6468}" dt="2022-04-10T20:27:33.634" v="332" actId="478"/>
          <ac:spMkLst>
            <pc:docMk/>
            <pc:sldMk cId="3924277000" sldId="353"/>
            <ac:spMk id="9" creationId="{57527AA3-FD8D-416D-AE72-78FF1B4035B5}"/>
          </ac:spMkLst>
        </pc:spChg>
        <pc:picChg chg="del">
          <ac:chgData name="Tegischer Lukas" userId="f78daebb-0565-485c-bd0e-1cd035e796ff" providerId="ADAL" clId="{A5A260EA-E85C-47D3-BAF8-C95BC37E6468}" dt="2022-04-10T20:27:03.955" v="317" actId="478"/>
          <ac:picMkLst>
            <pc:docMk/>
            <pc:sldMk cId="3924277000" sldId="353"/>
            <ac:picMk id="6" creationId="{6C13817F-9367-41ED-A351-9110C68708E9}"/>
          </ac:picMkLst>
        </pc:picChg>
        <pc:picChg chg="del">
          <ac:chgData name="Tegischer Lukas" userId="f78daebb-0565-485c-bd0e-1cd035e796ff" providerId="ADAL" clId="{A5A260EA-E85C-47D3-BAF8-C95BC37E6468}" dt="2022-04-10T20:27:05.925" v="319" actId="478"/>
          <ac:picMkLst>
            <pc:docMk/>
            <pc:sldMk cId="3924277000" sldId="353"/>
            <ac:picMk id="14" creationId="{053D7308-DE5D-4085-8981-CCF5F27D1668}"/>
          </ac:picMkLst>
        </pc:picChg>
      </pc:sldChg>
      <pc:sldChg chg="addSp delSp modSp mod delAnim">
        <pc:chgData name="Tegischer Lukas" userId="f78daebb-0565-485c-bd0e-1cd035e796ff" providerId="ADAL" clId="{A5A260EA-E85C-47D3-BAF8-C95BC37E6468}" dt="2022-04-10T20:28:41.571" v="372" actId="1076"/>
        <pc:sldMkLst>
          <pc:docMk/>
          <pc:sldMk cId="1894577095" sldId="354"/>
        </pc:sldMkLst>
        <pc:spChg chg="del mod">
          <ac:chgData name="Tegischer Lukas" userId="f78daebb-0565-485c-bd0e-1cd035e796ff" providerId="ADAL" clId="{A5A260EA-E85C-47D3-BAF8-C95BC37E6468}" dt="2022-04-10T20:28:40.258" v="371" actId="478"/>
          <ac:spMkLst>
            <pc:docMk/>
            <pc:sldMk cId="1894577095" sldId="354"/>
            <ac:spMk id="4" creationId="{C427B5BC-E2AB-4596-857C-DA06F86C68EB}"/>
          </ac:spMkLst>
        </pc:spChg>
        <pc:spChg chg="del">
          <ac:chgData name="Tegischer Lukas" userId="f78daebb-0565-485c-bd0e-1cd035e796ff" providerId="ADAL" clId="{A5A260EA-E85C-47D3-BAF8-C95BC37E6468}" dt="2022-04-10T20:28:07.690" v="366" actId="478"/>
          <ac:spMkLst>
            <pc:docMk/>
            <pc:sldMk cId="1894577095" sldId="354"/>
            <ac:spMk id="9" creationId="{51B17204-3F1C-4F61-933E-C6F8FCEB57E9}"/>
          </ac:spMkLst>
        </pc:spChg>
        <pc:picChg chg="add mod">
          <ac:chgData name="Tegischer Lukas" userId="f78daebb-0565-485c-bd0e-1cd035e796ff" providerId="ADAL" clId="{A5A260EA-E85C-47D3-BAF8-C95BC37E6468}" dt="2022-04-10T20:28:41.571" v="372" actId="1076"/>
          <ac:picMkLst>
            <pc:docMk/>
            <pc:sldMk cId="1894577095" sldId="354"/>
            <ac:picMk id="3" creationId="{1D92B8C4-2FFD-4770-96DE-1D2816073798}"/>
          </ac:picMkLst>
        </pc:picChg>
        <pc:picChg chg="del">
          <ac:chgData name="Tegischer Lukas" userId="f78daebb-0565-485c-bd0e-1cd035e796ff" providerId="ADAL" clId="{A5A260EA-E85C-47D3-BAF8-C95BC37E6468}" dt="2022-04-10T20:28:06.930" v="365" actId="478"/>
          <ac:picMkLst>
            <pc:docMk/>
            <pc:sldMk cId="1894577095" sldId="354"/>
            <ac:picMk id="7" creationId="{80E62D3D-E5BC-40A7-BB69-23F8AC9FBB41}"/>
          </ac:picMkLst>
        </pc:picChg>
        <pc:picChg chg="del">
          <ac:chgData name="Tegischer Lukas" userId="f78daebb-0565-485c-bd0e-1cd035e796ff" providerId="ADAL" clId="{A5A260EA-E85C-47D3-BAF8-C95BC37E6468}" dt="2022-04-10T20:28:36.755" v="369" actId="478"/>
          <ac:picMkLst>
            <pc:docMk/>
            <pc:sldMk cId="1894577095" sldId="354"/>
            <ac:picMk id="14" creationId="{053D7308-DE5D-4085-8981-CCF5F27D1668}"/>
          </ac:picMkLst>
        </pc:picChg>
      </pc:sldChg>
      <pc:sldChg chg="addSp delSp modSp mod delAnim modAnim">
        <pc:chgData name="Tegischer Lukas" userId="f78daebb-0565-485c-bd0e-1cd035e796ff" providerId="ADAL" clId="{A5A260EA-E85C-47D3-BAF8-C95BC37E6468}" dt="2022-04-10T20:31:47.431" v="454"/>
        <pc:sldMkLst>
          <pc:docMk/>
          <pc:sldMk cId="1310503968" sldId="355"/>
        </pc:sldMkLst>
        <pc:spChg chg="del">
          <ac:chgData name="Tegischer Lukas" userId="f78daebb-0565-485c-bd0e-1cd035e796ff" providerId="ADAL" clId="{A5A260EA-E85C-47D3-BAF8-C95BC37E6468}" dt="2022-04-10T20:29:16.526" v="378" actId="478"/>
          <ac:spMkLst>
            <pc:docMk/>
            <pc:sldMk cId="1310503968" sldId="355"/>
            <ac:spMk id="4" creationId="{C427B5BC-E2AB-4596-857C-DA06F86C68EB}"/>
          </ac:spMkLst>
        </pc:spChg>
        <pc:spChg chg="add mod">
          <ac:chgData name="Tegischer Lukas" userId="f78daebb-0565-485c-bd0e-1cd035e796ff" providerId="ADAL" clId="{A5A260EA-E85C-47D3-BAF8-C95BC37E6468}" dt="2022-04-10T20:31:28.886" v="450" actId="14100"/>
          <ac:spMkLst>
            <pc:docMk/>
            <pc:sldMk cId="1310503968" sldId="355"/>
            <ac:spMk id="7" creationId="{69FAD5CC-F776-4820-B146-CF5A08538F99}"/>
          </ac:spMkLst>
        </pc:spChg>
        <pc:spChg chg="del">
          <ac:chgData name="Tegischer Lukas" userId="f78daebb-0565-485c-bd0e-1cd035e796ff" providerId="ADAL" clId="{A5A260EA-E85C-47D3-BAF8-C95BC37E6468}" dt="2022-04-10T20:29:16.079" v="377" actId="478"/>
          <ac:spMkLst>
            <pc:docMk/>
            <pc:sldMk cId="1310503968" sldId="355"/>
            <ac:spMk id="8" creationId="{6BCD34C5-BC15-484A-85AC-8DFC5F59F688}"/>
          </ac:spMkLst>
        </pc:spChg>
        <pc:spChg chg="add mod">
          <ac:chgData name="Tegischer Lukas" userId="f78daebb-0565-485c-bd0e-1cd035e796ff" providerId="ADAL" clId="{A5A260EA-E85C-47D3-BAF8-C95BC37E6468}" dt="2022-04-10T20:31:44.294" v="453" actId="14100"/>
          <ac:spMkLst>
            <pc:docMk/>
            <pc:sldMk cId="1310503968" sldId="355"/>
            <ac:spMk id="10" creationId="{190D2A8D-24FA-4375-BC0B-633639A4881A}"/>
          </ac:spMkLst>
        </pc:spChg>
        <pc:graphicFrameChg chg="add mod modGraphic">
          <ac:chgData name="Tegischer Lukas" userId="f78daebb-0565-485c-bd0e-1cd035e796ff" providerId="ADAL" clId="{A5A260EA-E85C-47D3-BAF8-C95BC37E6468}" dt="2022-04-10T20:31:24.492" v="448" actId="207"/>
          <ac:graphicFrameMkLst>
            <pc:docMk/>
            <pc:sldMk cId="1310503968" sldId="355"/>
            <ac:graphicFrameMk id="9" creationId="{0A6206D5-3045-451E-8735-9DDE6BBA5346}"/>
          </ac:graphicFrameMkLst>
        </pc:graphicFrameChg>
        <pc:picChg chg="del">
          <ac:chgData name="Tegischer Lukas" userId="f78daebb-0565-485c-bd0e-1cd035e796ff" providerId="ADAL" clId="{A5A260EA-E85C-47D3-BAF8-C95BC37E6468}" dt="2022-04-10T20:29:15.351" v="376" actId="478"/>
          <ac:picMkLst>
            <pc:docMk/>
            <pc:sldMk cId="1310503968" sldId="355"/>
            <ac:picMk id="6" creationId="{1CF6997D-F91A-4CE9-AE36-8A72E64C2A70}"/>
          </ac:picMkLst>
        </pc:picChg>
        <pc:picChg chg="del">
          <ac:chgData name="Tegischer Lukas" userId="f78daebb-0565-485c-bd0e-1cd035e796ff" providerId="ADAL" clId="{A5A260EA-E85C-47D3-BAF8-C95BC37E6468}" dt="2022-04-10T20:30:59.146" v="444" actId="478"/>
          <ac:picMkLst>
            <pc:docMk/>
            <pc:sldMk cId="1310503968" sldId="355"/>
            <ac:picMk id="14" creationId="{053D7308-DE5D-4085-8981-CCF5F27D1668}"/>
          </ac:picMkLst>
        </pc:picChg>
      </pc:sldChg>
      <pc:sldChg chg="del">
        <pc:chgData name="Tegischer Lukas" userId="f78daebb-0565-485c-bd0e-1cd035e796ff" providerId="ADAL" clId="{A5A260EA-E85C-47D3-BAF8-C95BC37E6468}" dt="2022-04-10T20:38:25.570" v="586" actId="47"/>
        <pc:sldMkLst>
          <pc:docMk/>
          <pc:sldMk cId="997602756" sldId="356"/>
        </pc:sldMkLst>
      </pc:sldChg>
      <pc:sldChg chg="del">
        <pc:chgData name="Tegischer Lukas" userId="f78daebb-0565-485c-bd0e-1cd035e796ff" providerId="ADAL" clId="{A5A260EA-E85C-47D3-BAF8-C95BC37E6468}" dt="2022-04-10T20:38:25.570" v="586" actId="47"/>
        <pc:sldMkLst>
          <pc:docMk/>
          <pc:sldMk cId="819407377" sldId="358"/>
        </pc:sldMkLst>
      </pc:sldChg>
      <pc:sldChg chg="del">
        <pc:chgData name="Tegischer Lukas" userId="f78daebb-0565-485c-bd0e-1cd035e796ff" providerId="ADAL" clId="{A5A260EA-E85C-47D3-BAF8-C95BC37E6468}" dt="2022-04-10T20:38:25.570" v="586" actId="47"/>
        <pc:sldMkLst>
          <pc:docMk/>
          <pc:sldMk cId="330337602" sldId="359"/>
        </pc:sldMkLst>
      </pc:sldChg>
      <pc:sldChg chg="del">
        <pc:chgData name="Tegischer Lukas" userId="f78daebb-0565-485c-bd0e-1cd035e796ff" providerId="ADAL" clId="{A5A260EA-E85C-47D3-BAF8-C95BC37E6468}" dt="2022-04-10T20:38:25.570" v="586" actId="47"/>
        <pc:sldMkLst>
          <pc:docMk/>
          <pc:sldMk cId="2258642459" sldId="360"/>
        </pc:sldMkLst>
      </pc:sldChg>
      <pc:sldChg chg="del">
        <pc:chgData name="Tegischer Lukas" userId="f78daebb-0565-485c-bd0e-1cd035e796ff" providerId="ADAL" clId="{A5A260EA-E85C-47D3-BAF8-C95BC37E6468}" dt="2022-04-10T20:38:25.570" v="586" actId="47"/>
        <pc:sldMkLst>
          <pc:docMk/>
          <pc:sldMk cId="2290432259" sldId="361"/>
        </pc:sldMkLst>
      </pc:sldChg>
      <pc:sldChg chg="del">
        <pc:chgData name="Tegischer Lukas" userId="f78daebb-0565-485c-bd0e-1cd035e796ff" providerId="ADAL" clId="{A5A260EA-E85C-47D3-BAF8-C95BC37E6468}" dt="2022-04-10T20:38:25.570" v="586" actId="47"/>
        <pc:sldMkLst>
          <pc:docMk/>
          <pc:sldMk cId="3616146878" sldId="362"/>
        </pc:sldMkLst>
      </pc:sldChg>
      <pc:sldChg chg="del">
        <pc:chgData name="Tegischer Lukas" userId="f78daebb-0565-485c-bd0e-1cd035e796ff" providerId="ADAL" clId="{A5A260EA-E85C-47D3-BAF8-C95BC37E6468}" dt="2022-04-10T20:38:25.570" v="586" actId="47"/>
        <pc:sldMkLst>
          <pc:docMk/>
          <pc:sldMk cId="1872041154" sldId="363"/>
        </pc:sldMkLst>
      </pc:sldChg>
      <pc:sldChg chg="del">
        <pc:chgData name="Tegischer Lukas" userId="f78daebb-0565-485c-bd0e-1cd035e796ff" providerId="ADAL" clId="{A5A260EA-E85C-47D3-BAF8-C95BC37E6468}" dt="2022-04-10T20:38:25.570" v="586" actId="47"/>
        <pc:sldMkLst>
          <pc:docMk/>
          <pc:sldMk cId="901146677" sldId="364"/>
        </pc:sldMkLst>
      </pc:sldChg>
      <pc:sldChg chg="del">
        <pc:chgData name="Tegischer Lukas" userId="f78daebb-0565-485c-bd0e-1cd035e796ff" providerId="ADAL" clId="{A5A260EA-E85C-47D3-BAF8-C95BC37E6468}" dt="2022-04-10T20:38:25.570" v="586" actId="47"/>
        <pc:sldMkLst>
          <pc:docMk/>
          <pc:sldMk cId="980546885" sldId="365"/>
        </pc:sldMkLst>
      </pc:sldChg>
      <pc:sldChg chg="addSp delSp modSp add mod delAnim">
        <pc:chgData name="Tegischer Lukas" userId="f78daebb-0565-485c-bd0e-1cd035e796ff" providerId="ADAL" clId="{A5A260EA-E85C-47D3-BAF8-C95BC37E6468}" dt="2022-04-10T20:30:34.671" v="437" actId="113"/>
        <pc:sldMkLst>
          <pc:docMk/>
          <pc:sldMk cId="2207993389" sldId="366"/>
        </pc:sldMkLst>
        <pc:spChg chg="del">
          <ac:chgData name="Tegischer Lukas" userId="f78daebb-0565-485c-bd0e-1cd035e796ff" providerId="ADAL" clId="{A5A260EA-E85C-47D3-BAF8-C95BC37E6468}" dt="2022-04-10T20:23:33.058" v="284" actId="478"/>
          <ac:spMkLst>
            <pc:docMk/>
            <pc:sldMk cId="2207993389" sldId="366"/>
            <ac:spMk id="7" creationId="{7E2974EE-F161-42DA-99F5-5AAD76EB719C}"/>
          </ac:spMkLst>
        </pc:spChg>
        <pc:spChg chg="del">
          <ac:chgData name="Tegischer Lukas" userId="f78daebb-0565-485c-bd0e-1cd035e796ff" providerId="ADAL" clId="{A5A260EA-E85C-47D3-BAF8-C95BC37E6468}" dt="2022-04-10T20:23:31.871" v="283" actId="478"/>
          <ac:spMkLst>
            <pc:docMk/>
            <pc:sldMk cId="2207993389" sldId="366"/>
            <ac:spMk id="12" creationId="{943ABEB7-2972-4019-AE5B-55EE3050597C}"/>
          </ac:spMkLst>
        </pc:spChg>
        <pc:spChg chg="del">
          <ac:chgData name="Tegischer Lukas" userId="f78daebb-0565-485c-bd0e-1cd035e796ff" providerId="ADAL" clId="{A5A260EA-E85C-47D3-BAF8-C95BC37E6468}" dt="2022-04-10T20:23:29.043" v="280" actId="478"/>
          <ac:spMkLst>
            <pc:docMk/>
            <pc:sldMk cId="2207993389" sldId="366"/>
            <ac:spMk id="15" creationId="{89907A79-C0A9-40EE-94DE-D54B2821E6DD}"/>
          </ac:spMkLst>
        </pc:spChg>
        <pc:spChg chg="del">
          <ac:chgData name="Tegischer Lukas" userId="f78daebb-0565-485c-bd0e-1cd035e796ff" providerId="ADAL" clId="{A5A260EA-E85C-47D3-BAF8-C95BC37E6468}" dt="2022-04-10T20:23:28.506" v="279" actId="478"/>
          <ac:spMkLst>
            <pc:docMk/>
            <pc:sldMk cId="2207993389" sldId="366"/>
            <ac:spMk id="16" creationId="{081B0B6C-3851-4873-9089-709D4A23F23D}"/>
          </ac:spMkLst>
        </pc:spChg>
        <pc:graphicFrameChg chg="add mod modGraphic">
          <ac:chgData name="Tegischer Lukas" userId="f78daebb-0565-485c-bd0e-1cd035e796ff" providerId="ADAL" clId="{A5A260EA-E85C-47D3-BAF8-C95BC37E6468}" dt="2022-04-10T20:30:34.671" v="437" actId="113"/>
          <ac:graphicFrameMkLst>
            <pc:docMk/>
            <pc:sldMk cId="2207993389" sldId="366"/>
            <ac:graphicFrameMk id="2" creationId="{374EB9B8-63E2-4964-A1F3-96A38E8DF593}"/>
          </ac:graphicFrameMkLst>
        </pc:graphicFrameChg>
        <pc:graphicFrameChg chg="del">
          <ac:chgData name="Tegischer Lukas" userId="f78daebb-0565-485c-bd0e-1cd035e796ff" providerId="ADAL" clId="{A5A260EA-E85C-47D3-BAF8-C95BC37E6468}" dt="2022-04-10T20:23:30.986" v="282" actId="478"/>
          <ac:graphicFrameMkLst>
            <pc:docMk/>
            <pc:sldMk cId="2207993389" sldId="366"/>
            <ac:graphicFrameMk id="6" creationId="{DFE6AAB6-2249-4A4D-A733-14D6EB23489F}"/>
          </ac:graphicFrameMkLst>
        </pc:graphicFrameChg>
        <pc:graphicFrameChg chg="del">
          <ac:chgData name="Tegischer Lukas" userId="f78daebb-0565-485c-bd0e-1cd035e796ff" providerId="ADAL" clId="{A5A260EA-E85C-47D3-BAF8-C95BC37E6468}" dt="2022-04-10T20:23:30.262" v="281" actId="478"/>
          <ac:graphicFrameMkLst>
            <pc:docMk/>
            <pc:sldMk cId="2207993389" sldId="366"/>
            <ac:graphicFrameMk id="13" creationId="{361EC121-6269-465C-B3C9-E4DFF5AE65E7}"/>
          </ac:graphicFrameMkLst>
        </pc:graphicFrameChg>
      </pc:sldChg>
      <pc:sldChg chg="modSp add mod">
        <pc:chgData name="Tegischer Lukas" userId="f78daebb-0565-485c-bd0e-1cd035e796ff" providerId="ADAL" clId="{A5A260EA-E85C-47D3-BAF8-C95BC37E6468}" dt="2022-04-10T20:30:24.334" v="433" actId="113"/>
        <pc:sldMkLst>
          <pc:docMk/>
          <pc:sldMk cId="508993427" sldId="367"/>
        </pc:sldMkLst>
        <pc:graphicFrameChg chg="mod modGraphic">
          <ac:chgData name="Tegischer Lukas" userId="f78daebb-0565-485c-bd0e-1cd035e796ff" providerId="ADAL" clId="{A5A260EA-E85C-47D3-BAF8-C95BC37E6468}" dt="2022-04-10T20:30:24.334" v="433" actId="113"/>
          <ac:graphicFrameMkLst>
            <pc:docMk/>
            <pc:sldMk cId="508993427" sldId="367"/>
            <ac:graphicFrameMk id="2" creationId="{374EB9B8-63E2-4964-A1F3-96A38E8DF593}"/>
          </ac:graphicFrameMkLst>
        </pc:graphicFrameChg>
      </pc:sldChg>
      <pc:sldChg chg="addSp delSp add mod">
        <pc:chgData name="Tegischer Lukas" userId="f78daebb-0565-485c-bd0e-1cd035e796ff" providerId="ADAL" clId="{A5A260EA-E85C-47D3-BAF8-C95BC37E6468}" dt="2022-04-10T20:28:55.112" v="375" actId="22"/>
        <pc:sldMkLst>
          <pc:docMk/>
          <pc:sldMk cId="1112780137" sldId="368"/>
        </pc:sldMkLst>
        <pc:picChg chg="del">
          <ac:chgData name="Tegischer Lukas" userId="f78daebb-0565-485c-bd0e-1cd035e796ff" providerId="ADAL" clId="{A5A260EA-E85C-47D3-BAF8-C95BC37E6468}" dt="2022-04-10T20:28:54.862" v="374" actId="478"/>
          <ac:picMkLst>
            <pc:docMk/>
            <pc:sldMk cId="1112780137" sldId="368"/>
            <ac:picMk id="3" creationId="{1D92B8C4-2FFD-4770-96DE-1D2816073798}"/>
          </ac:picMkLst>
        </pc:picChg>
        <pc:picChg chg="add">
          <ac:chgData name="Tegischer Lukas" userId="f78daebb-0565-485c-bd0e-1cd035e796ff" providerId="ADAL" clId="{A5A260EA-E85C-47D3-BAF8-C95BC37E6468}" dt="2022-04-10T20:28:55.112" v="375" actId="22"/>
          <ac:picMkLst>
            <pc:docMk/>
            <pc:sldMk cId="1112780137" sldId="368"/>
            <ac:picMk id="4" creationId="{54DD0D5C-7211-41BE-8129-828A6A2A97F3}"/>
          </ac:picMkLst>
        </pc:picChg>
      </pc:sldChg>
      <pc:sldChg chg="addSp delSp modSp add mod">
        <pc:chgData name="Tegischer Lukas" userId="f78daebb-0565-485c-bd0e-1cd035e796ff" providerId="ADAL" clId="{A5A260EA-E85C-47D3-BAF8-C95BC37E6468}" dt="2022-04-10T20:38:17.703" v="585" actId="1076"/>
        <pc:sldMkLst>
          <pc:docMk/>
          <pc:sldMk cId="1843791332" sldId="369"/>
        </pc:sldMkLst>
        <pc:spChg chg="add mod">
          <ac:chgData name="Tegischer Lukas" userId="f78daebb-0565-485c-bd0e-1cd035e796ff" providerId="ADAL" clId="{A5A260EA-E85C-47D3-BAF8-C95BC37E6468}" dt="2022-04-10T20:38:16.557" v="584" actId="1076"/>
          <ac:spMkLst>
            <pc:docMk/>
            <pc:sldMk cId="1843791332" sldId="369"/>
            <ac:spMk id="6" creationId="{C9A0E6CF-675A-4E57-A8A9-4F0EFC3BB0FC}"/>
          </ac:spMkLst>
        </pc:spChg>
        <pc:graphicFrameChg chg="del">
          <ac:chgData name="Tegischer Lukas" userId="f78daebb-0565-485c-bd0e-1cd035e796ff" providerId="ADAL" clId="{A5A260EA-E85C-47D3-BAF8-C95BC37E6468}" dt="2022-04-10T20:37:26.881" v="571" actId="478"/>
          <ac:graphicFrameMkLst>
            <pc:docMk/>
            <pc:sldMk cId="1843791332" sldId="369"/>
            <ac:graphicFrameMk id="2" creationId="{374EB9B8-63E2-4964-A1F3-96A38E8DF593}"/>
          </ac:graphicFrameMkLst>
        </pc:graphicFrameChg>
        <pc:picChg chg="add mod">
          <ac:chgData name="Tegischer Lukas" userId="f78daebb-0565-485c-bd0e-1cd035e796ff" providerId="ADAL" clId="{A5A260EA-E85C-47D3-BAF8-C95BC37E6468}" dt="2022-04-10T20:38:17.703" v="585" actId="1076"/>
          <ac:picMkLst>
            <pc:docMk/>
            <pc:sldMk cId="1843791332" sldId="369"/>
            <ac:picMk id="4" creationId="{61E6E8B5-CDCB-41BC-AFAE-BF43978814B9}"/>
          </ac:picMkLst>
        </pc:picChg>
      </pc:sldChg>
      <pc:sldChg chg="add">
        <pc:chgData name="Tegischer Lukas" userId="f78daebb-0565-485c-bd0e-1cd035e796ff" providerId="ADAL" clId="{A5A260EA-E85C-47D3-BAF8-C95BC37E6468}" dt="2022-04-10T20:29:26.879" v="381"/>
        <pc:sldMkLst>
          <pc:docMk/>
          <pc:sldMk cId="3043499339" sldId="370"/>
        </pc:sldMkLst>
      </pc:sldChg>
      <pc:sldChg chg="addSp delSp modSp add mod ord delAnim modAnim">
        <pc:chgData name="Tegischer Lukas" userId="f78daebb-0565-485c-bd0e-1cd035e796ff" providerId="ADAL" clId="{A5A260EA-E85C-47D3-BAF8-C95BC37E6468}" dt="2022-04-10T20:33:22.828" v="538"/>
        <pc:sldMkLst>
          <pc:docMk/>
          <pc:sldMk cId="2566979629" sldId="371"/>
        </pc:sldMkLst>
        <pc:spChg chg="mod">
          <ac:chgData name="Tegischer Lukas" userId="f78daebb-0565-485c-bd0e-1cd035e796ff" providerId="ADAL" clId="{A5A260EA-E85C-47D3-BAF8-C95BC37E6468}" dt="2022-04-10T20:32:17.643" v="510" actId="20577"/>
          <ac:spMkLst>
            <pc:docMk/>
            <pc:sldMk cId="2566979629" sldId="371"/>
            <ac:spMk id="4" creationId="{C427B5BC-E2AB-4596-857C-DA06F86C68EB}"/>
          </ac:spMkLst>
        </pc:spChg>
        <pc:spChg chg="add mod">
          <ac:chgData name="Tegischer Lukas" userId="f78daebb-0565-485c-bd0e-1cd035e796ff" providerId="ADAL" clId="{A5A260EA-E85C-47D3-BAF8-C95BC37E6468}" dt="2022-04-10T20:32:39.358" v="521" actId="1582"/>
          <ac:spMkLst>
            <pc:docMk/>
            <pc:sldMk cId="2566979629" sldId="371"/>
            <ac:spMk id="7" creationId="{8A8506A6-EE96-45CA-AFE7-6189A6025038}"/>
          </ac:spMkLst>
        </pc:spChg>
        <pc:spChg chg="add mod">
          <ac:chgData name="Tegischer Lukas" userId="f78daebb-0565-485c-bd0e-1cd035e796ff" providerId="ADAL" clId="{A5A260EA-E85C-47D3-BAF8-C95BC37E6468}" dt="2022-04-10T20:33:06.603" v="533" actId="115"/>
          <ac:spMkLst>
            <pc:docMk/>
            <pc:sldMk cId="2566979629" sldId="371"/>
            <ac:spMk id="9" creationId="{485E9EAE-6936-4688-A13B-06CD0AF5141A}"/>
          </ac:spMkLst>
        </pc:spChg>
        <pc:spChg chg="del">
          <ac:chgData name="Tegischer Lukas" userId="f78daebb-0565-485c-bd0e-1cd035e796ff" providerId="ADAL" clId="{A5A260EA-E85C-47D3-BAF8-C95BC37E6468}" dt="2022-04-10T20:32:18.875" v="511" actId="478"/>
          <ac:spMkLst>
            <pc:docMk/>
            <pc:sldMk cId="2566979629" sldId="371"/>
            <ac:spMk id="12" creationId="{4C20B794-593D-4202-92F3-D4407A1EC044}"/>
          </ac:spMkLst>
        </pc:spChg>
        <pc:spChg chg="del">
          <ac:chgData name="Tegischer Lukas" userId="f78daebb-0565-485c-bd0e-1cd035e796ff" providerId="ADAL" clId="{A5A260EA-E85C-47D3-BAF8-C95BC37E6468}" dt="2022-04-10T20:32:19.304" v="512" actId="478"/>
          <ac:spMkLst>
            <pc:docMk/>
            <pc:sldMk cId="2566979629" sldId="371"/>
            <ac:spMk id="13" creationId="{7CA4CCE7-8A84-426E-989E-BD9259220CC1}"/>
          </ac:spMkLst>
        </pc:spChg>
      </pc:sldChg>
      <pc:sldChg chg="addSp delSp modSp add mod delAnim">
        <pc:chgData name="Tegischer Lukas" userId="f78daebb-0565-485c-bd0e-1cd035e796ff" providerId="ADAL" clId="{A5A260EA-E85C-47D3-BAF8-C95BC37E6468}" dt="2022-04-10T20:36:53.658" v="559" actId="20577"/>
        <pc:sldMkLst>
          <pc:docMk/>
          <pc:sldMk cId="2423451084" sldId="372"/>
        </pc:sldMkLst>
        <pc:spChg chg="del">
          <ac:chgData name="Tegischer Lukas" userId="f78daebb-0565-485c-bd0e-1cd035e796ff" providerId="ADAL" clId="{A5A260EA-E85C-47D3-BAF8-C95BC37E6468}" dt="2022-04-10T20:34:36.827" v="539" actId="478"/>
          <ac:spMkLst>
            <pc:docMk/>
            <pc:sldMk cId="2423451084" sldId="372"/>
            <ac:spMk id="7" creationId="{69FAD5CC-F776-4820-B146-CF5A08538F99}"/>
          </ac:spMkLst>
        </pc:spChg>
        <pc:spChg chg="del mod">
          <ac:chgData name="Tegischer Lukas" userId="f78daebb-0565-485c-bd0e-1cd035e796ff" providerId="ADAL" clId="{A5A260EA-E85C-47D3-BAF8-C95BC37E6468}" dt="2022-04-10T20:34:39.301" v="541" actId="478"/>
          <ac:spMkLst>
            <pc:docMk/>
            <pc:sldMk cId="2423451084" sldId="372"/>
            <ac:spMk id="10" creationId="{190D2A8D-24FA-4375-BC0B-633639A4881A}"/>
          </ac:spMkLst>
        </pc:spChg>
        <pc:graphicFrameChg chg="add mod modGraphic">
          <ac:chgData name="Tegischer Lukas" userId="f78daebb-0565-485c-bd0e-1cd035e796ff" providerId="ADAL" clId="{A5A260EA-E85C-47D3-BAF8-C95BC37E6468}" dt="2022-04-10T20:36:53.658" v="559" actId="20577"/>
          <ac:graphicFrameMkLst>
            <pc:docMk/>
            <pc:sldMk cId="2423451084" sldId="372"/>
            <ac:graphicFrameMk id="2" creationId="{D2D82656-93A9-4F9E-8BB6-81BEC11FB603}"/>
          </ac:graphicFrameMkLst>
        </pc:graphicFrameChg>
        <pc:graphicFrameChg chg="del">
          <ac:chgData name="Tegischer Lukas" userId="f78daebb-0565-485c-bd0e-1cd035e796ff" providerId="ADAL" clId="{A5A260EA-E85C-47D3-BAF8-C95BC37E6468}" dt="2022-04-10T20:34:41.024" v="542" actId="478"/>
          <ac:graphicFrameMkLst>
            <pc:docMk/>
            <pc:sldMk cId="2423451084" sldId="372"/>
            <ac:graphicFrameMk id="9" creationId="{0A6206D5-3045-451E-8735-9DDE6BBA5346}"/>
          </ac:graphicFrameMkLst>
        </pc:graphicFrameChg>
      </pc:sldChg>
      <pc:sldChg chg="modSp add mod">
        <pc:chgData name="Tegischer Lukas" userId="f78daebb-0565-485c-bd0e-1cd035e796ff" providerId="ADAL" clId="{A5A260EA-E85C-47D3-BAF8-C95BC37E6468}" dt="2022-04-10T20:37:22.211" v="570" actId="1076"/>
        <pc:sldMkLst>
          <pc:docMk/>
          <pc:sldMk cId="2312616909" sldId="373"/>
        </pc:sldMkLst>
        <pc:graphicFrameChg chg="mod modGraphic">
          <ac:chgData name="Tegischer Lukas" userId="f78daebb-0565-485c-bd0e-1cd035e796ff" providerId="ADAL" clId="{A5A260EA-E85C-47D3-BAF8-C95BC37E6468}" dt="2022-04-10T20:37:22.211" v="570" actId="1076"/>
          <ac:graphicFrameMkLst>
            <pc:docMk/>
            <pc:sldMk cId="2312616909" sldId="373"/>
            <ac:graphicFrameMk id="2" creationId="{D2D82656-93A9-4F9E-8BB6-81BEC11FB603}"/>
          </ac:graphicFrameMkLst>
        </pc:graphicFrameChg>
      </pc:sldChg>
    </pc:docChg>
  </pc:docChgLst>
  <pc:docChgLst>
    <pc:chgData name="Tegischer Lukas" userId="f78daebb-0565-485c-bd0e-1cd035e796ff" providerId="ADAL" clId="{48E6BDDA-AC03-4514-846C-1459614A623F}"/>
    <pc:docChg chg="modSld">
      <pc:chgData name="Tegischer Lukas" userId="f78daebb-0565-485c-bd0e-1cd035e796ff" providerId="ADAL" clId="{48E6BDDA-AC03-4514-846C-1459614A623F}" dt="2022-04-11T17:01:58.605" v="2" actId="2164"/>
      <pc:docMkLst>
        <pc:docMk/>
      </pc:docMkLst>
      <pc:sldChg chg="modSp mod">
        <pc:chgData name="Tegischer Lukas" userId="f78daebb-0565-485c-bd0e-1cd035e796ff" providerId="ADAL" clId="{48E6BDDA-AC03-4514-846C-1459614A623F}" dt="2022-04-11T17:01:47.297" v="0" actId="2164"/>
        <pc:sldMkLst>
          <pc:docMk/>
          <pc:sldMk cId="1393937610" sldId="384"/>
        </pc:sldMkLst>
        <pc:graphicFrameChg chg="modGraphic">
          <ac:chgData name="Tegischer Lukas" userId="f78daebb-0565-485c-bd0e-1cd035e796ff" providerId="ADAL" clId="{48E6BDDA-AC03-4514-846C-1459614A623F}" dt="2022-04-11T17:01:47.297" v="0" actId="2164"/>
          <ac:graphicFrameMkLst>
            <pc:docMk/>
            <pc:sldMk cId="1393937610" sldId="384"/>
            <ac:graphicFrameMk id="5" creationId="{405D672D-83C3-467B-95A6-CC8372FD4B15}"/>
          </ac:graphicFrameMkLst>
        </pc:graphicFrameChg>
      </pc:sldChg>
      <pc:sldChg chg="modSp mod">
        <pc:chgData name="Tegischer Lukas" userId="f78daebb-0565-485c-bd0e-1cd035e796ff" providerId="ADAL" clId="{48E6BDDA-AC03-4514-846C-1459614A623F}" dt="2022-04-11T17:01:54.125" v="1" actId="2164"/>
        <pc:sldMkLst>
          <pc:docMk/>
          <pc:sldMk cId="2750312868" sldId="388"/>
        </pc:sldMkLst>
        <pc:graphicFrameChg chg="modGraphic">
          <ac:chgData name="Tegischer Lukas" userId="f78daebb-0565-485c-bd0e-1cd035e796ff" providerId="ADAL" clId="{48E6BDDA-AC03-4514-846C-1459614A623F}" dt="2022-04-11T17:01:54.125" v="1" actId="2164"/>
          <ac:graphicFrameMkLst>
            <pc:docMk/>
            <pc:sldMk cId="2750312868" sldId="388"/>
            <ac:graphicFrameMk id="5" creationId="{405D672D-83C3-467B-95A6-CC8372FD4B15}"/>
          </ac:graphicFrameMkLst>
        </pc:graphicFrameChg>
      </pc:sldChg>
      <pc:sldChg chg="modSp mod">
        <pc:chgData name="Tegischer Lukas" userId="f78daebb-0565-485c-bd0e-1cd035e796ff" providerId="ADAL" clId="{48E6BDDA-AC03-4514-846C-1459614A623F}" dt="2022-04-11T17:01:58.605" v="2" actId="2164"/>
        <pc:sldMkLst>
          <pc:docMk/>
          <pc:sldMk cId="3441958520" sldId="395"/>
        </pc:sldMkLst>
        <pc:graphicFrameChg chg="modGraphic">
          <ac:chgData name="Tegischer Lukas" userId="f78daebb-0565-485c-bd0e-1cd035e796ff" providerId="ADAL" clId="{48E6BDDA-AC03-4514-846C-1459614A623F}" dt="2022-04-11T17:01:58.605" v="2" actId="2164"/>
          <ac:graphicFrameMkLst>
            <pc:docMk/>
            <pc:sldMk cId="3441958520" sldId="395"/>
            <ac:graphicFrameMk id="5" creationId="{405D672D-83C3-467B-95A6-CC8372FD4B15}"/>
          </ac:graphicFrameMkLst>
        </pc:graphicFrameChg>
      </pc:sldChg>
    </pc:docChg>
  </pc:docChgLst>
  <pc:docChgLst>
    <pc:chgData name="Tegischer Lukas" userId="f78daebb-0565-485c-bd0e-1cd035e796ff" providerId="ADAL" clId="{1678BBAB-3DFA-4C7E-A690-B2E2F59EBF66}"/>
    <pc:docChg chg="undo custSel addSld delSld modSld sldOrd">
      <pc:chgData name="Tegischer Lukas" userId="f78daebb-0565-485c-bd0e-1cd035e796ff" providerId="ADAL" clId="{1678BBAB-3DFA-4C7E-A690-B2E2F59EBF66}" dt="2022-04-10T16:45:53.847" v="930" actId="20577"/>
      <pc:docMkLst>
        <pc:docMk/>
      </pc:docMkLst>
      <pc:sldChg chg="modSp mod">
        <pc:chgData name="Tegischer Lukas" userId="f78daebb-0565-485c-bd0e-1cd035e796ff" providerId="ADAL" clId="{1678BBAB-3DFA-4C7E-A690-B2E2F59EBF66}" dt="2022-04-10T16:45:53.847" v="930" actId="20577"/>
        <pc:sldMkLst>
          <pc:docMk/>
          <pc:sldMk cId="336392357" sldId="256"/>
        </pc:sldMkLst>
        <pc:spChg chg="mod">
          <ac:chgData name="Tegischer Lukas" userId="f78daebb-0565-485c-bd0e-1cd035e796ff" providerId="ADAL" clId="{1678BBAB-3DFA-4C7E-A690-B2E2F59EBF66}" dt="2022-04-10T16:45:53.847" v="930" actId="20577"/>
          <ac:spMkLst>
            <pc:docMk/>
            <pc:sldMk cId="336392357" sldId="256"/>
            <ac:spMk id="2" creationId="{00000000-0000-0000-0000-000000000000}"/>
          </ac:spMkLst>
        </pc:spChg>
      </pc:sldChg>
      <pc:sldChg chg="addSp delSp modSp mod delAnim modAnim">
        <pc:chgData name="Tegischer Lukas" userId="f78daebb-0565-485c-bd0e-1cd035e796ff" providerId="ADAL" clId="{1678BBAB-3DFA-4C7E-A690-B2E2F59EBF66}" dt="2022-04-10T16:25:29.968" v="81"/>
        <pc:sldMkLst>
          <pc:docMk/>
          <pc:sldMk cId="2738696002" sldId="324"/>
        </pc:sldMkLst>
        <pc:spChg chg="mod">
          <ac:chgData name="Tegischer Lukas" userId="f78daebb-0565-485c-bd0e-1cd035e796ff" providerId="ADAL" clId="{1678BBAB-3DFA-4C7E-A690-B2E2F59EBF66}" dt="2022-04-10T16:25:00.161" v="69" actId="1076"/>
          <ac:spMkLst>
            <pc:docMk/>
            <pc:sldMk cId="2738696002" sldId="324"/>
            <ac:spMk id="4" creationId="{C427B5BC-E2AB-4596-857C-DA06F86C68EB}"/>
          </ac:spMkLst>
        </pc:spChg>
        <pc:spChg chg="del">
          <ac:chgData name="Tegischer Lukas" userId="f78daebb-0565-485c-bd0e-1cd035e796ff" providerId="ADAL" clId="{1678BBAB-3DFA-4C7E-A690-B2E2F59EBF66}" dt="2022-04-10T16:24:15.797" v="49" actId="478"/>
          <ac:spMkLst>
            <pc:docMk/>
            <pc:sldMk cId="2738696002" sldId="324"/>
            <ac:spMk id="6" creationId="{12B510E9-505E-4F79-B66D-81A6532DED3D}"/>
          </ac:spMkLst>
        </pc:spChg>
        <pc:spChg chg="add mod">
          <ac:chgData name="Tegischer Lukas" userId="f78daebb-0565-485c-bd0e-1cd035e796ff" providerId="ADAL" clId="{1678BBAB-3DFA-4C7E-A690-B2E2F59EBF66}" dt="2022-04-10T16:25:00.161" v="69" actId="1076"/>
          <ac:spMkLst>
            <pc:docMk/>
            <pc:sldMk cId="2738696002" sldId="324"/>
            <ac:spMk id="7" creationId="{213206CF-ACA4-41CF-B034-08EE4E885245}"/>
          </ac:spMkLst>
        </pc:spChg>
        <pc:spChg chg="del">
          <ac:chgData name="Tegischer Lukas" userId="f78daebb-0565-485c-bd0e-1cd035e796ff" providerId="ADAL" clId="{1678BBAB-3DFA-4C7E-A690-B2E2F59EBF66}" dt="2022-04-10T16:24:16.526" v="50" actId="478"/>
          <ac:spMkLst>
            <pc:docMk/>
            <pc:sldMk cId="2738696002" sldId="324"/>
            <ac:spMk id="8" creationId="{3C8DE921-3EFF-4BC4-ACBD-B417BFCC0517}"/>
          </ac:spMkLst>
        </pc:spChg>
        <pc:spChg chg="add mod">
          <ac:chgData name="Tegischer Lukas" userId="f78daebb-0565-485c-bd0e-1cd035e796ff" providerId="ADAL" clId="{1678BBAB-3DFA-4C7E-A690-B2E2F59EBF66}" dt="2022-04-10T16:25:00.161" v="69" actId="1076"/>
          <ac:spMkLst>
            <pc:docMk/>
            <pc:sldMk cId="2738696002" sldId="324"/>
            <ac:spMk id="9" creationId="{15A2063E-081E-4674-A610-69575AB1734F}"/>
          </ac:spMkLst>
        </pc:spChg>
        <pc:spChg chg="add mod">
          <ac:chgData name="Tegischer Lukas" userId="f78daebb-0565-485c-bd0e-1cd035e796ff" providerId="ADAL" clId="{1678BBAB-3DFA-4C7E-A690-B2E2F59EBF66}" dt="2022-04-10T16:25:28.009" v="80" actId="208"/>
          <ac:spMkLst>
            <pc:docMk/>
            <pc:sldMk cId="2738696002" sldId="324"/>
            <ac:spMk id="10" creationId="{5B60481B-F72B-4BE1-B8EF-9AF987B410CC}"/>
          </ac:spMkLst>
        </pc:spChg>
        <pc:spChg chg="add mod">
          <ac:chgData name="Tegischer Lukas" userId="f78daebb-0565-485c-bd0e-1cd035e796ff" providerId="ADAL" clId="{1678BBAB-3DFA-4C7E-A690-B2E2F59EBF66}" dt="2022-04-10T16:25:00.161" v="69" actId="1076"/>
          <ac:spMkLst>
            <pc:docMk/>
            <pc:sldMk cId="2738696002" sldId="324"/>
            <ac:spMk id="11" creationId="{B51195F4-149A-4C40-846B-4611E8ED6B0F}"/>
          </ac:spMkLst>
        </pc:spChg>
      </pc:sldChg>
      <pc:sldChg chg="del">
        <pc:chgData name="Tegischer Lukas" userId="f78daebb-0565-485c-bd0e-1cd035e796ff" providerId="ADAL" clId="{1678BBAB-3DFA-4C7E-A690-B2E2F59EBF66}" dt="2022-04-10T16:29:41.708" v="263" actId="47"/>
        <pc:sldMkLst>
          <pc:docMk/>
          <pc:sldMk cId="1245368849" sldId="341"/>
        </pc:sldMkLst>
      </pc:sldChg>
      <pc:sldChg chg="addSp delSp modSp mod delAnim modAnim">
        <pc:chgData name="Tegischer Lukas" userId="f78daebb-0565-485c-bd0e-1cd035e796ff" providerId="ADAL" clId="{1678BBAB-3DFA-4C7E-A690-B2E2F59EBF66}" dt="2022-04-10T16:36:31.171" v="621" actId="20577"/>
        <pc:sldMkLst>
          <pc:docMk/>
          <pc:sldMk cId="3785642135" sldId="348"/>
        </pc:sldMkLst>
        <pc:spChg chg="mod">
          <ac:chgData name="Tegischer Lukas" userId="f78daebb-0565-485c-bd0e-1cd035e796ff" providerId="ADAL" clId="{1678BBAB-3DFA-4C7E-A690-B2E2F59EBF66}" dt="2022-04-10T16:36:31.171" v="621" actId="20577"/>
          <ac:spMkLst>
            <pc:docMk/>
            <pc:sldMk cId="3785642135" sldId="348"/>
            <ac:spMk id="4" creationId="{C427B5BC-E2AB-4596-857C-DA06F86C68EB}"/>
          </ac:spMkLst>
        </pc:spChg>
        <pc:spChg chg="del">
          <ac:chgData name="Tegischer Lukas" userId="f78daebb-0565-485c-bd0e-1cd035e796ff" providerId="ADAL" clId="{1678BBAB-3DFA-4C7E-A690-B2E2F59EBF66}" dt="2022-04-10T16:25:40.853" v="99" actId="478"/>
          <ac:spMkLst>
            <pc:docMk/>
            <pc:sldMk cId="3785642135" sldId="348"/>
            <ac:spMk id="7" creationId="{AD161D27-AD36-41CB-85A2-EA077D6424E7}"/>
          </ac:spMkLst>
        </pc:spChg>
        <pc:spChg chg="del">
          <ac:chgData name="Tegischer Lukas" userId="f78daebb-0565-485c-bd0e-1cd035e796ff" providerId="ADAL" clId="{1678BBAB-3DFA-4C7E-A690-B2E2F59EBF66}" dt="2022-04-10T16:25:39.439" v="98" actId="478"/>
          <ac:spMkLst>
            <pc:docMk/>
            <pc:sldMk cId="3785642135" sldId="348"/>
            <ac:spMk id="8" creationId="{3C8DE921-3EFF-4BC4-ACBD-B417BFCC0517}"/>
          </ac:spMkLst>
        </pc:spChg>
        <pc:spChg chg="del">
          <ac:chgData name="Tegischer Lukas" userId="f78daebb-0565-485c-bd0e-1cd035e796ff" providerId="ADAL" clId="{1678BBAB-3DFA-4C7E-A690-B2E2F59EBF66}" dt="2022-04-10T16:25:40.853" v="99" actId="478"/>
          <ac:spMkLst>
            <pc:docMk/>
            <pc:sldMk cId="3785642135" sldId="348"/>
            <ac:spMk id="9" creationId="{6C9A42D4-FC0E-48DD-B16C-C0A5F58062E7}"/>
          </ac:spMkLst>
        </pc:spChg>
        <pc:spChg chg="add mod">
          <ac:chgData name="Tegischer Lukas" userId="f78daebb-0565-485c-bd0e-1cd035e796ff" providerId="ADAL" clId="{1678BBAB-3DFA-4C7E-A690-B2E2F59EBF66}" dt="2022-04-10T16:27:38.510" v="160" actId="1076"/>
          <ac:spMkLst>
            <pc:docMk/>
            <pc:sldMk cId="3785642135" sldId="348"/>
            <ac:spMk id="10" creationId="{13F33AF2-4B26-4A34-A7C0-B2A95C0AB7B6}"/>
          </ac:spMkLst>
        </pc:spChg>
        <pc:spChg chg="add mod">
          <ac:chgData name="Tegischer Lukas" userId="f78daebb-0565-485c-bd0e-1cd035e796ff" providerId="ADAL" clId="{1678BBAB-3DFA-4C7E-A690-B2E2F59EBF66}" dt="2022-04-10T16:27:38.510" v="160" actId="1076"/>
          <ac:spMkLst>
            <pc:docMk/>
            <pc:sldMk cId="3785642135" sldId="348"/>
            <ac:spMk id="11" creationId="{60A68BB4-C622-4C67-90D8-64EA2E82F01B}"/>
          </ac:spMkLst>
        </pc:spChg>
        <pc:picChg chg="add del mod">
          <ac:chgData name="Tegischer Lukas" userId="f78daebb-0565-485c-bd0e-1cd035e796ff" providerId="ADAL" clId="{1678BBAB-3DFA-4C7E-A690-B2E2F59EBF66}" dt="2022-04-10T16:27:35.339" v="159" actId="478"/>
          <ac:picMkLst>
            <pc:docMk/>
            <pc:sldMk cId="3785642135" sldId="348"/>
            <ac:picMk id="12" creationId="{561A8FB1-0484-4A8E-9658-A202F03541ED}"/>
          </ac:picMkLst>
        </pc:picChg>
      </pc:sldChg>
      <pc:sldChg chg="del">
        <pc:chgData name="Tegischer Lukas" userId="f78daebb-0565-485c-bd0e-1cd035e796ff" providerId="ADAL" clId="{1678BBAB-3DFA-4C7E-A690-B2E2F59EBF66}" dt="2022-04-10T16:29:41.708" v="263" actId="47"/>
        <pc:sldMkLst>
          <pc:docMk/>
          <pc:sldMk cId="3248617293" sldId="349"/>
        </pc:sldMkLst>
      </pc:sldChg>
      <pc:sldChg chg="del">
        <pc:chgData name="Tegischer Lukas" userId="f78daebb-0565-485c-bd0e-1cd035e796ff" providerId="ADAL" clId="{1678BBAB-3DFA-4C7E-A690-B2E2F59EBF66}" dt="2022-04-10T16:29:41.708" v="263" actId="47"/>
        <pc:sldMkLst>
          <pc:docMk/>
          <pc:sldMk cId="3807913917" sldId="350"/>
        </pc:sldMkLst>
      </pc:sldChg>
      <pc:sldChg chg="del">
        <pc:chgData name="Tegischer Lukas" userId="f78daebb-0565-485c-bd0e-1cd035e796ff" providerId="ADAL" clId="{1678BBAB-3DFA-4C7E-A690-B2E2F59EBF66}" dt="2022-04-10T16:29:41.708" v="263" actId="47"/>
        <pc:sldMkLst>
          <pc:docMk/>
          <pc:sldMk cId="2842384496" sldId="351"/>
        </pc:sldMkLst>
      </pc:sldChg>
      <pc:sldChg chg="del">
        <pc:chgData name="Tegischer Lukas" userId="f78daebb-0565-485c-bd0e-1cd035e796ff" providerId="ADAL" clId="{1678BBAB-3DFA-4C7E-A690-B2E2F59EBF66}" dt="2022-04-10T16:29:41.708" v="263" actId="47"/>
        <pc:sldMkLst>
          <pc:docMk/>
          <pc:sldMk cId="125280913" sldId="352"/>
        </pc:sldMkLst>
      </pc:sldChg>
      <pc:sldChg chg="addSp delSp modSp add mod delAnim modAnim">
        <pc:chgData name="Tegischer Lukas" userId="f78daebb-0565-485c-bd0e-1cd035e796ff" providerId="ADAL" clId="{1678BBAB-3DFA-4C7E-A690-B2E2F59EBF66}" dt="2022-04-10T16:28:39.440" v="222" actId="1076"/>
        <pc:sldMkLst>
          <pc:docMk/>
          <pc:sldMk cId="3924277000" sldId="353"/>
        </pc:sldMkLst>
        <pc:spChg chg="mod">
          <ac:chgData name="Tegischer Lukas" userId="f78daebb-0565-485c-bd0e-1cd035e796ff" providerId="ADAL" clId="{1678BBAB-3DFA-4C7E-A690-B2E2F59EBF66}" dt="2022-04-10T16:28:02.438" v="207" actId="20577"/>
          <ac:spMkLst>
            <pc:docMk/>
            <pc:sldMk cId="3924277000" sldId="353"/>
            <ac:spMk id="4" creationId="{C427B5BC-E2AB-4596-857C-DA06F86C68EB}"/>
          </ac:spMkLst>
        </pc:spChg>
        <pc:spChg chg="add mod">
          <ac:chgData name="Tegischer Lukas" userId="f78daebb-0565-485c-bd0e-1cd035e796ff" providerId="ADAL" clId="{1678BBAB-3DFA-4C7E-A690-B2E2F59EBF66}" dt="2022-04-10T16:28:39.440" v="222" actId="1076"/>
          <ac:spMkLst>
            <pc:docMk/>
            <pc:sldMk cId="3924277000" sldId="353"/>
            <ac:spMk id="8" creationId="{40C6ACB1-3402-47CA-905C-853C03A2643B}"/>
          </ac:spMkLst>
        </pc:spChg>
        <pc:spChg chg="del">
          <ac:chgData name="Tegischer Lukas" userId="f78daebb-0565-485c-bd0e-1cd035e796ff" providerId="ADAL" clId="{1678BBAB-3DFA-4C7E-A690-B2E2F59EBF66}" dt="2022-04-10T16:27:51.870" v="191" actId="478"/>
          <ac:spMkLst>
            <pc:docMk/>
            <pc:sldMk cId="3924277000" sldId="353"/>
            <ac:spMk id="10" creationId="{13F33AF2-4B26-4A34-A7C0-B2A95C0AB7B6}"/>
          </ac:spMkLst>
        </pc:spChg>
        <pc:spChg chg="del">
          <ac:chgData name="Tegischer Lukas" userId="f78daebb-0565-485c-bd0e-1cd035e796ff" providerId="ADAL" clId="{1678BBAB-3DFA-4C7E-A690-B2E2F59EBF66}" dt="2022-04-10T16:27:52.889" v="192" actId="478"/>
          <ac:spMkLst>
            <pc:docMk/>
            <pc:sldMk cId="3924277000" sldId="353"/>
            <ac:spMk id="11" creationId="{60A68BB4-C622-4C67-90D8-64EA2E82F01B}"/>
          </ac:spMkLst>
        </pc:spChg>
        <pc:picChg chg="add mod">
          <ac:chgData name="Tegischer Lukas" userId="f78daebb-0565-485c-bd0e-1cd035e796ff" providerId="ADAL" clId="{1678BBAB-3DFA-4C7E-A690-B2E2F59EBF66}" dt="2022-04-10T16:28:09.923" v="211" actId="1076"/>
          <ac:picMkLst>
            <pc:docMk/>
            <pc:sldMk cId="3924277000" sldId="353"/>
            <ac:picMk id="6" creationId="{6C13817F-9367-41ED-A351-9110C68708E9}"/>
          </ac:picMkLst>
        </pc:picChg>
      </pc:sldChg>
      <pc:sldChg chg="addSp delSp modSp add mod delAnim modAnim">
        <pc:chgData name="Tegischer Lukas" userId="f78daebb-0565-485c-bd0e-1cd035e796ff" providerId="ADAL" clId="{1678BBAB-3DFA-4C7E-A690-B2E2F59EBF66}" dt="2022-04-10T16:29:27.353" v="259"/>
        <pc:sldMkLst>
          <pc:docMk/>
          <pc:sldMk cId="1894577095" sldId="354"/>
        </pc:sldMkLst>
        <pc:spChg chg="mod">
          <ac:chgData name="Tegischer Lukas" userId="f78daebb-0565-485c-bd0e-1cd035e796ff" providerId="ADAL" clId="{1678BBAB-3DFA-4C7E-A690-B2E2F59EBF66}" dt="2022-04-10T16:28:52.371" v="242" actId="1076"/>
          <ac:spMkLst>
            <pc:docMk/>
            <pc:sldMk cId="1894577095" sldId="354"/>
            <ac:spMk id="4" creationId="{C427B5BC-E2AB-4596-857C-DA06F86C68EB}"/>
          </ac:spMkLst>
        </pc:spChg>
        <pc:spChg chg="del">
          <ac:chgData name="Tegischer Lukas" userId="f78daebb-0565-485c-bd0e-1cd035e796ff" providerId="ADAL" clId="{1678BBAB-3DFA-4C7E-A690-B2E2F59EBF66}" dt="2022-04-10T16:28:54.285" v="244" actId="478"/>
          <ac:spMkLst>
            <pc:docMk/>
            <pc:sldMk cId="1894577095" sldId="354"/>
            <ac:spMk id="8" creationId="{40C6ACB1-3402-47CA-905C-853C03A2643B}"/>
          </ac:spMkLst>
        </pc:spChg>
        <pc:spChg chg="add mod">
          <ac:chgData name="Tegischer Lukas" userId="f78daebb-0565-485c-bd0e-1cd035e796ff" providerId="ADAL" clId="{1678BBAB-3DFA-4C7E-A690-B2E2F59EBF66}" dt="2022-04-10T16:29:16.759" v="255" actId="20577"/>
          <ac:spMkLst>
            <pc:docMk/>
            <pc:sldMk cId="1894577095" sldId="354"/>
            <ac:spMk id="9" creationId="{51B17204-3F1C-4F61-933E-C6F8FCEB57E9}"/>
          </ac:spMkLst>
        </pc:spChg>
        <pc:picChg chg="del">
          <ac:chgData name="Tegischer Lukas" userId="f78daebb-0565-485c-bd0e-1cd035e796ff" providerId="ADAL" clId="{1678BBAB-3DFA-4C7E-A690-B2E2F59EBF66}" dt="2022-04-10T16:28:53.039" v="243" actId="478"/>
          <ac:picMkLst>
            <pc:docMk/>
            <pc:sldMk cId="1894577095" sldId="354"/>
            <ac:picMk id="6" creationId="{6C13817F-9367-41ED-A351-9110C68708E9}"/>
          </ac:picMkLst>
        </pc:picChg>
        <pc:picChg chg="add mod">
          <ac:chgData name="Tegischer Lukas" userId="f78daebb-0565-485c-bd0e-1cd035e796ff" providerId="ADAL" clId="{1678BBAB-3DFA-4C7E-A690-B2E2F59EBF66}" dt="2022-04-10T16:29:01.640" v="249" actId="1076"/>
          <ac:picMkLst>
            <pc:docMk/>
            <pc:sldMk cId="1894577095" sldId="354"/>
            <ac:picMk id="7" creationId="{80E62D3D-E5BC-40A7-BB69-23F8AC9FBB41}"/>
          </ac:picMkLst>
        </pc:picChg>
      </pc:sldChg>
      <pc:sldChg chg="addSp delSp modSp add mod delAnim modAnim">
        <pc:chgData name="Tegischer Lukas" userId="f78daebb-0565-485c-bd0e-1cd035e796ff" providerId="ADAL" clId="{1678BBAB-3DFA-4C7E-A690-B2E2F59EBF66}" dt="2022-04-10T16:30:24.804" v="282"/>
        <pc:sldMkLst>
          <pc:docMk/>
          <pc:sldMk cId="1310503968" sldId="355"/>
        </pc:sldMkLst>
        <pc:spChg chg="mod">
          <ac:chgData name="Tegischer Lukas" userId="f78daebb-0565-485c-bd0e-1cd035e796ff" providerId="ADAL" clId="{1678BBAB-3DFA-4C7E-A690-B2E2F59EBF66}" dt="2022-04-10T16:29:33.668" v="262" actId="20577"/>
          <ac:spMkLst>
            <pc:docMk/>
            <pc:sldMk cId="1310503968" sldId="355"/>
            <ac:spMk id="4" creationId="{C427B5BC-E2AB-4596-857C-DA06F86C68EB}"/>
          </ac:spMkLst>
        </pc:spChg>
        <pc:spChg chg="add mod">
          <ac:chgData name="Tegischer Lukas" userId="f78daebb-0565-485c-bd0e-1cd035e796ff" providerId="ADAL" clId="{1678BBAB-3DFA-4C7E-A690-B2E2F59EBF66}" dt="2022-04-10T16:30:15.235" v="278" actId="14100"/>
          <ac:spMkLst>
            <pc:docMk/>
            <pc:sldMk cId="1310503968" sldId="355"/>
            <ac:spMk id="8" creationId="{6BCD34C5-BC15-484A-85AC-8DFC5F59F688}"/>
          </ac:spMkLst>
        </pc:spChg>
        <pc:spChg chg="del">
          <ac:chgData name="Tegischer Lukas" userId="f78daebb-0565-485c-bd0e-1cd035e796ff" providerId="ADAL" clId="{1678BBAB-3DFA-4C7E-A690-B2E2F59EBF66}" dt="2022-04-10T16:29:47.379" v="267" actId="478"/>
          <ac:spMkLst>
            <pc:docMk/>
            <pc:sldMk cId="1310503968" sldId="355"/>
            <ac:spMk id="9" creationId="{51B17204-3F1C-4F61-933E-C6F8FCEB57E9}"/>
          </ac:spMkLst>
        </pc:spChg>
        <pc:picChg chg="add mod">
          <ac:chgData name="Tegischer Lukas" userId="f78daebb-0565-485c-bd0e-1cd035e796ff" providerId="ADAL" clId="{1678BBAB-3DFA-4C7E-A690-B2E2F59EBF66}" dt="2022-04-10T16:30:10.921" v="276" actId="14100"/>
          <ac:picMkLst>
            <pc:docMk/>
            <pc:sldMk cId="1310503968" sldId="355"/>
            <ac:picMk id="6" creationId="{1CF6997D-F91A-4CE9-AE36-8A72E64C2A70}"/>
          </ac:picMkLst>
        </pc:picChg>
        <pc:picChg chg="del">
          <ac:chgData name="Tegischer Lukas" userId="f78daebb-0565-485c-bd0e-1cd035e796ff" providerId="ADAL" clId="{1678BBAB-3DFA-4C7E-A690-B2E2F59EBF66}" dt="2022-04-10T16:29:44.063" v="264" actId="478"/>
          <ac:picMkLst>
            <pc:docMk/>
            <pc:sldMk cId="1310503968" sldId="355"/>
            <ac:picMk id="7" creationId="{80E62D3D-E5BC-40A7-BB69-23F8AC9FBB41}"/>
          </ac:picMkLst>
        </pc:picChg>
      </pc:sldChg>
      <pc:sldChg chg="addSp delSp modSp add mod delAnim modAnim">
        <pc:chgData name="Tegischer Lukas" userId="f78daebb-0565-485c-bd0e-1cd035e796ff" providerId="ADAL" clId="{1678BBAB-3DFA-4C7E-A690-B2E2F59EBF66}" dt="2022-04-10T16:33:38.065" v="495"/>
        <pc:sldMkLst>
          <pc:docMk/>
          <pc:sldMk cId="997602756" sldId="356"/>
        </pc:sldMkLst>
        <pc:spChg chg="mod">
          <ac:chgData name="Tegischer Lukas" userId="f78daebb-0565-485c-bd0e-1cd035e796ff" providerId="ADAL" clId="{1678BBAB-3DFA-4C7E-A690-B2E2F59EBF66}" dt="2022-04-10T16:30:44.691" v="330" actId="20577"/>
          <ac:spMkLst>
            <pc:docMk/>
            <pc:sldMk cId="997602756" sldId="356"/>
            <ac:spMk id="4" creationId="{C427B5BC-E2AB-4596-857C-DA06F86C68EB}"/>
          </ac:spMkLst>
        </pc:spChg>
        <pc:spChg chg="del">
          <ac:chgData name="Tegischer Lukas" userId="f78daebb-0565-485c-bd0e-1cd035e796ff" providerId="ADAL" clId="{1678BBAB-3DFA-4C7E-A690-B2E2F59EBF66}" dt="2022-04-10T16:30:54.364" v="336" actId="478"/>
          <ac:spMkLst>
            <pc:docMk/>
            <pc:sldMk cId="997602756" sldId="356"/>
            <ac:spMk id="8" creationId="{6BCD34C5-BC15-484A-85AC-8DFC5F59F688}"/>
          </ac:spMkLst>
        </pc:spChg>
        <pc:spChg chg="add mod">
          <ac:chgData name="Tegischer Lukas" userId="f78daebb-0565-485c-bd0e-1cd035e796ff" providerId="ADAL" clId="{1678BBAB-3DFA-4C7E-A690-B2E2F59EBF66}" dt="2022-04-10T16:33:29.873" v="494" actId="6549"/>
          <ac:spMkLst>
            <pc:docMk/>
            <pc:sldMk cId="997602756" sldId="356"/>
            <ac:spMk id="9" creationId="{82D8CAD4-6125-4D00-8D15-0A3D75D88CEE}"/>
          </ac:spMkLst>
        </pc:spChg>
        <pc:spChg chg="add mod">
          <ac:chgData name="Tegischer Lukas" userId="f78daebb-0565-485c-bd0e-1cd035e796ff" providerId="ADAL" clId="{1678BBAB-3DFA-4C7E-A690-B2E2F59EBF66}" dt="2022-04-10T16:32:48.575" v="431" actId="1076"/>
          <ac:spMkLst>
            <pc:docMk/>
            <pc:sldMk cId="997602756" sldId="356"/>
            <ac:spMk id="10" creationId="{CD943182-2F99-4B4A-9807-580545D02B1A}"/>
          </ac:spMkLst>
        </pc:spChg>
        <pc:picChg chg="del">
          <ac:chgData name="Tegischer Lukas" userId="f78daebb-0565-485c-bd0e-1cd035e796ff" providerId="ADAL" clId="{1678BBAB-3DFA-4C7E-A690-B2E2F59EBF66}" dt="2022-04-10T16:30:45.831" v="331" actId="478"/>
          <ac:picMkLst>
            <pc:docMk/>
            <pc:sldMk cId="997602756" sldId="356"/>
            <ac:picMk id="6" creationId="{1CF6997D-F91A-4CE9-AE36-8A72E64C2A70}"/>
          </ac:picMkLst>
        </pc:picChg>
        <pc:picChg chg="add mod">
          <ac:chgData name="Tegischer Lukas" userId="f78daebb-0565-485c-bd0e-1cd035e796ff" providerId="ADAL" clId="{1678BBAB-3DFA-4C7E-A690-B2E2F59EBF66}" dt="2022-04-10T16:32:29.552" v="424" actId="1076"/>
          <ac:picMkLst>
            <pc:docMk/>
            <pc:sldMk cId="997602756" sldId="356"/>
            <ac:picMk id="7" creationId="{D0E63417-159D-483E-83CE-624C75B1136E}"/>
          </ac:picMkLst>
        </pc:picChg>
      </pc:sldChg>
      <pc:sldChg chg="addSp delSp modSp add del mod delAnim modAnim">
        <pc:chgData name="Tegischer Lukas" userId="f78daebb-0565-485c-bd0e-1cd035e796ff" providerId="ADAL" clId="{1678BBAB-3DFA-4C7E-A690-B2E2F59EBF66}" dt="2022-04-10T16:36:36.984" v="622" actId="47"/>
        <pc:sldMkLst>
          <pc:docMk/>
          <pc:sldMk cId="357671172" sldId="357"/>
        </pc:sldMkLst>
        <pc:spChg chg="mod">
          <ac:chgData name="Tegischer Lukas" userId="f78daebb-0565-485c-bd0e-1cd035e796ff" providerId="ADAL" clId="{1678BBAB-3DFA-4C7E-A690-B2E2F59EBF66}" dt="2022-04-10T16:36:22.687" v="618" actId="20577"/>
          <ac:spMkLst>
            <pc:docMk/>
            <pc:sldMk cId="357671172" sldId="357"/>
            <ac:spMk id="4" creationId="{C427B5BC-E2AB-4596-857C-DA06F86C68EB}"/>
          </ac:spMkLst>
        </pc:spChg>
        <pc:spChg chg="add mod">
          <ac:chgData name="Tegischer Lukas" userId="f78daebb-0565-485c-bd0e-1cd035e796ff" providerId="ADAL" clId="{1678BBAB-3DFA-4C7E-A690-B2E2F59EBF66}" dt="2022-04-10T16:34:31.664" v="533" actId="1076"/>
          <ac:spMkLst>
            <pc:docMk/>
            <pc:sldMk cId="357671172" sldId="357"/>
            <ac:spMk id="8" creationId="{B6B776BD-78A8-4016-BC86-127FB35A6299}"/>
          </ac:spMkLst>
        </pc:spChg>
        <pc:spChg chg="del">
          <ac:chgData name="Tegischer Lukas" userId="f78daebb-0565-485c-bd0e-1cd035e796ff" providerId="ADAL" clId="{1678BBAB-3DFA-4C7E-A690-B2E2F59EBF66}" dt="2022-04-10T16:33:43.478" v="498" actId="478"/>
          <ac:spMkLst>
            <pc:docMk/>
            <pc:sldMk cId="357671172" sldId="357"/>
            <ac:spMk id="9" creationId="{82D8CAD4-6125-4D00-8D15-0A3D75D88CEE}"/>
          </ac:spMkLst>
        </pc:spChg>
        <pc:spChg chg="del">
          <ac:chgData name="Tegischer Lukas" userId="f78daebb-0565-485c-bd0e-1cd035e796ff" providerId="ADAL" clId="{1678BBAB-3DFA-4C7E-A690-B2E2F59EBF66}" dt="2022-04-10T16:33:42.658" v="497" actId="478"/>
          <ac:spMkLst>
            <pc:docMk/>
            <pc:sldMk cId="357671172" sldId="357"/>
            <ac:spMk id="10" creationId="{CD943182-2F99-4B4A-9807-580545D02B1A}"/>
          </ac:spMkLst>
        </pc:spChg>
        <pc:picChg chg="del">
          <ac:chgData name="Tegischer Lukas" userId="f78daebb-0565-485c-bd0e-1cd035e796ff" providerId="ADAL" clId="{1678BBAB-3DFA-4C7E-A690-B2E2F59EBF66}" dt="2022-04-10T16:33:43.868" v="499" actId="478"/>
          <ac:picMkLst>
            <pc:docMk/>
            <pc:sldMk cId="357671172" sldId="357"/>
            <ac:picMk id="7" creationId="{D0E63417-159D-483E-83CE-624C75B1136E}"/>
          </ac:picMkLst>
        </pc:picChg>
        <pc:picChg chg="add mod">
          <ac:chgData name="Tegischer Lukas" userId="f78daebb-0565-485c-bd0e-1cd035e796ff" providerId="ADAL" clId="{1678BBAB-3DFA-4C7E-A690-B2E2F59EBF66}" dt="2022-04-10T16:34:44.675" v="539" actId="1076"/>
          <ac:picMkLst>
            <pc:docMk/>
            <pc:sldMk cId="357671172" sldId="357"/>
            <ac:picMk id="11" creationId="{458AFAAF-7ED2-42B2-832D-D1BF13DC9691}"/>
          </ac:picMkLst>
        </pc:picChg>
        <pc:picChg chg="add mod">
          <ac:chgData name="Tegischer Lukas" userId="f78daebb-0565-485c-bd0e-1cd035e796ff" providerId="ADAL" clId="{1678BBAB-3DFA-4C7E-A690-B2E2F59EBF66}" dt="2022-04-10T16:34:52.154" v="542" actId="14100"/>
          <ac:picMkLst>
            <pc:docMk/>
            <pc:sldMk cId="357671172" sldId="357"/>
            <ac:picMk id="12" creationId="{D182A37C-87FE-4F20-BB6C-5E8C70B2B66D}"/>
          </ac:picMkLst>
        </pc:picChg>
      </pc:sldChg>
      <pc:sldChg chg="modSp add">
        <pc:chgData name="Tegischer Lukas" userId="f78daebb-0565-485c-bd0e-1cd035e796ff" providerId="ADAL" clId="{1678BBAB-3DFA-4C7E-A690-B2E2F59EBF66}" dt="2022-04-10T16:36:18.191" v="616" actId="20577"/>
        <pc:sldMkLst>
          <pc:docMk/>
          <pc:sldMk cId="819407377" sldId="358"/>
        </pc:sldMkLst>
        <pc:spChg chg="mod">
          <ac:chgData name="Tegischer Lukas" userId="f78daebb-0565-485c-bd0e-1cd035e796ff" providerId="ADAL" clId="{1678BBAB-3DFA-4C7E-A690-B2E2F59EBF66}" dt="2022-04-10T16:36:18.191" v="616" actId="20577"/>
          <ac:spMkLst>
            <pc:docMk/>
            <pc:sldMk cId="819407377" sldId="358"/>
            <ac:spMk id="4" creationId="{C427B5BC-E2AB-4596-857C-DA06F86C68EB}"/>
          </ac:spMkLst>
        </pc:spChg>
      </pc:sldChg>
      <pc:sldChg chg="addSp delSp modSp add mod delAnim">
        <pc:chgData name="Tegischer Lukas" userId="f78daebb-0565-485c-bd0e-1cd035e796ff" providerId="ADAL" clId="{1678BBAB-3DFA-4C7E-A690-B2E2F59EBF66}" dt="2022-04-10T16:35:46.835" v="568" actId="1076"/>
        <pc:sldMkLst>
          <pc:docMk/>
          <pc:sldMk cId="330337602" sldId="359"/>
        </pc:sldMkLst>
        <pc:spChg chg="del">
          <ac:chgData name="Tegischer Lukas" userId="f78daebb-0565-485c-bd0e-1cd035e796ff" providerId="ADAL" clId="{1678BBAB-3DFA-4C7E-A690-B2E2F59EBF66}" dt="2022-04-10T16:35:14.520" v="552" actId="478"/>
          <ac:spMkLst>
            <pc:docMk/>
            <pc:sldMk cId="330337602" sldId="359"/>
            <ac:spMk id="4" creationId="{C427B5BC-E2AB-4596-857C-DA06F86C68EB}"/>
          </ac:spMkLst>
        </pc:spChg>
        <pc:spChg chg="del">
          <ac:chgData name="Tegischer Lukas" userId="f78daebb-0565-485c-bd0e-1cd035e796ff" providerId="ADAL" clId="{1678BBAB-3DFA-4C7E-A690-B2E2F59EBF66}" dt="2022-04-10T16:35:10.353" v="549" actId="478"/>
          <ac:spMkLst>
            <pc:docMk/>
            <pc:sldMk cId="330337602" sldId="359"/>
            <ac:spMk id="8" creationId="{B6B776BD-78A8-4016-BC86-127FB35A6299}"/>
          </ac:spMkLst>
        </pc:spChg>
        <pc:spChg chg="add mod">
          <ac:chgData name="Tegischer Lukas" userId="f78daebb-0565-485c-bd0e-1cd035e796ff" providerId="ADAL" clId="{1678BBAB-3DFA-4C7E-A690-B2E2F59EBF66}" dt="2022-04-10T16:35:30.342" v="562" actId="20577"/>
          <ac:spMkLst>
            <pc:docMk/>
            <pc:sldMk cId="330337602" sldId="359"/>
            <ac:spMk id="9" creationId="{E6ED9D76-0DFB-4334-A078-CB5ECF7A2240}"/>
          </ac:spMkLst>
        </pc:spChg>
        <pc:spChg chg="add mod">
          <ac:chgData name="Tegischer Lukas" userId="f78daebb-0565-485c-bd0e-1cd035e796ff" providerId="ADAL" clId="{1678BBAB-3DFA-4C7E-A690-B2E2F59EBF66}" dt="2022-04-10T16:35:46.835" v="568" actId="1076"/>
          <ac:spMkLst>
            <pc:docMk/>
            <pc:sldMk cId="330337602" sldId="359"/>
            <ac:spMk id="10" creationId="{E7642AD5-DCAD-4A4D-9BC1-9DB10B9E62AD}"/>
          </ac:spMkLst>
        </pc:spChg>
        <pc:picChg chg="del">
          <ac:chgData name="Tegischer Lukas" userId="f78daebb-0565-485c-bd0e-1cd035e796ff" providerId="ADAL" clId="{1678BBAB-3DFA-4C7E-A690-B2E2F59EBF66}" dt="2022-04-10T16:35:09.504" v="547" actId="478"/>
          <ac:picMkLst>
            <pc:docMk/>
            <pc:sldMk cId="330337602" sldId="359"/>
            <ac:picMk id="11" creationId="{458AFAAF-7ED2-42B2-832D-D1BF13DC9691}"/>
          </ac:picMkLst>
        </pc:picChg>
        <pc:picChg chg="del">
          <ac:chgData name="Tegischer Lukas" userId="f78daebb-0565-485c-bd0e-1cd035e796ff" providerId="ADAL" clId="{1678BBAB-3DFA-4C7E-A690-B2E2F59EBF66}" dt="2022-04-10T16:35:09.807" v="548" actId="478"/>
          <ac:picMkLst>
            <pc:docMk/>
            <pc:sldMk cId="330337602" sldId="359"/>
            <ac:picMk id="12" creationId="{D182A37C-87FE-4F20-BB6C-5E8C70B2B66D}"/>
          </ac:picMkLst>
        </pc:picChg>
      </pc:sldChg>
      <pc:sldChg chg="addSp delSp modSp add mod">
        <pc:chgData name="Tegischer Lukas" userId="f78daebb-0565-485c-bd0e-1cd035e796ff" providerId="ADAL" clId="{1678BBAB-3DFA-4C7E-A690-B2E2F59EBF66}" dt="2022-04-10T16:42:35.758" v="779" actId="1076"/>
        <pc:sldMkLst>
          <pc:docMk/>
          <pc:sldMk cId="2258642459" sldId="360"/>
        </pc:sldMkLst>
        <pc:spChg chg="add mod">
          <ac:chgData name="Tegischer Lukas" userId="f78daebb-0565-485c-bd0e-1cd035e796ff" providerId="ADAL" clId="{1678BBAB-3DFA-4C7E-A690-B2E2F59EBF66}" dt="2022-04-10T16:41:41.192" v="767" actId="20577"/>
          <ac:spMkLst>
            <pc:docMk/>
            <pc:sldMk cId="2258642459" sldId="360"/>
            <ac:spMk id="6" creationId="{88ADCCB5-5FAE-4F7E-9C22-F714A9D8CF59}"/>
          </ac:spMkLst>
        </pc:spChg>
        <pc:spChg chg="add del mod">
          <ac:chgData name="Tegischer Lukas" userId="f78daebb-0565-485c-bd0e-1cd035e796ff" providerId="ADAL" clId="{1678BBAB-3DFA-4C7E-A690-B2E2F59EBF66}" dt="2022-04-10T16:42:24.376" v="776" actId="478"/>
          <ac:spMkLst>
            <pc:docMk/>
            <pc:sldMk cId="2258642459" sldId="360"/>
            <ac:spMk id="8" creationId="{01B379FA-9302-4422-8A8D-B089F98DED6B}"/>
          </ac:spMkLst>
        </pc:spChg>
        <pc:spChg chg="del">
          <ac:chgData name="Tegischer Lukas" userId="f78daebb-0565-485c-bd0e-1cd035e796ff" providerId="ADAL" clId="{1678BBAB-3DFA-4C7E-A690-B2E2F59EBF66}" dt="2022-04-10T16:41:21.514" v="760" actId="478"/>
          <ac:spMkLst>
            <pc:docMk/>
            <pc:sldMk cId="2258642459" sldId="360"/>
            <ac:spMk id="9" creationId="{E6ED9D76-0DFB-4334-A078-CB5ECF7A2240}"/>
          </ac:spMkLst>
        </pc:spChg>
        <pc:spChg chg="del">
          <ac:chgData name="Tegischer Lukas" userId="f78daebb-0565-485c-bd0e-1cd035e796ff" providerId="ADAL" clId="{1678BBAB-3DFA-4C7E-A690-B2E2F59EBF66}" dt="2022-04-10T16:41:21.889" v="761" actId="478"/>
          <ac:spMkLst>
            <pc:docMk/>
            <pc:sldMk cId="2258642459" sldId="360"/>
            <ac:spMk id="10" creationId="{E7642AD5-DCAD-4A4D-9BC1-9DB10B9E62AD}"/>
          </ac:spMkLst>
        </pc:spChg>
        <pc:spChg chg="add mod">
          <ac:chgData name="Tegischer Lukas" userId="f78daebb-0565-485c-bd0e-1cd035e796ff" providerId="ADAL" clId="{1678BBAB-3DFA-4C7E-A690-B2E2F59EBF66}" dt="2022-04-10T16:42:35.758" v="779" actId="1076"/>
          <ac:spMkLst>
            <pc:docMk/>
            <pc:sldMk cId="2258642459" sldId="360"/>
            <ac:spMk id="11" creationId="{23E255D8-CCD5-4153-BDC2-567BA277C781}"/>
          </ac:spMkLst>
        </pc:spChg>
      </pc:sldChg>
      <pc:sldChg chg="addSp delSp modSp add mod ord delAnim modAnim">
        <pc:chgData name="Tegischer Lukas" userId="f78daebb-0565-485c-bd0e-1cd035e796ff" providerId="ADAL" clId="{1678BBAB-3DFA-4C7E-A690-B2E2F59EBF66}" dt="2022-04-10T16:38:12.366" v="655" actId="478"/>
        <pc:sldMkLst>
          <pc:docMk/>
          <pc:sldMk cId="2290432259" sldId="361"/>
        </pc:sldMkLst>
        <pc:spChg chg="mod">
          <ac:chgData name="Tegischer Lukas" userId="f78daebb-0565-485c-bd0e-1cd035e796ff" providerId="ADAL" clId="{1678BBAB-3DFA-4C7E-A690-B2E2F59EBF66}" dt="2022-04-10T16:36:13.972" v="613" actId="20577"/>
          <ac:spMkLst>
            <pc:docMk/>
            <pc:sldMk cId="2290432259" sldId="361"/>
            <ac:spMk id="4" creationId="{C427B5BC-E2AB-4596-857C-DA06F86C68EB}"/>
          </ac:spMkLst>
        </pc:spChg>
        <pc:spChg chg="del">
          <ac:chgData name="Tegischer Lukas" userId="f78daebb-0565-485c-bd0e-1cd035e796ff" providerId="ADAL" clId="{1678BBAB-3DFA-4C7E-A690-B2E2F59EBF66}" dt="2022-04-10T16:36:46.067" v="623" actId="478"/>
          <ac:spMkLst>
            <pc:docMk/>
            <pc:sldMk cId="2290432259" sldId="361"/>
            <ac:spMk id="8" creationId="{B6B776BD-78A8-4016-BC86-127FB35A6299}"/>
          </ac:spMkLst>
        </pc:spChg>
        <pc:spChg chg="add mod">
          <ac:chgData name="Tegischer Lukas" userId="f78daebb-0565-485c-bd0e-1cd035e796ff" providerId="ADAL" clId="{1678BBAB-3DFA-4C7E-A690-B2E2F59EBF66}" dt="2022-04-10T16:38:05.102" v="652" actId="6549"/>
          <ac:spMkLst>
            <pc:docMk/>
            <pc:sldMk cId="2290432259" sldId="361"/>
            <ac:spMk id="9" creationId="{4A58E474-7809-4F7E-B8D9-8B63DBB48E71}"/>
          </ac:spMkLst>
        </pc:spChg>
        <pc:spChg chg="add mod">
          <ac:chgData name="Tegischer Lukas" userId="f78daebb-0565-485c-bd0e-1cd035e796ff" providerId="ADAL" clId="{1678BBAB-3DFA-4C7E-A690-B2E2F59EBF66}" dt="2022-04-10T16:37:55.108" v="649" actId="1076"/>
          <ac:spMkLst>
            <pc:docMk/>
            <pc:sldMk cId="2290432259" sldId="361"/>
            <ac:spMk id="10" creationId="{3736659E-4645-42B0-B4DA-84AC7963AAB3}"/>
          </ac:spMkLst>
        </pc:spChg>
        <pc:spChg chg="add del mod">
          <ac:chgData name="Tegischer Lukas" userId="f78daebb-0565-485c-bd0e-1cd035e796ff" providerId="ADAL" clId="{1678BBAB-3DFA-4C7E-A690-B2E2F59EBF66}" dt="2022-04-10T16:38:12.366" v="655" actId="478"/>
          <ac:spMkLst>
            <pc:docMk/>
            <pc:sldMk cId="2290432259" sldId="361"/>
            <ac:spMk id="13" creationId="{6737E52D-A3A4-4AF6-8503-51376904ABAA}"/>
          </ac:spMkLst>
        </pc:spChg>
        <pc:picChg chg="del">
          <ac:chgData name="Tegischer Lukas" userId="f78daebb-0565-485c-bd0e-1cd035e796ff" providerId="ADAL" clId="{1678BBAB-3DFA-4C7E-A690-B2E2F59EBF66}" dt="2022-04-10T16:36:46.473" v="624" actId="478"/>
          <ac:picMkLst>
            <pc:docMk/>
            <pc:sldMk cId="2290432259" sldId="361"/>
            <ac:picMk id="11" creationId="{458AFAAF-7ED2-42B2-832D-D1BF13DC9691}"/>
          </ac:picMkLst>
        </pc:picChg>
        <pc:picChg chg="del">
          <ac:chgData name="Tegischer Lukas" userId="f78daebb-0565-485c-bd0e-1cd035e796ff" providerId="ADAL" clId="{1678BBAB-3DFA-4C7E-A690-B2E2F59EBF66}" dt="2022-04-10T16:36:46.739" v="625" actId="478"/>
          <ac:picMkLst>
            <pc:docMk/>
            <pc:sldMk cId="2290432259" sldId="361"/>
            <ac:picMk id="12" creationId="{D182A37C-87FE-4F20-BB6C-5E8C70B2B66D}"/>
          </ac:picMkLst>
        </pc:picChg>
      </pc:sldChg>
      <pc:sldChg chg="addSp modSp add mod modAnim">
        <pc:chgData name="Tegischer Lukas" userId="f78daebb-0565-485c-bd0e-1cd035e796ff" providerId="ADAL" clId="{1678BBAB-3DFA-4C7E-A690-B2E2F59EBF66}" dt="2022-04-10T16:39:29.787" v="696"/>
        <pc:sldMkLst>
          <pc:docMk/>
          <pc:sldMk cId="3616146878" sldId="362"/>
        </pc:sldMkLst>
        <pc:spChg chg="mod">
          <ac:chgData name="Tegischer Lukas" userId="f78daebb-0565-485c-bd0e-1cd035e796ff" providerId="ADAL" clId="{1678BBAB-3DFA-4C7E-A690-B2E2F59EBF66}" dt="2022-04-10T16:39:29.787" v="696"/>
          <ac:spMkLst>
            <pc:docMk/>
            <pc:sldMk cId="3616146878" sldId="362"/>
            <ac:spMk id="4" creationId="{C427B5BC-E2AB-4596-857C-DA06F86C68EB}"/>
          </ac:spMkLst>
        </pc:spChg>
        <pc:spChg chg="add mod">
          <ac:chgData name="Tegischer Lukas" userId="f78daebb-0565-485c-bd0e-1cd035e796ff" providerId="ADAL" clId="{1678BBAB-3DFA-4C7E-A690-B2E2F59EBF66}" dt="2022-04-10T16:38:31.234" v="661" actId="1076"/>
          <ac:spMkLst>
            <pc:docMk/>
            <pc:sldMk cId="3616146878" sldId="362"/>
            <ac:spMk id="7" creationId="{EB170105-6B6F-44E1-B658-17107E7CB8FE}"/>
          </ac:spMkLst>
        </pc:spChg>
        <pc:spChg chg="mod">
          <ac:chgData name="Tegischer Lukas" userId="f78daebb-0565-485c-bd0e-1cd035e796ff" providerId="ADAL" clId="{1678BBAB-3DFA-4C7E-A690-B2E2F59EBF66}" dt="2022-04-10T16:38:16.828" v="657" actId="6549"/>
          <ac:spMkLst>
            <pc:docMk/>
            <pc:sldMk cId="3616146878" sldId="362"/>
            <ac:spMk id="9" creationId="{4A58E474-7809-4F7E-B8D9-8B63DBB48E71}"/>
          </ac:spMkLst>
        </pc:spChg>
        <pc:spChg chg="add mod">
          <ac:chgData name="Tegischer Lukas" userId="f78daebb-0565-485c-bd0e-1cd035e796ff" providerId="ADAL" clId="{1678BBAB-3DFA-4C7E-A690-B2E2F59EBF66}" dt="2022-04-10T16:38:47.696" v="670" actId="1076"/>
          <ac:spMkLst>
            <pc:docMk/>
            <pc:sldMk cId="3616146878" sldId="362"/>
            <ac:spMk id="11" creationId="{4DDCFCB7-D53F-4F20-B0BC-1F9E84751AE8}"/>
          </ac:spMkLst>
        </pc:spChg>
        <pc:picChg chg="add mod">
          <ac:chgData name="Tegischer Lukas" userId="f78daebb-0565-485c-bd0e-1cd035e796ff" providerId="ADAL" clId="{1678BBAB-3DFA-4C7E-A690-B2E2F59EBF66}" dt="2022-04-10T16:38:37.026" v="665" actId="1076"/>
          <ac:picMkLst>
            <pc:docMk/>
            <pc:sldMk cId="3616146878" sldId="362"/>
            <ac:picMk id="8" creationId="{614724CD-AC5C-4CC7-8DD4-6D5CA17812A3}"/>
          </ac:picMkLst>
        </pc:picChg>
      </pc:sldChg>
      <pc:sldChg chg="addSp delSp modSp add mod modAnim">
        <pc:chgData name="Tegischer Lukas" userId="f78daebb-0565-485c-bd0e-1cd035e796ff" providerId="ADAL" clId="{1678BBAB-3DFA-4C7E-A690-B2E2F59EBF66}" dt="2022-04-10T16:41:04.148" v="759"/>
        <pc:sldMkLst>
          <pc:docMk/>
          <pc:sldMk cId="1872041154" sldId="363"/>
        </pc:sldMkLst>
        <pc:spChg chg="mod">
          <ac:chgData name="Tegischer Lukas" userId="f78daebb-0565-485c-bd0e-1cd035e796ff" providerId="ADAL" clId="{1678BBAB-3DFA-4C7E-A690-B2E2F59EBF66}" dt="2022-04-10T16:39:19.712" v="690"/>
          <ac:spMkLst>
            <pc:docMk/>
            <pc:sldMk cId="1872041154" sldId="363"/>
            <ac:spMk id="4" creationId="{C427B5BC-E2AB-4596-857C-DA06F86C68EB}"/>
          </ac:spMkLst>
        </pc:spChg>
        <pc:spChg chg="add del">
          <ac:chgData name="Tegischer Lukas" userId="f78daebb-0565-485c-bd0e-1cd035e796ff" providerId="ADAL" clId="{1678BBAB-3DFA-4C7E-A690-B2E2F59EBF66}" dt="2022-04-10T16:39:38.840" v="700" actId="478"/>
          <ac:spMkLst>
            <pc:docMk/>
            <pc:sldMk cId="1872041154" sldId="363"/>
            <ac:spMk id="7" creationId="{EB170105-6B6F-44E1-B658-17107E7CB8FE}"/>
          </ac:spMkLst>
        </pc:spChg>
        <pc:spChg chg="del">
          <ac:chgData name="Tegischer Lukas" userId="f78daebb-0565-485c-bd0e-1cd035e796ff" providerId="ADAL" clId="{1678BBAB-3DFA-4C7E-A690-B2E2F59EBF66}" dt="2022-04-10T16:39:36.869" v="698" actId="478"/>
          <ac:spMkLst>
            <pc:docMk/>
            <pc:sldMk cId="1872041154" sldId="363"/>
            <ac:spMk id="9" creationId="{4A58E474-7809-4F7E-B8D9-8B63DBB48E71}"/>
          </ac:spMkLst>
        </pc:spChg>
        <pc:spChg chg="del">
          <ac:chgData name="Tegischer Lukas" userId="f78daebb-0565-485c-bd0e-1cd035e796ff" providerId="ADAL" clId="{1678BBAB-3DFA-4C7E-A690-B2E2F59EBF66}" dt="2022-04-10T16:39:34.467" v="697" actId="478"/>
          <ac:spMkLst>
            <pc:docMk/>
            <pc:sldMk cId="1872041154" sldId="363"/>
            <ac:spMk id="10" creationId="{3736659E-4645-42B0-B4DA-84AC7963AAB3}"/>
          </ac:spMkLst>
        </pc:spChg>
        <pc:spChg chg="del">
          <ac:chgData name="Tegischer Lukas" userId="f78daebb-0565-485c-bd0e-1cd035e796ff" providerId="ADAL" clId="{1678BBAB-3DFA-4C7E-A690-B2E2F59EBF66}" dt="2022-04-10T16:39:40.117" v="702" actId="478"/>
          <ac:spMkLst>
            <pc:docMk/>
            <pc:sldMk cId="1872041154" sldId="363"/>
            <ac:spMk id="11" creationId="{4DDCFCB7-D53F-4F20-B0BC-1F9E84751AE8}"/>
          </ac:spMkLst>
        </pc:spChg>
        <pc:spChg chg="add mod">
          <ac:chgData name="Tegischer Lukas" userId="f78daebb-0565-485c-bd0e-1cd035e796ff" providerId="ADAL" clId="{1678BBAB-3DFA-4C7E-A690-B2E2F59EBF66}" dt="2022-04-10T16:40:54.107" v="756" actId="1076"/>
          <ac:spMkLst>
            <pc:docMk/>
            <pc:sldMk cId="1872041154" sldId="363"/>
            <ac:spMk id="12" creationId="{BB720A24-6D2E-44E5-AF85-29F91F69C61C}"/>
          </ac:spMkLst>
        </pc:spChg>
        <pc:spChg chg="add mod">
          <ac:chgData name="Tegischer Lukas" userId="f78daebb-0565-485c-bd0e-1cd035e796ff" providerId="ADAL" clId="{1678BBAB-3DFA-4C7E-A690-B2E2F59EBF66}" dt="2022-04-10T16:40:57.748" v="757" actId="1076"/>
          <ac:spMkLst>
            <pc:docMk/>
            <pc:sldMk cId="1872041154" sldId="363"/>
            <ac:spMk id="15" creationId="{7AD217C9-FF5A-4E3C-861B-4D857CBB7B96}"/>
          </ac:spMkLst>
        </pc:spChg>
        <pc:picChg chg="del">
          <ac:chgData name="Tegischer Lukas" userId="f78daebb-0565-485c-bd0e-1cd035e796ff" providerId="ADAL" clId="{1678BBAB-3DFA-4C7E-A690-B2E2F59EBF66}" dt="2022-04-10T16:39:39.674" v="701" actId="478"/>
          <ac:picMkLst>
            <pc:docMk/>
            <pc:sldMk cId="1872041154" sldId="363"/>
            <ac:picMk id="8" creationId="{614724CD-AC5C-4CC7-8DD4-6D5CA17812A3}"/>
          </ac:picMkLst>
        </pc:picChg>
        <pc:picChg chg="add mod">
          <ac:chgData name="Tegischer Lukas" userId="f78daebb-0565-485c-bd0e-1cd035e796ff" providerId="ADAL" clId="{1678BBAB-3DFA-4C7E-A690-B2E2F59EBF66}" dt="2022-04-10T16:40:41.368" v="748" actId="1076"/>
          <ac:picMkLst>
            <pc:docMk/>
            <pc:sldMk cId="1872041154" sldId="363"/>
            <ac:picMk id="13" creationId="{CB33BB82-5F5C-46AB-9DD8-CBB8C936EF9D}"/>
          </ac:picMkLst>
        </pc:picChg>
      </pc:sldChg>
      <pc:sldChg chg="add del">
        <pc:chgData name="Tegischer Lukas" userId="f78daebb-0565-485c-bd0e-1cd035e796ff" providerId="ADAL" clId="{1678BBAB-3DFA-4C7E-A690-B2E2F59EBF66}" dt="2022-04-10T16:38:20.541" v="659"/>
        <pc:sldMkLst>
          <pc:docMk/>
          <pc:sldMk cId="3778259167" sldId="363"/>
        </pc:sldMkLst>
      </pc:sldChg>
      <pc:sldChg chg="addSp delSp modSp add mod ord delAnim modAnim">
        <pc:chgData name="Tegischer Lukas" userId="f78daebb-0565-485c-bd0e-1cd035e796ff" providerId="ADAL" clId="{1678BBAB-3DFA-4C7E-A690-B2E2F59EBF66}" dt="2022-04-10T16:44:53.879" v="859"/>
        <pc:sldMkLst>
          <pc:docMk/>
          <pc:sldMk cId="901146677" sldId="364"/>
        </pc:sldMkLst>
        <pc:spChg chg="mod">
          <ac:chgData name="Tegischer Lukas" userId="f78daebb-0565-485c-bd0e-1cd035e796ff" providerId="ADAL" clId="{1678BBAB-3DFA-4C7E-A690-B2E2F59EBF66}" dt="2022-04-10T16:42:56.390" v="806" actId="20577"/>
          <ac:spMkLst>
            <pc:docMk/>
            <pc:sldMk cId="901146677" sldId="364"/>
            <ac:spMk id="4" creationId="{C427B5BC-E2AB-4596-857C-DA06F86C68EB}"/>
          </ac:spMkLst>
        </pc:spChg>
        <pc:spChg chg="del mod">
          <ac:chgData name="Tegischer Lukas" userId="f78daebb-0565-485c-bd0e-1cd035e796ff" providerId="ADAL" clId="{1678BBAB-3DFA-4C7E-A690-B2E2F59EBF66}" dt="2022-04-10T16:43:00.010" v="809" actId="478"/>
          <ac:spMkLst>
            <pc:docMk/>
            <pc:sldMk cId="901146677" sldId="364"/>
            <ac:spMk id="7" creationId="{EB170105-6B6F-44E1-B658-17107E7CB8FE}"/>
          </ac:spMkLst>
        </pc:spChg>
        <pc:spChg chg="add mod">
          <ac:chgData name="Tegischer Lukas" userId="f78daebb-0565-485c-bd0e-1cd035e796ff" providerId="ADAL" clId="{1678BBAB-3DFA-4C7E-A690-B2E2F59EBF66}" dt="2022-04-10T16:43:37.295" v="826" actId="1076"/>
          <ac:spMkLst>
            <pc:docMk/>
            <pc:sldMk cId="901146677" sldId="364"/>
            <ac:spMk id="9" creationId="{FD0EEC13-E1C9-4499-8CED-D9B6409C2681}"/>
          </ac:spMkLst>
        </pc:spChg>
        <pc:spChg chg="add mod">
          <ac:chgData name="Tegischer Lukas" userId="f78daebb-0565-485c-bd0e-1cd035e796ff" providerId="ADAL" clId="{1678BBAB-3DFA-4C7E-A690-B2E2F59EBF66}" dt="2022-04-10T16:44:28.278" v="847" actId="1076"/>
          <ac:spMkLst>
            <pc:docMk/>
            <pc:sldMk cId="901146677" sldId="364"/>
            <ac:spMk id="11" creationId="{77E8B16B-57FA-4C8D-AD35-5CB2C4F4804E}"/>
          </ac:spMkLst>
        </pc:spChg>
        <pc:spChg chg="del">
          <ac:chgData name="Tegischer Lukas" userId="f78daebb-0565-485c-bd0e-1cd035e796ff" providerId="ADAL" clId="{1678BBAB-3DFA-4C7E-A690-B2E2F59EBF66}" dt="2022-04-10T16:42:59.057" v="807" actId="478"/>
          <ac:spMkLst>
            <pc:docMk/>
            <pc:sldMk cId="901146677" sldId="364"/>
            <ac:spMk id="12" creationId="{BB720A24-6D2E-44E5-AF85-29F91F69C61C}"/>
          </ac:spMkLst>
        </pc:spChg>
        <pc:spChg chg="del">
          <ac:chgData name="Tegischer Lukas" userId="f78daebb-0565-485c-bd0e-1cd035e796ff" providerId="ADAL" clId="{1678BBAB-3DFA-4C7E-A690-B2E2F59EBF66}" dt="2022-04-10T16:43:01.130" v="811" actId="478"/>
          <ac:spMkLst>
            <pc:docMk/>
            <pc:sldMk cId="901146677" sldId="364"/>
            <ac:spMk id="15" creationId="{7AD217C9-FF5A-4E3C-861B-4D857CBB7B96}"/>
          </ac:spMkLst>
        </pc:spChg>
        <pc:spChg chg="add mod">
          <ac:chgData name="Tegischer Lukas" userId="f78daebb-0565-485c-bd0e-1cd035e796ff" providerId="ADAL" clId="{1678BBAB-3DFA-4C7E-A690-B2E2F59EBF66}" dt="2022-04-10T16:44:26.946" v="846" actId="1076"/>
          <ac:spMkLst>
            <pc:docMk/>
            <pc:sldMk cId="901146677" sldId="364"/>
            <ac:spMk id="16" creationId="{E5DD3C88-8147-453A-85D3-4A3E7179E14B}"/>
          </ac:spMkLst>
        </pc:spChg>
        <pc:spChg chg="add mod">
          <ac:chgData name="Tegischer Lukas" userId="f78daebb-0565-485c-bd0e-1cd035e796ff" providerId="ADAL" clId="{1678BBAB-3DFA-4C7E-A690-B2E2F59EBF66}" dt="2022-04-10T16:44:25.126" v="845" actId="1076"/>
          <ac:spMkLst>
            <pc:docMk/>
            <pc:sldMk cId="901146677" sldId="364"/>
            <ac:spMk id="17" creationId="{A2724A6E-6418-4756-9B0C-74F914F77CD1}"/>
          </ac:spMkLst>
        </pc:spChg>
        <pc:spChg chg="add mod">
          <ac:chgData name="Tegischer Lukas" userId="f78daebb-0565-485c-bd0e-1cd035e796ff" providerId="ADAL" clId="{1678BBAB-3DFA-4C7E-A690-B2E2F59EBF66}" dt="2022-04-10T16:44:48.222" v="858" actId="1076"/>
          <ac:spMkLst>
            <pc:docMk/>
            <pc:sldMk cId="901146677" sldId="364"/>
            <ac:spMk id="19" creationId="{65A0447B-4EE9-4ACD-9075-7F63E768D9C8}"/>
          </ac:spMkLst>
        </pc:spChg>
        <pc:picChg chg="del">
          <ac:chgData name="Tegischer Lukas" userId="f78daebb-0565-485c-bd0e-1cd035e796ff" providerId="ADAL" clId="{1678BBAB-3DFA-4C7E-A690-B2E2F59EBF66}" dt="2022-04-10T16:43:00.416" v="810" actId="478"/>
          <ac:picMkLst>
            <pc:docMk/>
            <pc:sldMk cId="901146677" sldId="364"/>
            <ac:picMk id="13" creationId="{CB33BB82-5F5C-46AB-9DD8-CBB8C936EF9D}"/>
          </ac:picMkLst>
        </pc:picChg>
        <pc:picChg chg="add mod">
          <ac:chgData name="Tegischer Lukas" userId="f78daebb-0565-485c-bd0e-1cd035e796ff" providerId="ADAL" clId="{1678BBAB-3DFA-4C7E-A690-B2E2F59EBF66}" dt="2022-04-10T16:44:36.755" v="852" actId="1076"/>
          <ac:picMkLst>
            <pc:docMk/>
            <pc:sldMk cId="901146677" sldId="364"/>
            <ac:picMk id="18" creationId="{42B97624-6F8F-49FC-9113-113E4559B4F5}"/>
          </ac:picMkLst>
        </pc:picChg>
      </pc:sldChg>
      <pc:sldChg chg="addSp delSp modSp add mod ord">
        <pc:chgData name="Tegischer Lukas" userId="f78daebb-0565-485c-bd0e-1cd035e796ff" providerId="ADAL" clId="{1678BBAB-3DFA-4C7E-A690-B2E2F59EBF66}" dt="2022-04-10T16:45:25.996" v="871" actId="20577"/>
        <pc:sldMkLst>
          <pc:docMk/>
          <pc:sldMk cId="980546885" sldId="365"/>
        </pc:sldMkLst>
        <pc:spChg chg="del">
          <ac:chgData name="Tegischer Lukas" userId="f78daebb-0565-485c-bd0e-1cd035e796ff" providerId="ADAL" clId="{1678BBAB-3DFA-4C7E-A690-B2E2F59EBF66}" dt="2022-04-10T16:45:11.519" v="864" actId="478"/>
          <ac:spMkLst>
            <pc:docMk/>
            <pc:sldMk cId="980546885" sldId="365"/>
            <ac:spMk id="6" creationId="{88ADCCB5-5FAE-4F7E-9C22-F714A9D8CF59}"/>
          </ac:spMkLst>
        </pc:spChg>
        <pc:spChg chg="add mod">
          <ac:chgData name="Tegischer Lukas" userId="f78daebb-0565-485c-bd0e-1cd035e796ff" providerId="ADAL" clId="{1678BBAB-3DFA-4C7E-A690-B2E2F59EBF66}" dt="2022-04-10T16:45:25.996" v="871" actId="20577"/>
          <ac:spMkLst>
            <pc:docMk/>
            <pc:sldMk cId="980546885" sldId="365"/>
            <ac:spMk id="7" creationId="{C5BBB556-3502-4C9D-A916-5DA223F11045}"/>
          </ac:spMkLst>
        </pc:spChg>
        <pc:spChg chg="del">
          <ac:chgData name="Tegischer Lukas" userId="f78daebb-0565-485c-bd0e-1cd035e796ff" providerId="ADAL" clId="{1678BBAB-3DFA-4C7E-A690-B2E2F59EBF66}" dt="2022-04-10T16:45:11.122" v="863" actId="478"/>
          <ac:spMkLst>
            <pc:docMk/>
            <pc:sldMk cId="980546885" sldId="365"/>
            <ac:spMk id="11" creationId="{23E255D8-CCD5-4153-BDC2-567BA277C781}"/>
          </ac:spMkLst>
        </pc:spChg>
      </pc:sldChg>
    </pc:docChg>
  </pc:docChgLst>
  <pc:docChgLst>
    <pc:chgData name="Tegischer Lukas" userId="f78daebb-0565-485c-bd0e-1cd035e796ff" providerId="ADAL" clId="{B62CF7EE-D66F-478A-868F-BFB490767AFC}"/>
    <pc:docChg chg="custSel delSld modSld">
      <pc:chgData name="Tegischer Lukas" userId="f78daebb-0565-485c-bd0e-1cd035e796ff" providerId="ADAL" clId="{B62CF7EE-D66F-478A-868F-BFB490767AFC}" dt="2022-11-04T11:38:09.915" v="2" actId="47"/>
      <pc:docMkLst>
        <pc:docMk/>
      </pc:docMkLst>
      <pc:sldChg chg="delSp mod delAnim">
        <pc:chgData name="Tegischer Lukas" userId="f78daebb-0565-485c-bd0e-1cd035e796ff" providerId="ADAL" clId="{B62CF7EE-D66F-478A-868F-BFB490767AFC}" dt="2022-11-04T11:38:08.491" v="1" actId="478"/>
        <pc:sldMkLst>
          <pc:docMk/>
          <pc:sldMk cId="336392357" sldId="256"/>
        </pc:sldMkLst>
        <pc:spChg chg="del">
          <ac:chgData name="Tegischer Lukas" userId="f78daebb-0565-485c-bd0e-1cd035e796ff" providerId="ADAL" clId="{B62CF7EE-D66F-478A-868F-BFB490767AFC}" dt="2022-11-04T11:38:08.491" v="1" actId="478"/>
          <ac:spMkLst>
            <pc:docMk/>
            <pc:sldMk cId="336392357" sldId="256"/>
            <ac:spMk id="4" creationId="{05F5701B-5420-4454-B15F-8E1E586146BC}"/>
          </ac:spMkLst>
        </pc:spChg>
        <pc:picChg chg="del">
          <ac:chgData name="Tegischer Lukas" userId="f78daebb-0565-485c-bd0e-1cd035e796ff" providerId="ADAL" clId="{B62CF7EE-D66F-478A-868F-BFB490767AFC}" dt="2022-11-04T11:38:07.730" v="0" actId="478"/>
          <ac:picMkLst>
            <pc:docMk/>
            <pc:sldMk cId="336392357" sldId="256"/>
            <ac:picMk id="8" creationId="{FD6710D9-1CE8-4542-848B-E626712C6EBF}"/>
          </ac:picMkLst>
        </pc:picChg>
      </pc:sldChg>
      <pc:sldChg chg="del">
        <pc:chgData name="Tegischer Lukas" userId="f78daebb-0565-485c-bd0e-1cd035e796ff" providerId="ADAL" clId="{B62CF7EE-D66F-478A-868F-BFB490767AFC}" dt="2022-11-04T11:38:09.915" v="2" actId="47"/>
        <pc:sldMkLst>
          <pc:docMk/>
          <pc:sldMk cId="3932101437" sldId="29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727058-E8D1-46B7-A40D-7DF4B908456B}" type="datetimeFigureOut">
              <a:rPr lang="de-AT" smtClean="0"/>
              <a:t>04.11.2022</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4B6C17-59A6-4923-A7BE-1C86F922364C}" type="slidenum">
              <a:rPr lang="de-AT" smtClean="0"/>
              <a:t>‹Nr.›</a:t>
            </a:fld>
            <a:endParaRPr lang="de-AT"/>
          </a:p>
        </p:txBody>
      </p:sp>
    </p:spTree>
    <p:extLst>
      <p:ext uri="{BB962C8B-B14F-4D97-AF65-F5344CB8AC3E}">
        <p14:creationId xmlns:p14="http://schemas.microsoft.com/office/powerpoint/2010/main" val="21765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364B6C17-59A6-4923-A7BE-1C86F922364C}" type="slidenum">
              <a:rPr lang="de-AT" smtClean="0"/>
              <a:t>1</a:t>
            </a:fld>
            <a:endParaRPr lang="de-AT"/>
          </a:p>
        </p:txBody>
      </p:sp>
    </p:spTree>
    <p:extLst>
      <p:ext uri="{BB962C8B-B14F-4D97-AF65-F5344CB8AC3E}">
        <p14:creationId xmlns:p14="http://schemas.microsoft.com/office/powerpoint/2010/main" val="123622254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de-DE"/>
              <a:t>Titelmasterformat durch Klicken bearbeiten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E6072BC7-3D76-45ED-9701-3580B904DB4B}" type="slidenum">
              <a:rPr lang="de-AT" smtClean="0"/>
              <a:t>‹Nr.›</a:t>
            </a:fld>
            <a:endParaRPr lang="de-AT"/>
          </a:p>
        </p:txBody>
      </p:sp>
    </p:spTree>
    <p:extLst>
      <p:ext uri="{BB962C8B-B14F-4D97-AF65-F5344CB8AC3E}">
        <p14:creationId xmlns:p14="http://schemas.microsoft.com/office/powerpoint/2010/main" val="2334486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745501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1762456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35264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de-DE"/>
              <a:t>Titelmasterformat durch Klicken bearbeiten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a:xfrm>
            <a:off x="8593667" y="6272784"/>
            <a:ext cx="2644309" cy="365125"/>
          </a:xfrm>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a:xfrm>
            <a:off x="2182708" y="6272784"/>
            <a:ext cx="6327648" cy="365125"/>
          </a:xfrm>
        </p:spPr>
        <p:txBody>
          <a:bodyPr/>
          <a:lstStyle/>
          <a:p>
            <a:endParaRPr lang="de-AT"/>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E6072BC7-3D76-45ED-9701-3580B904DB4B}" type="slidenum">
              <a:rPr lang="de-AT" smtClean="0"/>
              <a:t>‹Nr.›</a:t>
            </a:fld>
            <a:endParaRPr lang="de-AT"/>
          </a:p>
        </p:txBody>
      </p:sp>
    </p:spTree>
    <p:extLst>
      <p:ext uri="{BB962C8B-B14F-4D97-AF65-F5344CB8AC3E}">
        <p14:creationId xmlns:p14="http://schemas.microsoft.com/office/powerpoint/2010/main" val="2310375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27D91DBF-B28D-465A-83D4-67010E7B0FFB}" type="datetimeFigureOut">
              <a:rPr lang="de-AT" smtClean="0"/>
              <a:t>04.11.2022</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524051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27D91DBF-B28D-465A-83D4-67010E7B0FFB}" type="datetimeFigureOut">
              <a:rPr lang="de-AT" smtClean="0"/>
              <a:t>04.11.2022</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662858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27D91DBF-B28D-465A-83D4-67010E7B0FFB}" type="datetimeFigureOut">
              <a:rPr lang="de-AT" smtClean="0"/>
              <a:t>04.11.2022</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2940965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D91DBF-B28D-465A-83D4-67010E7B0FFB}" type="datetimeFigureOut">
              <a:rPr lang="de-AT" smtClean="0"/>
              <a:t>04.11.2022</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302683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e-DE"/>
              <a:t>Titelmasterformat durch Klicken bearbeiten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27D91DBF-B28D-465A-83D4-67010E7B0FFB}" type="datetimeFigureOut">
              <a:rPr lang="de-AT" smtClean="0"/>
              <a:t>04.11.2022</a:t>
            </a:fld>
            <a:endParaRPr lang="de-AT"/>
          </a:p>
        </p:txBody>
      </p:sp>
      <p:sp>
        <p:nvSpPr>
          <p:cNvPr id="6" name="Footer Placeholder 5"/>
          <p:cNvSpPr>
            <a:spLocks noGrp="1"/>
          </p:cNvSpPr>
          <p:nvPr>
            <p:ph type="ftr" sz="quarter" idx="11"/>
          </p:nvPr>
        </p:nvSpPr>
        <p:spPr/>
        <p:txBody>
          <a:bodyPr/>
          <a:lstStyle/>
          <a:p>
            <a:endParaRPr lang="de-AT"/>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864504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27D91DBF-B28D-465A-83D4-67010E7B0FFB}" type="datetimeFigureOut">
              <a:rPr lang="de-AT" smtClean="0"/>
              <a:t>04.11.2022</a:t>
            </a:fld>
            <a:endParaRPr lang="de-AT"/>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836784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27D91DBF-B28D-465A-83D4-67010E7B0FFB}" type="datetimeFigureOut">
              <a:rPr lang="de-AT" smtClean="0"/>
              <a:t>04.11.2022</a:t>
            </a:fld>
            <a:endParaRPr lang="de-AT"/>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de-AT"/>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E6072BC7-3D76-45ED-9701-3580B904DB4B}" type="slidenum">
              <a:rPr lang="de-AT" smtClean="0"/>
              <a:t>‹Nr.›</a:t>
            </a:fld>
            <a:endParaRPr lang="de-AT"/>
          </a:p>
        </p:txBody>
      </p:sp>
    </p:spTree>
    <p:extLst>
      <p:ext uri="{BB962C8B-B14F-4D97-AF65-F5344CB8AC3E}">
        <p14:creationId xmlns:p14="http://schemas.microsoft.com/office/powerpoint/2010/main" val="40658677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02001" y="1132960"/>
            <a:ext cx="9394935" cy="2068438"/>
          </a:xfrm>
          <a:ln w="28575">
            <a:solidFill>
              <a:schemeClr val="tx1"/>
            </a:solidFill>
          </a:ln>
        </p:spPr>
        <p:txBody>
          <a:bodyPr>
            <a:normAutofit/>
          </a:bodyPr>
          <a:lstStyle/>
          <a:p>
            <a:pPr algn="ctr"/>
            <a:r>
              <a:rPr lang="de-AT" sz="4800" dirty="0">
                <a:solidFill>
                  <a:schemeClr val="tx1"/>
                </a:solidFill>
                <a:latin typeface="Calibri" panose="020F0502020204030204" pitchFamily="34" charset="0"/>
                <a:cs typeface="Calibri" panose="020F0502020204030204" pitchFamily="34" charset="0"/>
              </a:rPr>
              <a:t>Stetige Zufallsvariable</a:t>
            </a:r>
            <a:br>
              <a:rPr lang="de-AT" sz="4800" dirty="0">
                <a:solidFill>
                  <a:schemeClr val="tx1"/>
                </a:solidFill>
                <a:latin typeface="Calibri" panose="020F0502020204030204" pitchFamily="34" charset="0"/>
                <a:cs typeface="Calibri" panose="020F0502020204030204" pitchFamily="34" charset="0"/>
              </a:rPr>
            </a:br>
            <a:r>
              <a:rPr lang="de-AT" sz="4400" b="0" dirty="0">
                <a:solidFill>
                  <a:schemeClr val="tx1"/>
                </a:solidFill>
                <a:latin typeface="Calibri" panose="020F0502020204030204" pitchFamily="34" charset="0"/>
                <a:cs typeface="Calibri" panose="020F0502020204030204" pitchFamily="34" charset="0"/>
              </a:rPr>
              <a:t>Beispiel</a:t>
            </a:r>
            <a:endParaRPr lang="de-AT" sz="2400" b="0" dirty="0">
              <a:solidFill>
                <a:srgbClr val="00B05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6392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BA809EBD-EAAE-AA29-D568-24B6C0BCDD85}"/>
              </a:ext>
            </a:extLst>
          </p:cNvPr>
          <p:cNvSpPr txBox="1"/>
          <p:nvPr/>
        </p:nvSpPr>
        <p:spPr>
          <a:xfrm>
            <a:off x="131232" y="194786"/>
            <a:ext cx="11394017" cy="923330"/>
          </a:xfrm>
          <a:prstGeom prst="rect">
            <a:avLst/>
          </a:prstGeom>
          <a:noFill/>
        </p:spPr>
        <p:txBody>
          <a:bodyPr wrap="square">
            <a:spAutoFit/>
          </a:bodyPr>
          <a:lstStyle/>
          <a:p>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Bsp. 1)</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Die Zufallsvariable X bezeichnet die Masse einer neu produzierten Nudelverpackung in Gramm einer Firma A. Auf der Verpackung steht oben, dass der Inhalt 500g beträgt. Es hat sich herausgestellt, dass Abweichungen bei den Nudelverpackungen auftreten. Der Graph beschreibt die Dichtefunktion der Zufallsvariable X. </a:t>
            </a:r>
            <a:endParaRPr lang="de-AT" dirty="0"/>
          </a:p>
        </p:txBody>
      </p:sp>
      <p:pic>
        <p:nvPicPr>
          <p:cNvPr id="5" name="Grafik 4">
            <a:extLst>
              <a:ext uri="{FF2B5EF4-FFF2-40B4-BE49-F238E27FC236}">
                <a16:creationId xmlns:a16="http://schemas.microsoft.com/office/drawing/2014/main" id="{27364D41-1448-42CE-A07C-D2E42429E93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387" b="48481"/>
          <a:stretch/>
        </p:blipFill>
        <p:spPr bwMode="auto">
          <a:xfrm>
            <a:off x="2602731" y="1303654"/>
            <a:ext cx="6986537" cy="2889323"/>
          </a:xfrm>
          <a:prstGeom prst="rect">
            <a:avLst/>
          </a:prstGeom>
          <a:ln>
            <a:noFill/>
          </a:ln>
          <a:extLst>
            <a:ext uri="{53640926-AAD7-44D8-BBD7-CCE9431645EC}">
              <a14:shadowObscured xmlns:a14="http://schemas.microsoft.com/office/drawing/2010/main"/>
            </a:ext>
          </a:extLst>
        </p:spPr>
      </p:pic>
      <p:sp>
        <p:nvSpPr>
          <p:cNvPr id="7" name="Textfeld 6">
            <a:extLst>
              <a:ext uri="{FF2B5EF4-FFF2-40B4-BE49-F238E27FC236}">
                <a16:creationId xmlns:a16="http://schemas.microsoft.com/office/drawing/2014/main" id="{5A15A907-996E-7786-C1C9-DEFC0DBC764D}"/>
              </a:ext>
            </a:extLst>
          </p:cNvPr>
          <p:cNvSpPr txBox="1"/>
          <p:nvPr/>
        </p:nvSpPr>
        <p:spPr>
          <a:xfrm>
            <a:off x="581025" y="4378515"/>
            <a:ext cx="9105900" cy="392159"/>
          </a:xfrm>
          <a:prstGeom prst="rect">
            <a:avLst/>
          </a:prstGeom>
          <a:noFill/>
        </p:spPr>
        <p:txBody>
          <a:bodyPr wrap="square">
            <a:spAutoFit/>
          </a:bodyPr>
          <a:lstStyle/>
          <a:p>
            <a:pPr marL="342900" lvl="0" indent="-342900">
              <a:lnSpc>
                <a:spcPct val="115000"/>
              </a:lnSpc>
              <a:spcAft>
                <a:spcPts val="1000"/>
              </a:spcAft>
              <a:buFont typeface="+mj-lt"/>
              <a:buAutoNum type="alphaLcPeriod"/>
              <a:tabLst>
                <a:tab pos="5759450" algn="r"/>
              </a:tabLst>
            </a:pPr>
            <a:r>
              <a:rPr lang="de-AT" dirty="0">
                <a:effectLst/>
                <a:latin typeface="Calibri" panose="020F0502020204030204" pitchFamily="34" charset="0"/>
                <a:ea typeface="Times New Roman" panose="02020603050405020304" pitchFamily="18" charset="0"/>
                <a:cs typeface="Times New Roman" panose="02020603050405020304" pitchFamily="18" charset="0"/>
              </a:rPr>
              <a:t>Wie viele Gramm Nudeln können in einer Nudelverpackung enthalten sein?</a:t>
            </a:r>
            <a:endParaRPr lang="de-AT"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793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27364D41-1448-42CE-A07C-D2E42429E93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387" b="48481"/>
          <a:stretch/>
        </p:blipFill>
        <p:spPr bwMode="auto">
          <a:xfrm>
            <a:off x="1815623" y="1201894"/>
            <a:ext cx="6522403" cy="2697378"/>
          </a:xfrm>
          <a:prstGeom prst="rect">
            <a:avLst/>
          </a:prstGeom>
          <a:ln>
            <a:noFill/>
          </a:ln>
          <a:extLst>
            <a:ext uri="{53640926-AAD7-44D8-BBD7-CCE9431645EC}">
              <a14:shadowObscured xmlns:a14="http://schemas.microsoft.com/office/drawing/2010/main"/>
            </a:ext>
          </a:extLst>
        </p:spPr>
      </p:pic>
      <p:sp>
        <p:nvSpPr>
          <p:cNvPr id="2" name="Textfeld 1">
            <a:extLst>
              <a:ext uri="{FF2B5EF4-FFF2-40B4-BE49-F238E27FC236}">
                <a16:creationId xmlns:a16="http://schemas.microsoft.com/office/drawing/2014/main" id="{B6897C9B-5EE2-CB6A-8000-BF8DB68838E5}"/>
              </a:ext>
            </a:extLst>
          </p:cNvPr>
          <p:cNvSpPr txBox="1"/>
          <p:nvPr/>
        </p:nvSpPr>
        <p:spPr>
          <a:xfrm>
            <a:off x="8810625" y="2181251"/>
            <a:ext cx="2867708" cy="369332"/>
          </a:xfrm>
          <a:prstGeom prst="rect">
            <a:avLst/>
          </a:prstGeom>
          <a:noFill/>
        </p:spPr>
        <p:txBody>
          <a:bodyPr wrap="none" rtlCol="0">
            <a:spAutoFit/>
          </a:bodyPr>
          <a:lstStyle/>
          <a:p>
            <a:r>
              <a:rPr lang="de-DE" dirty="0">
                <a:latin typeface="Calibri" panose="020F0502020204030204" pitchFamily="34" charset="0"/>
                <a:cs typeface="Calibri" panose="020F0502020204030204" pitchFamily="34" charset="0"/>
              </a:rPr>
              <a:t>X … Masse Nudelverpackung</a:t>
            </a:r>
            <a:endParaRPr lang="de-AT" dirty="0">
              <a:latin typeface="Calibri" panose="020F0502020204030204" pitchFamily="34" charset="0"/>
              <a:cs typeface="Calibri" panose="020F0502020204030204" pitchFamily="34" charset="0"/>
            </a:endParaRPr>
          </a:p>
        </p:txBody>
      </p:sp>
      <p:sp>
        <p:nvSpPr>
          <p:cNvPr id="6" name="Textfeld 5">
            <a:extLst>
              <a:ext uri="{FF2B5EF4-FFF2-40B4-BE49-F238E27FC236}">
                <a16:creationId xmlns:a16="http://schemas.microsoft.com/office/drawing/2014/main" id="{E3A38F8E-4624-8DB5-218A-920A6F710746}"/>
              </a:ext>
            </a:extLst>
          </p:cNvPr>
          <p:cNvSpPr txBox="1"/>
          <p:nvPr/>
        </p:nvSpPr>
        <p:spPr>
          <a:xfrm>
            <a:off x="319617" y="119846"/>
            <a:ext cx="10491258" cy="710707"/>
          </a:xfrm>
          <a:prstGeom prst="rect">
            <a:avLst/>
          </a:prstGeom>
          <a:noFill/>
        </p:spPr>
        <p:txBody>
          <a:bodyPr wrap="square">
            <a:spAutoFit/>
          </a:bodyPr>
          <a:lstStyle/>
          <a:p>
            <a:pPr marL="342900" lvl="0" indent="-342900">
              <a:lnSpc>
                <a:spcPct val="115000"/>
              </a:lnSpc>
              <a:spcAft>
                <a:spcPts val="1000"/>
              </a:spcAft>
              <a:buFont typeface="+mj-lt"/>
              <a:buAutoNum type="alphaLcPeriod" startAt="2"/>
              <a:tabLst>
                <a:tab pos="5759450" algn="r"/>
              </a:tabLst>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Bestimme mit Hilfe der Graphik der Dichtefunktion die Wahrscheinlichkeit, dass in einer Nudelverpackung (i) zwischen 495g und 505g Nudeln enthalten sind.</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hteck 6">
            <a:extLst>
              <a:ext uri="{FF2B5EF4-FFF2-40B4-BE49-F238E27FC236}">
                <a16:creationId xmlns:a16="http://schemas.microsoft.com/office/drawing/2014/main" id="{F8526B66-8DB4-31DE-63B8-C08BEF1A4EA8}"/>
              </a:ext>
            </a:extLst>
          </p:cNvPr>
          <p:cNvSpPr/>
          <p:nvPr/>
        </p:nvSpPr>
        <p:spPr>
          <a:xfrm>
            <a:off x="4486276" y="2371725"/>
            <a:ext cx="1905000" cy="965200"/>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Gleichschenkliges Dreieck 7">
            <a:extLst>
              <a:ext uri="{FF2B5EF4-FFF2-40B4-BE49-F238E27FC236}">
                <a16:creationId xmlns:a16="http://schemas.microsoft.com/office/drawing/2014/main" id="{33B22384-6162-7290-A265-A1719689EA94}"/>
              </a:ext>
            </a:extLst>
          </p:cNvPr>
          <p:cNvSpPr/>
          <p:nvPr/>
        </p:nvSpPr>
        <p:spPr>
          <a:xfrm>
            <a:off x="4486276" y="1451517"/>
            <a:ext cx="1905000" cy="914400"/>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1770468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27364D41-1448-42CE-A07C-D2E42429E93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387" b="48481"/>
          <a:stretch/>
        </p:blipFill>
        <p:spPr bwMode="auto">
          <a:xfrm>
            <a:off x="1815623" y="1201894"/>
            <a:ext cx="6522403" cy="2697378"/>
          </a:xfrm>
          <a:prstGeom prst="rect">
            <a:avLst/>
          </a:prstGeom>
          <a:ln>
            <a:noFill/>
          </a:ln>
          <a:extLst>
            <a:ext uri="{53640926-AAD7-44D8-BBD7-CCE9431645EC}">
              <a14:shadowObscured xmlns:a14="http://schemas.microsoft.com/office/drawing/2010/main"/>
            </a:ext>
          </a:extLst>
        </p:spPr>
      </p:pic>
      <p:sp>
        <p:nvSpPr>
          <p:cNvPr id="2" name="Textfeld 1">
            <a:extLst>
              <a:ext uri="{FF2B5EF4-FFF2-40B4-BE49-F238E27FC236}">
                <a16:creationId xmlns:a16="http://schemas.microsoft.com/office/drawing/2014/main" id="{B6897C9B-5EE2-CB6A-8000-BF8DB68838E5}"/>
              </a:ext>
            </a:extLst>
          </p:cNvPr>
          <p:cNvSpPr txBox="1"/>
          <p:nvPr/>
        </p:nvSpPr>
        <p:spPr>
          <a:xfrm>
            <a:off x="8810625" y="2181251"/>
            <a:ext cx="2867708" cy="369332"/>
          </a:xfrm>
          <a:prstGeom prst="rect">
            <a:avLst/>
          </a:prstGeom>
          <a:noFill/>
        </p:spPr>
        <p:txBody>
          <a:bodyPr wrap="none" rtlCol="0">
            <a:spAutoFit/>
          </a:bodyPr>
          <a:lstStyle/>
          <a:p>
            <a:r>
              <a:rPr lang="de-DE" dirty="0">
                <a:latin typeface="Calibri" panose="020F0502020204030204" pitchFamily="34" charset="0"/>
                <a:cs typeface="Calibri" panose="020F0502020204030204" pitchFamily="34" charset="0"/>
              </a:rPr>
              <a:t>X … Masse Nudelverpackung</a:t>
            </a:r>
            <a:endParaRPr lang="de-AT" dirty="0">
              <a:latin typeface="Calibri" panose="020F0502020204030204" pitchFamily="34" charset="0"/>
              <a:cs typeface="Calibri" panose="020F0502020204030204" pitchFamily="34" charset="0"/>
            </a:endParaRPr>
          </a:p>
        </p:txBody>
      </p:sp>
      <p:sp>
        <p:nvSpPr>
          <p:cNvPr id="6" name="Textfeld 5">
            <a:extLst>
              <a:ext uri="{FF2B5EF4-FFF2-40B4-BE49-F238E27FC236}">
                <a16:creationId xmlns:a16="http://schemas.microsoft.com/office/drawing/2014/main" id="{E3A38F8E-4624-8DB5-218A-920A6F710746}"/>
              </a:ext>
            </a:extLst>
          </p:cNvPr>
          <p:cNvSpPr txBox="1"/>
          <p:nvPr/>
        </p:nvSpPr>
        <p:spPr>
          <a:xfrm>
            <a:off x="319617" y="119846"/>
            <a:ext cx="10491258" cy="710707"/>
          </a:xfrm>
          <a:prstGeom prst="rect">
            <a:avLst/>
          </a:prstGeom>
          <a:noFill/>
        </p:spPr>
        <p:txBody>
          <a:bodyPr wrap="square">
            <a:spAutoFit/>
          </a:bodyPr>
          <a:lstStyle/>
          <a:p>
            <a:pPr marL="342900" lvl="0" indent="-342900">
              <a:lnSpc>
                <a:spcPct val="115000"/>
              </a:lnSpc>
              <a:spcAft>
                <a:spcPts val="1000"/>
              </a:spcAft>
              <a:buFont typeface="+mj-lt"/>
              <a:buAutoNum type="alphaLcPeriod" startAt="2"/>
              <a:tabLst>
                <a:tab pos="5759450" algn="r"/>
              </a:tabLst>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Bestimme mit Hilfe der Graphik der Dichtefunktion die Wahrscheinlichkeit, dass in einer Nudelverpackung (ii) höchstens 500g Nudeln enthalten sind.</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htwinkliges Dreieck 2">
            <a:extLst>
              <a:ext uri="{FF2B5EF4-FFF2-40B4-BE49-F238E27FC236}">
                <a16:creationId xmlns:a16="http://schemas.microsoft.com/office/drawing/2014/main" id="{D944DFFC-D1E4-9588-F18E-60BB6AC2C9AB}"/>
              </a:ext>
            </a:extLst>
          </p:cNvPr>
          <p:cNvSpPr/>
          <p:nvPr/>
        </p:nvSpPr>
        <p:spPr>
          <a:xfrm rot="16200000">
            <a:off x="3548778" y="1445494"/>
            <a:ext cx="1865472" cy="1895478"/>
          </a:xfrm>
          <a:prstGeom prst="rtTriangle">
            <a:avLst/>
          </a:prstGeom>
          <a:solidFill>
            <a:srgbClr val="FFC0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3809702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27364D41-1448-42CE-A07C-D2E42429E93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387" b="48481"/>
          <a:stretch/>
        </p:blipFill>
        <p:spPr bwMode="auto">
          <a:xfrm>
            <a:off x="1815623" y="1201894"/>
            <a:ext cx="6522403" cy="2697378"/>
          </a:xfrm>
          <a:prstGeom prst="rect">
            <a:avLst/>
          </a:prstGeom>
          <a:ln>
            <a:noFill/>
          </a:ln>
          <a:extLst>
            <a:ext uri="{53640926-AAD7-44D8-BBD7-CCE9431645EC}">
              <a14:shadowObscured xmlns:a14="http://schemas.microsoft.com/office/drawing/2010/main"/>
            </a:ext>
          </a:extLst>
        </p:spPr>
      </p:pic>
      <p:sp>
        <p:nvSpPr>
          <p:cNvPr id="2" name="Textfeld 1">
            <a:extLst>
              <a:ext uri="{FF2B5EF4-FFF2-40B4-BE49-F238E27FC236}">
                <a16:creationId xmlns:a16="http://schemas.microsoft.com/office/drawing/2014/main" id="{B6897C9B-5EE2-CB6A-8000-BF8DB68838E5}"/>
              </a:ext>
            </a:extLst>
          </p:cNvPr>
          <p:cNvSpPr txBox="1"/>
          <p:nvPr/>
        </p:nvSpPr>
        <p:spPr>
          <a:xfrm>
            <a:off x="8810625" y="2181251"/>
            <a:ext cx="2867708" cy="369332"/>
          </a:xfrm>
          <a:prstGeom prst="rect">
            <a:avLst/>
          </a:prstGeom>
          <a:noFill/>
        </p:spPr>
        <p:txBody>
          <a:bodyPr wrap="none" rtlCol="0">
            <a:spAutoFit/>
          </a:bodyPr>
          <a:lstStyle/>
          <a:p>
            <a:r>
              <a:rPr lang="de-DE" dirty="0">
                <a:latin typeface="Calibri" panose="020F0502020204030204" pitchFamily="34" charset="0"/>
                <a:cs typeface="Calibri" panose="020F0502020204030204" pitchFamily="34" charset="0"/>
              </a:rPr>
              <a:t>X … Masse Nudelverpackung</a:t>
            </a:r>
            <a:endParaRPr lang="de-AT" dirty="0">
              <a:latin typeface="Calibri" panose="020F0502020204030204" pitchFamily="34" charset="0"/>
              <a:cs typeface="Calibri" panose="020F0502020204030204" pitchFamily="34" charset="0"/>
            </a:endParaRPr>
          </a:p>
        </p:txBody>
      </p:sp>
      <p:sp>
        <p:nvSpPr>
          <p:cNvPr id="6" name="Textfeld 5">
            <a:extLst>
              <a:ext uri="{FF2B5EF4-FFF2-40B4-BE49-F238E27FC236}">
                <a16:creationId xmlns:a16="http://schemas.microsoft.com/office/drawing/2014/main" id="{E3A38F8E-4624-8DB5-218A-920A6F710746}"/>
              </a:ext>
            </a:extLst>
          </p:cNvPr>
          <p:cNvSpPr txBox="1"/>
          <p:nvPr/>
        </p:nvSpPr>
        <p:spPr>
          <a:xfrm>
            <a:off x="319617" y="119846"/>
            <a:ext cx="10491258" cy="710707"/>
          </a:xfrm>
          <a:prstGeom prst="rect">
            <a:avLst/>
          </a:prstGeom>
          <a:noFill/>
        </p:spPr>
        <p:txBody>
          <a:bodyPr wrap="square">
            <a:spAutoFit/>
          </a:bodyPr>
          <a:lstStyle/>
          <a:p>
            <a:pPr marL="342900" lvl="0" indent="-342900">
              <a:lnSpc>
                <a:spcPct val="115000"/>
              </a:lnSpc>
              <a:spcAft>
                <a:spcPts val="1000"/>
              </a:spcAft>
              <a:buFont typeface="+mj-lt"/>
              <a:buAutoNum type="alphaLcPeriod" startAt="2"/>
              <a:tabLst>
                <a:tab pos="5759450" algn="r"/>
              </a:tabLst>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Bestimme mit Hilfe der Graphik der Dichtefunktion die Wahrscheinlichkeit, dass in einer Nudelverpackung (iii) mindestens 505g Nudeln enthalten sind.</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htwinkliges Dreieck 2">
            <a:extLst>
              <a:ext uri="{FF2B5EF4-FFF2-40B4-BE49-F238E27FC236}">
                <a16:creationId xmlns:a16="http://schemas.microsoft.com/office/drawing/2014/main" id="{3B8BD33F-D1F3-E2CC-AC98-75FEA39F7E18}"/>
              </a:ext>
            </a:extLst>
          </p:cNvPr>
          <p:cNvSpPr/>
          <p:nvPr/>
        </p:nvSpPr>
        <p:spPr>
          <a:xfrm>
            <a:off x="6391275" y="2393950"/>
            <a:ext cx="956550" cy="955488"/>
          </a:xfrm>
          <a:prstGeom prst="rtTriangle">
            <a:avLst/>
          </a:prstGeom>
          <a:solidFill>
            <a:srgbClr val="FFC0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4058366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27364D41-1448-42CE-A07C-D2E42429E93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387" b="48481"/>
          <a:stretch/>
        </p:blipFill>
        <p:spPr bwMode="auto">
          <a:xfrm>
            <a:off x="1819856" y="1201894"/>
            <a:ext cx="6522403" cy="2697378"/>
          </a:xfrm>
          <a:prstGeom prst="rect">
            <a:avLst/>
          </a:prstGeom>
          <a:ln>
            <a:noFill/>
          </a:ln>
          <a:extLst>
            <a:ext uri="{53640926-AAD7-44D8-BBD7-CCE9431645EC}">
              <a14:shadowObscured xmlns:a14="http://schemas.microsoft.com/office/drawing/2010/main"/>
            </a:ext>
          </a:extLst>
        </p:spPr>
      </p:pic>
      <p:sp>
        <p:nvSpPr>
          <p:cNvPr id="2" name="Textfeld 1">
            <a:extLst>
              <a:ext uri="{FF2B5EF4-FFF2-40B4-BE49-F238E27FC236}">
                <a16:creationId xmlns:a16="http://schemas.microsoft.com/office/drawing/2014/main" id="{B6897C9B-5EE2-CB6A-8000-BF8DB68838E5}"/>
              </a:ext>
            </a:extLst>
          </p:cNvPr>
          <p:cNvSpPr txBox="1"/>
          <p:nvPr/>
        </p:nvSpPr>
        <p:spPr>
          <a:xfrm>
            <a:off x="8810625" y="2181251"/>
            <a:ext cx="2867708" cy="369332"/>
          </a:xfrm>
          <a:prstGeom prst="rect">
            <a:avLst/>
          </a:prstGeom>
          <a:noFill/>
        </p:spPr>
        <p:txBody>
          <a:bodyPr wrap="none" rtlCol="0">
            <a:spAutoFit/>
          </a:bodyPr>
          <a:lstStyle/>
          <a:p>
            <a:r>
              <a:rPr lang="de-DE" dirty="0">
                <a:latin typeface="Calibri" panose="020F0502020204030204" pitchFamily="34" charset="0"/>
                <a:cs typeface="Calibri" panose="020F0502020204030204" pitchFamily="34" charset="0"/>
              </a:rPr>
              <a:t>X … Masse Nudelverpackung</a:t>
            </a:r>
            <a:endParaRPr lang="de-AT" dirty="0">
              <a:latin typeface="Calibri" panose="020F0502020204030204" pitchFamily="34" charset="0"/>
              <a:cs typeface="Calibri" panose="020F0502020204030204" pitchFamily="34" charset="0"/>
            </a:endParaRPr>
          </a:p>
        </p:txBody>
      </p:sp>
      <p:sp>
        <p:nvSpPr>
          <p:cNvPr id="3" name="Rechtwinkliges Dreieck 2">
            <a:extLst>
              <a:ext uri="{FF2B5EF4-FFF2-40B4-BE49-F238E27FC236}">
                <a16:creationId xmlns:a16="http://schemas.microsoft.com/office/drawing/2014/main" id="{3B8BD33F-D1F3-E2CC-AC98-75FEA39F7E18}"/>
              </a:ext>
            </a:extLst>
          </p:cNvPr>
          <p:cNvSpPr/>
          <p:nvPr/>
        </p:nvSpPr>
        <p:spPr>
          <a:xfrm rot="16200000">
            <a:off x="4500867" y="1423245"/>
            <a:ext cx="918117" cy="967225"/>
          </a:xfrm>
          <a:prstGeom prst="rtTriangle">
            <a:avLst/>
          </a:prstGeom>
          <a:solidFill>
            <a:srgbClr val="FFC0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mc:AlternateContent xmlns:mc="http://schemas.openxmlformats.org/markup-compatibility/2006" xmlns:a14="http://schemas.microsoft.com/office/drawing/2010/main">
        <mc:Choice Requires="a14">
          <p:sp>
            <p:nvSpPr>
              <p:cNvPr id="7" name="Textfeld 6">
                <a:extLst>
                  <a:ext uri="{FF2B5EF4-FFF2-40B4-BE49-F238E27FC236}">
                    <a16:creationId xmlns:a16="http://schemas.microsoft.com/office/drawing/2014/main" id="{0673873D-54A9-21E2-BEC2-64D7F9962F81}"/>
                  </a:ext>
                </a:extLst>
              </p:cNvPr>
              <p:cNvSpPr txBox="1"/>
              <p:nvPr/>
            </p:nvSpPr>
            <p:spPr>
              <a:xfrm>
                <a:off x="203199" y="73508"/>
                <a:ext cx="10532533" cy="809837"/>
              </a:xfrm>
              <a:prstGeom prst="rect">
                <a:avLst/>
              </a:prstGeom>
              <a:noFill/>
            </p:spPr>
            <p:txBody>
              <a:bodyPr wrap="square">
                <a:spAutoFit/>
              </a:bodyPr>
              <a:lstStyle/>
              <a:p>
                <a:pPr marL="342900" lvl="0" indent="-342900">
                  <a:lnSpc>
                    <a:spcPct val="115000"/>
                  </a:lnSpc>
                  <a:spcAft>
                    <a:spcPts val="400"/>
                  </a:spcAft>
                  <a:buFont typeface="+mj-lt"/>
                  <a:buAutoNum type="alphaLcPeriod" startAt="3"/>
                  <a:tabLst>
                    <a:tab pos="5759450" algn="r"/>
                  </a:tabLst>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Markiere in deiner Graphik, berechne und interpretiere folgenden Ausdruck:</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400"/>
                  </a:spcAft>
                  <a:tabLst>
                    <a:tab pos="5759450" algn="r"/>
                  </a:tabLst>
                </a:pPr>
                <a14:m>
                  <m:oMathPara xmlns:m="http://schemas.openxmlformats.org/officeDocument/2006/math">
                    <m:oMathParaPr>
                      <m:jc m:val="centerGroup"/>
                    </m:oMathParaPr>
                    <m:oMath xmlns:m="http://schemas.openxmlformats.org/officeDocument/2006/math">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𝑃</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(495≤</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𝑋</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≤500)</m:t>
                      </m:r>
                    </m:oMath>
                  </m:oMathPara>
                </a14:m>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7" name="Textfeld 6">
                <a:extLst>
                  <a:ext uri="{FF2B5EF4-FFF2-40B4-BE49-F238E27FC236}">
                    <a16:creationId xmlns:a16="http://schemas.microsoft.com/office/drawing/2014/main" id="{0673873D-54A9-21E2-BEC2-64D7F9962F81}"/>
                  </a:ext>
                </a:extLst>
              </p:cNvPr>
              <p:cNvSpPr txBox="1">
                <a:spLocks noRot="1" noChangeAspect="1" noMove="1" noResize="1" noEditPoints="1" noAdjustHandles="1" noChangeArrowheads="1" noChangeShapeType="1" noTextEdit="1"/>
              </p:cNvSpPr>
              <p:nvPr/>
            </p:nvSpPr>
            <p:spPr>
              <a:xfrm>
                <a:off x="203199" y="73508"/>
                <a:ext cx="10532533" cy="809837"/>
              </a:xfrm>
              <a:prstGeom prst="rect">
                <a:avLst/>
              </a:prstGeom>
              <a:blipFill>
                <a:blip r:embed="rId3"/>
                <a:stretch>
                  <a:fillRect l="-463" t="-752"/>
                </a:stretch>
              </a:blipFill>
            </p:spPr>
            <p:txBody>
              <a:bodyPr/>
              <a:lstStyle/>
              <a:p>
                <a:r>
                  <a:rPr lang="de-AT">
                    <a:noFill/>
                  </a:rPr>
                  <a:t> </a:t>
                </a:r>
              </a:p>
            </p:txBody>
          </p:sp>
        </mc:Fallback>
      </mc:AlternateContent>
      <p:sp>
        <p:nvSpPr>
          <p:cNvPr id="8" name="Rechteck 7">
            <a:extLst>
              <a:ext uri="{FF2B5EF4-FFF2-40B4-BE49-F238E27FC236}">
                <a16:creationId xmlns:a16="http://schemas.microsoft.com/office/drawing/2014/main" id="{80612F10-27D9-7148-1969-ACE1E25A4590}"/>
              </a:ext>
            </a:extLst>
          </p:cNvPr>
          <p:cNvSpPr/>
          <p:nvPr/>
        </p:nvSpPr>
        <p:spPr>
          <a:xfrm>
            <a:off x="4476312" y="2365917"/>
            <a:ext cx="967225" cy="969950"/>
          </a:xfrm>
          <a:prstGeom prst="rect">
            <a:avLst/>
          </a:prstGeom>
          <a:solidFill>
            <a:srgbClr val="FFC0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3855068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27364D41-1448-42CE-A07C-D2E42429E93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387" b="48481"/>
          <a:stretch/>
        </p:blipFill>
        <p:spPr bwMode="auto">
          <a:xfrm>
            <a:off x="2118239" y="731622"/>
            <a:ext cx="6522403" cy="2697378"/>
          </a:xfrm>
          <a:prstGeom prst="rect">
            <a:avLst/>
          </a:prstGeom>
          <a:ln>
            <a:noFill/>
          </a:ln>
          <a:extLst>
            <a:ext uri="{53640926-AAD7-44D8-BBD7-CCE9431645EC}">
              <a14:shadowObscured xmlns:a14="http://schemas.microsoft.com/office/drawing/2010/main"/>
            </a:ext>
          </a:extLst>
        </p:spPr>
      </p:pic>
      <p:sp>
        <p:nvSpPr>
          <p:cNvPr id="2" name="Textfeld 1">
            <a:extLst>
              <a:ext uri="{FF2B5EF4-FFF2-40B4-BE49-F238E27FC236}">
                <a16:creationId xmlns:a16="http://schemas.microsoft.com/office/drawing/2014/main" id="{B6897C9B-5EE2-CB6A-8000-BF8DB68838E5}"/>
              </a:ext>
            </a:extLst>
          </p:cNvPr>
          <p:cNvSpPr txBox="1"/>
          <p:nvPr/>
        </p:nvSpPr>
        <p:spPr>
          <a:xfrm>
            <a:off x="8820251" y="1895645"/>
            <a:ext cx="2867708" cy="369332"/>
          </a:xfrm>
          <a:prstGeom prst="rect">
            <a:avLst/>
          </a:prstGeom>
          <a:noFill/>
        </p:spPr>
        <p:txBody>
          <a:bodyPr wrap="none" rtlCol="0">
            <a:spAutoFit/>
          </a:bodyPr>
          <a:lstStyle/>
          <a:p>
            <a:r>
              <a:rPr lang="de-DE" dirty="0">
                <a:latin typeface="Calibri" panose="020F0502020204030204" pitchFamily="34" charset="0"/>
                <a:cs typeface="Calibri" panose="020F0502020204030204" pitchFamily="34" charset="0"/>
              </a:rPr>
              <a:t>X … Masse Nudelverpackung</a:t>
            </a:r>
            <a:endParaRPr lang="de-AT" dirty="0">
              <a:latin typeface="Calibri" panose="020F0502020204030204" pitchFamily="34" charset="0"/>
              <a:cs typeface="Calibri" panose="020F0502020204030204" pitchFamily="34" charset="0"/>
            </a:endParaRPr>
          </a:p>
        </p:txBody>
      </p:sp>
      <p:sp>
        <p:nvSpPr>
          <p:cNvPr id="6" name="Textfeld 5">
            <a:extLst>
              <a:ext uri="{FF2B5EF4-FFF2-40B4-BE49-F238E27FC236}">
                <a16:creationId xmlns:a16="http://schemas.microsoft.com/office/drawing/2014/main" id="{01FB573E-21F1-265E-3A50-60972CBCB0A4}"/>
              </a:ext>
            </a:extLst>
          </p:cNvPr>
          <p:cNvSpPr txBox="1"/>
          <p:nvPr/>
        </p:nvSpPr>
        <p:spPr>
          <a:xfrm>
            <a:off x="680987" y="278033"/>
            <a:ext cx="10311063" cy="392159"/>
          </a:xfrm>
          <a:prstGeom prst="rect">
            <a:avLst/>
          </a:prstGeom>
          <a:noFill/>
        </p:spPr>
        <p:txBody>
          <a:bodyPr wrap="square">
            <a:spAutoFit/>
          </a:bodyPr>
          <a:lstStyle/>
          <a:p>
            <a:pPr marL="342900" lvl="0" indent="-342900">
              <a:lnSpc>
                <a:spcPct val="115000"/>
              </a:lnSpc>
              <a:spcAft>
                <a:spcPts val="1000"/>
              </a:spcAft>
              <a:buFont typeface="+mj-lt"/>
              <a:buAutoNum type="alphaLcPeriod" startAt="4"/>
              <a:tabLst>
                <a:tab pos="5759450" algn="r"/>
              </a:tabLst>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Erstelle die Funktionsgleichungen der </a:t>
            </a: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Dichtefunktion</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f und der </a:t>
            </a: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Verteilungsfunktion</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F.</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51322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zart">
  <a:themeElements>
    <a:clrScheme name="Bla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Holzart">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Holzart">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190</Words>
  <Application>Microsoft Office PowerPoint</Application>
  <PresentationFormat>Breitbild</PresentationFormat>
  <Paragraphs>15</Paragraphs>
  <Slides>7</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7</vt:i4>
      </vt:variant>
    </vt:vector>
  </HeadingPairs>
  <TitlesOfParts>
    <vt:vector size="13" baseType="lpstr">
      <vt:lpstr>Calibri</vt:lpstr>
      <vt:lpstr>Cambria Math</vt:lpstr>
      <vt:lpstr>Georgia</vt:lpstr>
      <vt:lpstr>Trebuchet MS</vt:lpstr>
      <vt:lpstr>Wingdings</vt:lpstr>
      <vt:lpstr>Holzart</vt:lpstr>
      <vt:lpstr>Stetige Zufallsvariable Beispiel</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Grundlagen und Begriffe der Bruchrechnung (1. Klasse)</dc:title>
  <dc:creator>Lukas Tegischer</dc:creator>
  <cp:lastModifiedBy>Tegischer Lukas</cp:lastModifiedBy>
  <cp:revision>112</cp:revision>
  <dcterms:created xsi:type="dcterms:W3CDTF">2020-04-09T06:13:57Z</dcterms:created>
  <dcterms:modified xsi:type="dcterms:W3CDTF">2022-11-04T11:38:10Z</dcterms:modified>
</cp:coreProperties>
</file>