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35" r:id="rId3"/>
    <p:sldId id="341" r:id="rId4"/>
    <p:sldId id="35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DED690F-2D48-404D-A6DF-B56EA6F92DF1}"/>
    <pc:docChg chg="custSel delSld modSld">
      <pc:chgData name="Tegischer Lukas" userId="f78daebb-0565-485c-bd0e-1cd035e796ff" providerId="ADAL" clId="{BDED690F-2D48-404D-A6DF-B56EA6F92DF1}" dt="2022-11-04T11:01:29.598" v="4" actId="47"/>
      <pc:docMkLst>
        <pc:docMk/>
      </pc:docMkLst>
      <pc:sldChg chg="delSp mod">
        <pc:chgData name="Tegischer Lukas" userId="f78daebb-0565-485c-bd0e-1cd035e796ff" providerId="ADAL" clId="{BDED690F-2D48-404D-A6DF-B56EA6F92DF1}" dt="2022-11-04T11:01:24.99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BDED690F-2D48-404D-A6DF-B56EA6F92DF1}" dt="2022-11-04T11:01:24.99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DED690F-2D48-404D-A6DF-B56EA6F92DF1}" dt="2022-11-04T11:01:29.598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DED690F-2D48-404D-A6DF-B56EA6F92DF1}" dt="2022-11-04T11:01:26.683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BDED690F-2D48-404D-A6DF-B56EA6F92DF1}" dt="2022-11-04T11:01:26.683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DED690F-2D48-404D-A6DF-B56EA6F92DF1}" dt="2022-11-04T11:01:27.488" v="2" actId="478"/>
        <pc:sldMkLst>
          <pc:docMk/>
          <pc:sldMk cId="1652802035" sldId="341"/>
        </pc:sldMkLst>
        <pc:picChg chg="del">
          <ac:chgData name="Tegischer Lukas" userId="f78daebb-0565-485c-bd0e-1cd035e796ff" providerId="ADAL" clId="{BDED690F-2D48-404D-A6DF-B56EA6F92DF1}" dt="2022-11-04T11:01:27.488" v="2" actId="478"/>
          <ac:picMkLst>
            <pc:docMk/>
            <pc:sldMk cId="1652802035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DED690F-2D48-404D-A6DF-B56EA6F92DF1}" dt="2022-11-04T11:01:28.235" v="3" actId="478"/>
        <pc:sldMkLst>
          <pc:docMk/>
          <pc:sldMk cId="860642836" sldId="352"/>
        </pc:sldMkLst>
        <pc:picChg chg="del">
          <ac:chgData name="Tegischer Lukas" userId="f78daebb-0565-485c-bd0e-1cd035e796ff" providerId="ADAL" clId="{BDED690F-2D48-404D-A6DF-B56EA6F92DF1}" dt="2022-11-04T11:01:28.235" v="3" actId="478"/>
          <ac:picMkLst>
            <pc:docMk/>
            <pc:sldMk cId="860642836" sldId="35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34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693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Schnittwinkel zweier Geraden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5543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Schnittwinkel zweier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EB905344-C55A-4B99-A04A-14880EC80434}"/>
                  </a:ext>
                </a:extLst>
              </p:cNvPr>
              <p:cNvSpPr txBox="1"/>
              <p:nvPr/>
            </p:nvSpPr>
            <p:spPr>
              <a:xfrm>
                <a:off x="1428749" y="1473851"/>
                <a:ext cx="970597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Zwei einander schneidende Geraden schließen miteinander vier Winkel ein, wobei jeweils zwei davon gleich sind. In vielen Fällen handelt es sich um einen spitzen und einen stumpfen Winkel. </a:t>
                </a:r>
              </a:p>
              <a:p>
                <a:pPr algn="ctr"/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Da der Winkel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𝛼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eindeutig sein sollte, hat man sich auf folgende Eigenschaft geeinigt:</a:t>
                </a:r>
                <a:endParaRPr lang="de-AT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EB905344-C55A-4B99-A04A-14880EC80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49" y="1473851"/>
                <a:ext cx="9705975" cy="1200329"/>
              </a:xfrm>
              <a:prstGeom prst="rect">
                <a:avLst/>
              </a:prstGeom>
              <a:blipFill>
                <a:blip r:embed="rId4"/>
                <a:stretch>
                  <a:fillRect t="-3046" r="-502" b="-71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C0808B61-BCA8-4CCE-8408-513208B9BD63}"/>
                  </a:ext>
                </a:extLst>
              </p:cNvPr>
              <p:cNvSpPr txBox="1"/>
              <p:nvPr/>
            </p:nvSpPr>
            <p:spPr>
              <a:xfrm>
                <a:off x="365761" y="2924881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°≤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≤90°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C0808B61-BCA8-4CCE-8408-513208B9B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1" y="2924881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Grafik 22">
            <a:extLst>
              <a:ext uri="{FF2B5EF4-FFF2-40B4-BE49-F238E27FC236}">
                <a16:creationId xmlns:a16="http://schemas.microsoft.com/office/drawing/2014/main" id="{947D2743-2293-4943-82F2-0B4C20C6A10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6481" b="46988"/>
          <a:stretch/>
        </p:blipFill>
        <p:spPr bwMode="auto">
          <a:xfrm>
            <a:off x="6746240" y="2699794"/>
            <a:ext cx="5079999" cy="39939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884F117D-731F-4F3C-A261-5DC0F065601F}"/>
                  </a:ext>
                </a:extLst>
              </p:cNvPr>
              <p:cNvSpPr txBox="1"/>
              <p:nvPr/>
            </p:nvSpPr>
            <p:spPr>
              <a:xfrm>
                <a:off x="81279" y="5219460"/>
                <a:ext cx="6126480" cy="1323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AT" sz="2800" b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de-AT" sz="28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de-AT" sz="28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</m:acc>
                          <m:r>
                            <a:rPr lang="de-AT" sz="28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∙ </m:t>
                          </m:r>
                          <m:acc>
                            <m:accPr>
                              <m:chr m:val="⃗"/>
                              <m:ctrlPr>
                                <a:rPr lang="de-AT" sz="28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AT" sz="28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AT" sz="28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8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</m:e>
                              </m:acc>
                            </m:e>
                          </m:d>
                          <m:r>
                            <a:rPr lang="de-AT" sz="28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∙ 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sz="28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AT" sz="28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8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884F117D-731F-4F3C-A261-5DC0F0656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" y="5219460"/>
                <a:ext cx="6126480" cy="13230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AF9A494D-1908-464F-8836-1AA9529CD750}"/>
                  </a:ext>
                </a:extLst>
              </p:cNvPr>
              <p:cNvSpPr txBox="1"/>
              <p:nvPr/>
            </p:nvSpPr>
            <p:spPr>
              <a:xfrm>
                <a:off x="350521" y="3896035"/>
                <a:ext cx="6111240" cy="1125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Der Winkel zwischen den beiden Geraden wird mit Hilfe der bekannten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Vektor-Winkel-Formel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mit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zwei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Richtungsvektoren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h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Geraden berechnet:            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AF9A494D-1908-464F-8836-1AA9529CD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1" y="3896035"/>
                <a:ext cx="6111240" cy="1125629"/>
              </a:xfrm>
              <a:prstGeom prst="rect">
                <a:avLst/>
              </a:prstGeom>
              <a:blipFill>
                <a:blip r:embed="rId8"/>
                <a:stretch>
                  <a:fillRect t="-2162" r="-2395" b="-43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FEC9768D-322C-4271-A656-7EC1D0FB5952}"/>
              </a:ext>
            </a:extLst>
          </p:cNvPr>
          <p:cNvSpPr txBox="1"/>
          <p:nvPr/>
        </p:nvSpPr>
        <p:spPr>
          <a:xfrm>
            <a:off x="375920" y="35578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Schnittwinkel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 g und 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F778F25-6CBC-494B-A599-085FE54A3F82}"/>
                  </a:ext>
                </a:extLst>
              </p:cNvPr>
              <p:cNvSpPr txBox="1"/>
              <p:nvPr/>
            </p:nvSpPr>
            <p:spPr>
              <a:xfrm>
                <a:off x="375920" y="943367"/>
                <a:ext cx="6096000" cy="582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F778F25-6CBC-494B-A599-085FE54A3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943367"/>
                <a:ext cx="6096000" cy="582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8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FEC9768D-322C-4271-A656-7EC1D0FB5952}"/>
              </a:ext>
            </a:extLst>
          </p:cNvPr>
          <p:cNvSpPr txBox="1"/>
          <p:nvPr/>
        </p:nvSpPr>
        <p:spPr>
          <a:xfrm>
            <a:off x="375920" y="35578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Schnittwinkel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Geraden g und 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19116BA-F0C3-4FF8-9F64-E8B81EBA957C}"/>
                  </a:ext>
                </a:extLst>
              </p:cNvPr>
              <p:cNvSpPr txBox="1"/>
              <p:nvPr/>
            </p:nvSpPr>
            <p:spPr>
              <a:xfrm>
                <a:off x="375920" y="940785"/>
                <a:ext cx="6096000" cy="616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19116BA-F0C3-4FF8-9F64-E8B81EBA9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940785"/>
                <a:ext cx="6096000" cy="6164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64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156</Words>
  <Application>Microsoft Office PowerPoint</Application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Geraden im R² Schnittwinkel zweier Geraden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106</cp:revision>
  <dcterms:created xsi:type="dcterms:W3CDTF">2020-04-09T06:13:57Z</dcterms:created>
  <dcterms:modified xsi:type="dcterms:W3CDTF">2022-11-04T11:01:30Z</dcterms:modified>
</cp:coreProperties>
</file>