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335" r:id="rId3"/>
    <p:sldId id="341" r:id="rId4"/>
    <p:sldId id="352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BDED690F-2D48-404D-A6DF-B56EA6F92DF1}"/>
    <pc:docChg chg="custSel delSld modSld">
      <pc:chgData name="Tegischer Lukas" userId="f78daebb-0565-485c-bd0e-1cd035e796ff" providerId="ADAL" clId="{BDED690F-2D48-404D-A6DF-B56EA6F92DF1}" dt="2022-11-04T11:01:29.598" v="4" actId="47"/>
      <pc:docMkLst>
        <pc:docMk/>
      </pc:docMkLst>
      <pc:sldChg chg="delSp mod">
        <pc:chgData name="Tegischer Lukas" userId="f78daebb-0565-485c-bd0e-1cd035e796ff" providerId="ADAL" clId="{BDED690F-2D48-404D-A6DF-B56EA6F92DF1}" dt="2022-11-04T11:01:24.992" v="0" actId="478"/>
        <pc:sldMkLst>
          <pc:docMk/>
          <pc:sldMk cId="336392357" sldId="256"/>
        </pc:sldMkLst>
        <pc:picChg chg="del">
          <ac:chgData name="Tegischer Lukas" userId="f78daebb-0565-485c-bd0e-1cd035e796ff" providerId="ADAL" clId="{BDED690F-2D48-404D-A6DF-B56EA6F92DF1}" dt="2022-11-04T11:01:24.992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BDED690F-2D48-404D-A6DF-B56EA6F92DF1}" dt="2022-11-04T11:01:29.598" v="4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BDED690F-2D48-404D-A6DF-B56EA6F92DF1}" dt="2022-11-04T11:01:26.683" v="1" actId="478"/>
        <pc:sldMkLst>
          <pc:docMk/>
          <pc:sldMk cId="2068515563" sldId="335"/>
        </pc:sldMkLst>
        <pc:picChg chg="del">
          <ac:chgData name="Tegischer Lukas" userId="f78daebb-0565-485c-bd0e-1cd035e796ff" providerId="ADAL" clId="{BDED690F-2D48-404D-A6DF-B56EA6F92DF1}" dt="2022-11-04T11:01:26.683" v="1" actId="478"/>
          <ac:picMkLst>
            <pc:docMk/>
            <pc:sldMk cId="2068515563" sldId="335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BDED690F-2D48-404D-A6DF-B56EA6F92DF1}" dt="2022-11-04T11:01:27.488" v="2" actId="478"/>
        <pc:sldMkLst>
          <pc:docMk/>
          <pc:sldMk cId="1652802035" sldId="341"/>
        </pc:sldMkLst>
        <pc:picChg chg="del">
          <ac:chgData name="Tegischer Lukas" userId="f78daebb-0565-485c-bd0e-1cd035e796ff" providerId="ADAL" clId="{BDED690F-2D48-404D-A6DF-B56EA6F92DF1}" dt="2022-11-04T11:01:27.488" v="2" actId="478"/>
          <ac:picMkLst>
            <pc:docMk/>
            <pc:sldMk cId="1652802035" sldId="341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BDED690F-2D48-404D-A6DF-B56EA6F92DF1}" dt="2022-11-04T11:01:28.235" v="3" actId="478"/>
        <pc:sldMkLst>
          <pc:docMk/>
          <pc:sldMk cId="860642836" sldId="352"/>
        </pc:sldMkLst>
        <pc:picChg chg="del">
          <ac:chgData name="Tegischer Lukas" userId="f78daebb-0565-485c-bd0e-1cd035e796ff" providerId="ADAL" clId="{BDED690F-2D48-404D-A6DF-B56EA6F92DF1}" dt="2022-11-04T11:01:28.235" v="3" actId="478"/>
          <ac:picMkLst>
            <pc:docMk/>
            <pc:sldMk cId="860642836" sldId="352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52EC607D-82FE-4D3A-9910-F359F24B6426}"/>
    <pc:docChg chg="undo custSel addSld delSld modSld sldOrd">
      <pc:chgData name="Tegischer Lukas" userId="f78daebb-0565-485c-bd0e-1cd035e796ff" providerId="ADAL" clId="{52EC607D-82FE-4D3A-9910-F359F24B6426}" dt="2021-04-13T14:12:20.146" v="365" actId="1076"/>
      <pc:docMkLst>
        <pc:docMk/>
      </pc:docMkLst>
      <pc:sldChg chg="addSp delSp modSp mod addCm delCm">
        <pc:chgData name="Tegischer Lukas" userId="f78daebb-0565-485c-bd0e-1cd035e796ff" providerId="ADAL" clId="{52EC607D-82FE-4D3A-9910-F359F24B6426}" dt="2021-04-13T14:12:20.146" v="365" actId="1076"/>
        <pc:sldMkLst>
          <pc:docMk/>
          <pc:sldMk cId="3932101437" sldId="291"/>
        </pc:sldMkLst>
        <pc:spChg chg="add mod">
          <ac:chgData name="Tegischer Lukas" userId="f78daebb-0565-485c-bd0e-1cd035e796ff" providerId="ADAL" clId="{52EC607D-82FE-4D3A-9910-F359F24B6426}" dt="2021-04-13T14:12:20.146" v="365" actId="1076"/>
          <ac:spMkLst>
            <pc:docMk/>
            <pc:sldMk cId="3932101437" sldId="291"/>
            <ac:spMk id="4" creationId="{9345B8F8-CDBB-4CCC-8249-4FAD14C11D14}"/>
          </ac:spMkLst>
        </pc:spChg>
        <pc:spChg chg="add mod">
          <ac:chgData name="Tegischer Lukas" userId="f78daebb-0565-485c-bd0e-1cd035e796ff" providerId="ADAL" clId="{52EC607D-82FE-4D3A-9910-F359F24B6426}" dt="2021-04-13T14:12:15.859" v="364" actId="1076"/>
          <ac:spMkLst>
            <pc:docMk/>
            <pc:sldMk cId="3932101437" sldId="291"/>
            <ac:spMk id="5" creationId="{B3B4CE89-1229-4B66-B3D4-B1C1DDA8FCEA}"/>
          </ac:spMkLst>
        </pc:spChg>
        <pc:spChg chg="add mod">
          <ac:chgData name="Tegischer Lukas" userId="f78daebb-0565-485c-bd0e-1cd035e796ff" providerId="ADAL" clId="{52EC607D-82FE-4D3A-9910-F359F24B6426}" dt="2021-04-13T14:12:13.755" v="363" actId="1076"/>
          <ac:spMkLst>
            <pc:docMk/>
            <pc:sldMk cId="3932101437" sldId="291"/>
            <ac:spMk id="6" creationId="{94E0EE5C-E164-4D22-9741-486714283553}"/>
          </ac:spMkLst>
        </pc:spChg>
        <pc:picChg chg="del">
          <ac:chgData name="Tegischer Lukas" userId="f78daebb-0565-485c-bd0e-1cd035e796ff" providerId="ADAL" clId="{52EC607D-82FE-4D3A-9910-F359F24B6426}" dt="2021-04-13T14:05:27.443" v="2" actId="478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52EC607D-82FE-4D3A-9910-F359F24B6426}" dt="2021-04-13T14:10:45.994" v="347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add del mod ord addAnim delAnim">
        <pc:chgData name="Tegischer Lukas" userId="f78daebb-0565-485c-bd0e-1cd035e796ff" providerId="ADAL" clId="{52EC607D-82FE-4D3A-9910-F359F24B6426}" dt="2021-04-13T14:06:21.720" v="29"/>
        <pc:sldMkLst>
          <pc:docMk/>
          <pc:sldMk cId="155942452" sldId="335"/>
        </pc:sldMkLst>
        <pc:spChg chg="mod">
          <ac:chgData name="Tegischer Lukas" userId="f78daebb-0565-485c-bd0e-1cd035e796ff" providerId="ADAL" clId="{52EC607D-82FE-4D3A-9910-F359F24B6426}" dt="2021-04-13T14:06:20.250" v="27" actId="20577"/>
          <ac:spMkLst>
            <pc:docMk/>
            <pc:sldMk cId="155942452" sldId="33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52EC607D-82FE-4D3A-9910-F359F24B6426}" dt="2021-04-13T14:06:19.416" v="24" actId="478"/>
          <ac:spMkLst>
            <pc:docMk/>
            <pc:sldMk cId="155942452" sldId="335"/>
            <ac:spMk id="3" creationId="{089A42E4-DE60-4F9C-B9DF-FC3D39B95BBE}"/>
          </ac:spMkLst>
        </pc:spChg>
        <pc:spChg chg="add del">
          <ac:chgData name="Tegischer Lukas" userId="f78daebb-0565-485c-bd0e-1cd035e796ff" providerId="ADAL" clId="{52EC607D-82FE-4D3A-9910-F359F24B6426}" dt="2021-04-13T14:06:19.770" v="25" actId="478"/>
          <ac:spMkLst>
            <pc:docMk/>
            <pc:sldMk cId="155942452" sldId="335"/>
            <ac:spMk id="6" creationId="{ADBD4DB5-A1D9-4760-8929-B9D0752259DC}"/>
          </ac:spMkLst>
        </pc:spChg>
        <pc:picChg chg="add del">
          <ac:chgData name="Tegischer Lukas" userId="f78daebb-0565-485c-bd0e-1cd035e796ff" providerId="ADAL" clId="{52EC607D-82FE-4D3A-9910-F359F24B6426}" dt="2021-04-13T14:06:20.037" v="26" actId="478"/>
          <ac:picMkLst>
            <pc:docMk/>
            <pc:sldMk cId="155942452" sldId="335"/>
            <ac:picMk id="5" creationId="{7FFAB52F-38F8-4C1D-B21A-01E11E608D6F}"/>
          </ac:picMkLst>
        </pc:picChg>
      </pc:sldChg>
      <pc:sldChg chg="new del">
        <pc:chgData name="Tegischer Lukas" userId="f78daebb-0565-485c-bd0e-1cd035e796ff" providerId="ADAL" clId="{52EC607D-82FE-4D3A-9910-F359F24B6426}" dt="2021-04-13T14:05:59.921" v="5" actId="680"/>
        <pc:sldMkLst>
          <pc:docMk/>
          <pc:sldMk cId="1580490185" sldId="335"/>
        </pc:sldMkLst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068051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503481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16936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el 1"/>
              <p:cNvSpPr>
                <a:spLocks noGrp="1"/>
              </p:cNvSpPr>
              <p:nvPr>
                <p:ph type="title"/>
              </p:nvPr>
            </p:nvSpPr>
            <p:spPr>
              <a:xfrm>
                <a:off x="2158889" y="1771135"/>
                <a:ext cx="9394935" cy="2068438"/>
              </a:xfrm>
              <a:ln w="28575">
                <a:solidFill>
                  <a:schemeClr val="tx1"/>
                </a:solidFill>
              </a:ln>
            </p:spPr>
            <p:txBody>
              <a:bodyPr>
                <a:normAutofit/>
              </a:bodyPr>
              <a:lstStyle/>
              <a:p>
                <a:pPr algn="ctr"/>
                <a:r>
                  <a:rPr lang="de-AT" sz="4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Geraden im </a:t>
                </a:r>
                <a14:m>
                  <m:oMath xmlns:m="http://schemas.openxmlformats.org/officeDocument/2006/math">
                    <m:r>
                      <a:rPr lang="de-AT" sz="4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ℝ</m:t>
                    </m:r>
                    <m:r>
                      <a:rPr lang="de-AT" sz="4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²</m:t>
                    </m:r>
                  </m:oMath>
                </a14:m>
                <a:br>
                  <a:rPr lang="de-AT" sz="4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lang="de-AT" sz="3600" b="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Schnittwinkel zweier Geraden</a:t>
                </a:r>
                <a:endParaRPr lang="de-AT" sz="2000" b="0" dirty="0">
                  <a:solidFill>
                    <a:srgbClr val="00B05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itel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158889" y="1771135"/>
                <a:ext cx="9394935" cy="2068438"/>
              </a:xfrm>
              <a:blipFill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555436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Schnittwinkel zweier Geraden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feld 20">
                <a:extLst>
                  <a:ext uri="{FF2B5EF4-FFF2-40B4-BE49-F238E27FC236}">
                    <a16:creationId xmlns:a16="http://schemas.microsoft.com/office/drawing/2014/main" id="{EB905344-C55A-4B99-A04A-14880EC80434}"/>
                  </a:ext>
                </a:extLst>
              </p:cNvPr>
              <p:cNvSpPr txBox="1"/>
              <p:nvPr/>
            </p:nvSpPr>
            <p:spPr>
              <a:xfrm>
                <a:off x="1428749" y="1473851"/>
                <a:ext cx="9705975" cy="12003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Zwei einander schneidende Geraden schließen miteinander vier Winkel ein, wobei jeweils zwei davon gleich sind. In vielen Fällen handelt es sich um einen spitzen und einen stumpfen Winkel. </a:t>
                </a:r>
              </a:p>
              <a:p>
                <a:pPr algn="ctr"/>
                <a:endParaRPr lang="de-AT" dirty="0">
                  <a:latin typeface="Calibri" panose="020F0502020204030204" pitchFamily="34" charset="0"/>
                  <a:ea typeface="Times New Roman" panose="02020603050405020304" pitchFamily="18" charset="0"/>
                </a:endParaRPr>
              </a:p>
              <a:p>
                <a:pPr algn="ctr"/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Da der Winkel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𝛼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eindeutig sein sollte, hat man sich auf folgende Eigenschaft geeinigt:</a:t>
                </a:r>
                <a:endParaRPr lang="de-AT" dirty="0"/>
              </a:p>
            </p:txBody>
          </p:sp>
        </mc:Choice>
        <mc:Fallback xmlns="">
          <p:sp>
            <p:nvSpPr>
              <p:cNvPr id="21" name="Textfeld 20">
                <a:extLst>
                  <a:ext uri="{FF2B5EF4-FFF2-40B4-BE49-F238E27FC236}">
                    <a16:creationId xmlns:a16="http://schemas.microsoft.com/office/drawing/2014/main" id="{EB905344-C55A-4B99-A04A-14880EC804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8749" y="1473851"/>
                <a:ext cx="9705975" cy="1200329"/>
              </a:xfrm>
              <a:prstGeom prst="rect">
                <a:avLst/>
              </a:prstGeom>
              <a:blipFill>
                <a:blip r:embed="rId4"/>
                <a:stretch>
                  <a:fillRect t="-3046" r="-502" b="-710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feld 21">
                <a:extLst>
                  <a:ext uri="{FF2B5EF4-FFF2-40B4-BE49-F238E27FC236}">
                    <a16:creationId xmlns:a16="http://schemas.microsoft.com/office/drawing/2014/main" id="{C0808B61-BCA8-4CCE-8408-513208B9BD63}"/>
                  </a:ext>
                </a:extLst>
              </p:cNvPr>
              <p:cNvSpPr txBox="1"/>
              <p:nvPr/>
            </p:nvSpPr>
            <p:spPr>
              <a:xfrm>
                <a:off x="365761" y="2924881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°≤</m:t>
                      </m:r>
                      <m:r>
                        <a:rPr lang="de-AT" sz="20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≤90°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22" name="Textfeld 21">
                <a:extLst>
                  <a:ext uri="{FF2B5EF4-FFF2-40B4-BE49-F238E27FC236}">
                    <a16:creationId xmlns:a16="http://schemas.microsoft.com/office/drawing/2014/main" id="{C0808B61-BCA8-4CCE-8408-513208B9BD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1" y="2924881"/>
                <a:ext cx="6096000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3" name="Grafik 22">
            <a:extLst>
              <a:ext uri="{FF2B5EF4-FFF2-40B4-BE49-F238E27FC236}">
                <a16:creationId xmlns:a16="http://schemas.microsoft.com/office/drawing/2014/main" id="{947D2743-2293-4943-82F2-0B4C20C6A10C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6481" b="46988"/>
          <a:stretch/>
        </p:blipFill>
        <p:spPr bwMode="auto">
          <a:xfrm>
            <a:off x="6746240" y="2699794"/>
            <a:ext cx="5079999" cy="399390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feld 23">
                <a:extLst>
                  <a:ext uri="{FF2B5EF4-FFF2-40B4-BE49-F238E27FC236}">
                    <a16:creationId xmlns:a16="http://schemas.microsoft.com/office/drawing/2014/main" id="{884F117D-731F-4F3C-A261-5DC0F065601F}"/>
                  </a:ext>
                </a:extLst>
              </p:cNvPr>
              <p:cNvSpPr txBox="1"/>
              <p:nvPr/>
            </p:nvSpPr>
            <p:spPr>
              <a:xfrm>
                <a:off x="81279" y="5219460"/>
                <a:ext cx="6126480" cy="13230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de-AT" sz="28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de-AT" sz="2800" b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𝐜𝐨𝐬</m:t>
                          </m:r>
                        </m:fName>
                        <m:e>
                          <m:r>
                            <a:rPr lang="de-AT" sz="28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𝜶</m:t>
                          </m:r>
                        </m:e>
                      </m:func>
                      <m:r>
                        <a:rPr lang="de-AT" sz="2800" b="0" i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800" b="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⃗"/>
                              <m:ctrlPr>
                                <a:rPr lang="de-AT" sz="2800" b="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de-AT" sz="2800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𝒈</m:t>
                              </m:r>
                            </m:e>
                          </m:acc>
                          <m:r>
                            <a:rPr lang="de-AT" sz="2800" b="0" i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 ∙ </m:t>
                          </m:r>
                          <m:acc>
                            <m:accPr>
                              <m:chr m:val="⃗"/>
                              <m:ctrlPr>
                                <a:rPr lang="de-AT" sz="2800" b="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de-AT" sz="2800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</m:e>
                          </m:acc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de-AT" sz="2800" b="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de-AT" sz="2800" b="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de-AT" sz="2800" b="1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𝒈</m:t>
                                  </m:r>
                                </m:e>
                              </m:acc>
                            </m:e>
                          </m:d>
                          <m:r>
                            <a:rPr lang="de-AT" sz="2800" b="0" i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 ∙ 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de-AT" sz="2800" b="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de-AT" sz="2800" b="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de-AT" sz="2800" b="1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𝒉</m:t>
                                  </m:r>
                                </m:e>
                              </m:acc>
                            </m:e>
                          </m:d>
                        </m:den>
                      </m:f>
                    </m:oMath>
                  </m:oMathPara>
                </a14:m>
                <a:endParaRPr lang="de-AT" sz="28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4" name="Textfeld 23">
                <a:extLst>
                  <a:ext uri="{FF2B5EF4-FFF2-40B4-BE49-F238E27FC236}">
                    <a16:creationId xmlns:a16="http://schemas.microsoft.com/office/drawing/2014/main" id="{884F117D-731F-4F3C-A261-5DC0F06560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79" y="5219460"/>
                <a:ext cx="6126480" cy="13230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feld 24">
                <a:extLst>
                  <a:ext uri="{FF2B5EF4-FFF2-40B4-BE49-F238E27FC236}">
                    <a16:creationId xmlns:a16="http://schemas.microsoft.com/office/drawing/2014/main" id="{AF9A494D-1908-464F-8836-1AA9529CD750}"/>
                  </a:ext>
                </a:extLst>
              </p:cNvPr>
              <p:cNvSpPr txBox="1"/>
              <p:nvPr/>
            </p:nvSpPr>
            <p:spPr>
              <a:xfrm>
                <a:off x="350521" y="3896035"/>
                <a:ext cx="6111240" cy="11256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2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Der Winkel zwischen den beiden Geraden wird mit Hilfe der bekannten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Vektor-Winkel-Formel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mit den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zwei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Richtungsvektoren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 </m:t>
                    </m:r>
                    <m:acc>
                      <m:accPr>
                        <m:chr m:val="⃗"/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acc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𝑔</m:t>
                        </m:r>
                      </m:e>
                    </m:acc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 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𝑢𝑛𝑑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 </m:t>
                    </m:r>
                    <m:acc>
                      <m:accPr>
                        <m:chr m:val="⃗"/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acc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h</m:t>
                        </m:r>
                      </m:e>
                    </m:acc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der Geraden berechnet:            </a:t>
                </a:r>
                <a:r>
                  <a:rPr lang="de-AT" sz="2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         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5" name="Textfeld 24">
                <a:extLst>
                  <a:ext uri="{FF2B5EF4-FFF2-40B4-BE49-F238E27FC236}">
                    <a16:creationId xmlns:a16="http://schemas.microsoft.com/office/drawing/2014/main" id="{AF9A494D-1908-464F-8836-1AA9529CD7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1" y="3896035"/>
                <a:ext cx="6111240" cy="1125629"/>
              </a:xfrm>
              <a:prstGeom prst="rect">
                <a:avLst/>
              </a:prstGeom>
              <a:blipFill>
                <a:blip r:embed="rId8"/>
                <a:stretch>
                  <a:fillRect t="-2162" r="-2395" b="-432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8515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>
            <a:extLst>
              <a:ext uri="{FF2B5EF4-FFF2-40B4-BE49-F238E27FC236}">
                <a16:creationId xmlns:a16="http://schemas.microsoft.com/office/drawing/2014/main" id="{FEC9768D-322C-4271-A656-7EC1D0FB5952}"/>
              </a:ext>
            </a:extLst>
          </p:cNvPr>
          <p:cNvSpPr txBox="1"/>
          <p:nvPr/>
        </p:nvSpPr>
        <p:spPr>
          <a:xfrm>
            <a:off x="375920" y="355784"/>
            <a:ext cx="60960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2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Bsp. 1a)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Berechne den </a:t>
            </a: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Schnittwinkel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der Geraden g und h.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7F778F25-6CBC-494B-A599-085FE54A3F82}"/>
                  </a:ext>
                </a:extLst>
              </p:cNvPr>
              <p:cNvSpPr txBox="1"/>
              <p:nvPr/>
            </p:nvSpPr>
            <p:spPr>
              <a:xfrm>
                <a:off x="375920" y="943367"/>
                <a:ext cx="6096000" cy="58214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AT" sz="1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𝑔</m:t>
                    </m:r>
                    <m:r>
                      <a:rPr lang="de-AT" sz="18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:</m:t>
                    </m:r>
                    <m:r>
                      <a:rPr lang="de-AT" sz="18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𝑋</m:t>
                    </m:r>
                    <m:r>
                      <a:rPr lang="de-AT" sz="18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</m:t>
                    </m:r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mPr>
                          <m:mr>
                            <m:e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+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𝑡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∙</m:t>
                    </m:r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de-AT" sz="1800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−</m:t>
                              </m:r>
                              <m:r>
                                <a:rPr lang="de-AT" sz="1800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  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                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h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: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𝑋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</m:t>
                    </m:r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mPr>
                          <m:mr>
                            <m:e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−5</m:t>
                              </m:r>
                            </m:e>
                          </m:mr>
                          <m:mr>
                            <m:e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+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𝑠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∙</m:t>
                    </m:r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mPr>
                          <m:mr>
                            <m:e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−</m:t>
                              </m:r>
                              <m:r>
                                <a:rPr lang="de-AT" sz="1800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de-AT" dirty="0"/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7F778F25-6CBC-494B-A599-085FE54A3F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920" y="943367"/>
                <a:ext cx="6096000" cy="58214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2802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>
            <a:extLst>
              <a:ext uri="{FF2B5EF4-FFF2-40B4-BE49-F238E27FC236}">
                <a16:creationId xmlns:a16="http://schemas.microsoft.com/office/drawing/2014/main" id="{FEC9768D-322C-4271-A656-7EC1D0FB5952}"/>
              </a:ext>
            </a:extLst>
          </p:cNvPr>
          <p:cNvSpPr txBox="1"/>
          <p:nvPr/>
        </p:nvSpPr>
        <p:spPr>
          <a:xfrm>
            <a:off x="375920" y="355784"/>
            <a:ext cx="60960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2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Bsp. 1b)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Berechne den </a:t>
            </a: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Schnittwinkel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der Geraden g und h.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D19116BA-F0C3-4FF8-9F64-E8B81EBA957C}"/>
                  </a:ext>
                </a:extLst>
              </p:cNvPr>
              <p:cNvSpPr txBox="1"/>
              <p:nvPr/>
            </p:nvSpPr>
            <p:spPr>
              <a:xfrm>
                <a:off x="375920" y="940785"/>
                <a:ext cx="6096000" cy="61645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Bef>
                    <a:spcPts val="300"/>
                  </a:spcBef>
                  <a:spcAft>
                    <a:spcPts val="300"/>
                  </a:spcAft>
                </a:pPr>
                <a14:m>
                  <m:oMath xmlns:m="http://schemas.openxmlformats.org/officeDocument/2006/math">
                    <m:r>
                      <a:rPr lang="de-AT" sz="18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𝑔</m:t>
                    </m:r>
                    <m:r>
                      <a:rPr lang="de-AT" sz="18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:</m:t>
                    </m:r>
                    <m:r>
                      <a:rPr lang="de-AT" sz="18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𝑋</m:t>
                    </m:r>
                    <m:r>
                      <a:rPr lang="de-AT" sz="18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</m:t>
                    </m:r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mPr>
                          <m:mr>
                            <m:e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−4</m:t>
                              </m:r>
                            </m:e>
                          </m:mr>
                        </m:m>
                      </m:e>
                    </m: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+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𝑡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∙</m:t>
                    </m:r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mPr>
                          <m:mr>
                            <m:e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de-AT" sz="1800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  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                  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h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: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𝑋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</m:t>
                    </m:r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mPr>
                          <m:mr>
                            <m:e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+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𝑠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∙</m:t>
                    </m:r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mPr>
                          <m:mr>
                            <m:e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de-AT" sz="1800" b="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−5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D19116BA-F0C3-4FF8-9F64-E8B81EBA95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920" y="940785"/>
                <a:ext cx="6096000" cy="61645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0642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156</Words>
  <Application>Microsoft Office PowerPoint</Application>
  <PresentationFormat>Breitbild</PresentationFormat>
  <Paragraphs>16</Paragraphs>
  <Slides>4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Calibri</vt:lpstr>
      <vt:lpstr>Cambria Math</vt:lpstr>
      <vt:lpstr>Georgia</vt:lpstr>
      <vt:lpstr>Trebuchet MS</vt:lpstr>
      <vt:lpstr>Wingdings</vt:lpstr>
      <vt:lpstr>Holzart</vt:lpstr>
      <vt:lpstr>Geraden im R² Schnittwinkel zweier Geraden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106</cp:revision>
  <dcterms:created xsi:type="dcterms:W3CDTF">2020-04-09T06:13:57Z</dcterms:created>
  <dcterms:modified xsi:type="dcterms:W3CDTF">2022-11-04T11:01:30Z</dcterms:modified>
</cp:coreProperties>
</file>