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78" r:id="rId3"/>
    <p:sldId id="297" r:id="rId4"/>
    <p:sldId id="298" r:id="rId5"/>
    <p:sldId id="296" r:id="rId6"/>
    <p:sldId id="29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78F5EDDA-2BFA-42EB-B18C-56E80F77F532}"/>
    <pc:docChg chg="custSel addSld delSld modSld">
      <pc:chgData name="Tegischer Lukas" userId="f78daebb-0565-485c-bd0e-1cd035e796ff" providerId="ADAL" clId="{78F5EDDA-2BFA-42EB-B18C-56E80F77F532}" dt="2020-05-22T15:54:53.594" v="253"/>
      <pc:docMkLst>
        <pc:docMk/>
      </pc:docMkLst>
      <pc:sldChg chg="modSp">
        <pc:chgData name="Tegischer Lukas" userId="f78daebb-0565-485c-bd0e-1cd035e796ff" providerId="ADAL" clId="{78F5EDDA-2BFA-42EB-B18C-56E80F77F532}" dt="2020-05-22T15:46:38.213" v="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8F5EDDA-2BFA-42EB-B18C-56E80F77F532}" dt="2020-05-22T15:46:38.213" v="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78F5EDDA-2BFA-42EB-B18C-56E80F77F532}" dt="2020-05-22T15:53:59.357" v="240"/>
        <pc:sldMkLst>
          <pc:docMk/>
          <pc:sldMk cId="4068653008" sldId="278"/>
        </pc:sldMkLst>
        <pc:spChg chg="mod">
          <ac:chgData name="Tegischer Lukas" userId="f78daebb-0565-485c-bd0e-1cd035e796ff" providerId="ADAL" clId="{78F5EDDA-2BFA-42EB-B18C-56E80F77F532}" dt="2020-05-22T15:46:58.287" v="33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78F5EDDA-2BFA-42EB-B18C-56E80F77F532}" dt="2020-05-22T15:47:00.019" v="34" actId="478"/>
          <ac:spMkLst>
            <pc:docMk/>
            <pc:sldMk cId="4068653008" sldId="278"/>
            <ac:spMk id="4" creationId="{BE76B085-C4FB-42A1-91BE-6045B18F4840}"/>
          </ac:spMkLst>
        </pc:spChg>
        <pc:spChg chg="del">
          <ac:chgData name="Tegischer Lukas" userId="f78daebb-0565-485c-bd0e-1cd035e796ff" providerId="ADAL" clId="{78F5EDDA-2BFA-42EB-B18C-56E80F77F532}" dt="2020-05-22T15:47:01.391" v="35" actId="478"/>
          <ac:spMkLst>
            <pc:docMk/>
            <pc:sldMk cId="4068653008" sldId="278"/>
            <ac:spMk id="5" creationId="{615EC234-40A7-4F5E-81F4-6BF71480FEED}"/>
          </ac:spMkLst>
        </pc:spChg>
        <pc:spChg chg="add del">
          <ac:chgData name="Tegischer Lukas" userId="f78daebb-0565-485c-bd0e-1cd035e796ff" providerId="ADAL" clId="{78F5EDDA-2BFA-42EB-B18C-56E80F77F532}" dt="2020-05-22T15:47:57.351" v="45" actId="478"/>
          <ac:spMkLst>
            <pc:docMk/>
            <pc:sldMk cId="4068653008" sldId="278"/>
            <ac:spMk id="9" creationId="{252B5583-DEE1-4996-B009-D5EA71590A4B}"/>
          </ac:spMkLst>
        </pc:spChg>
        <pc:spChg chg="add mod">
          <ac:chgData name="Tegischer Lukas" userId="f78daebb-0565-485c-bd0e-1cd035e796ff" providerId="ADAL" clId="{78F5EDDA-2BFA-42EB-B18C-56E80F77F532}" dt="2020-05-22T15:53:42.920" v="238" actId="1076"/>
          <ac:spMkLst>
            <pc:docMk/>
            <pc:sldMk cId="4068653008" sldId="278"/>
            <ac:spMk id="10" creationId="{3D1BD5F7-564E-4029-8CF3-DEA854BB3B46}"/>
          </ac:spMkLst>
        </pc:spChg>
        <pc:spChg chg="add mod">
          <ac:chgData name="Tegischer Lukas" userId="f78daebb-0565-485c-bd0e-1cd035e796ff" providerId="ADAL" clId="{78F5EDDA-2BFA-42EB-B18C-56E80F77F532}" dt="2020-05-22T15:53:45.279" v="239" actId="1076"/>
          <ac:spMkLst>
            <pc:docMk/>
            <pc:sldMk cId="4068653008" sldId="278"/>
            <ac:spMk id="11" creationId="{799F0263-7DC5-4D04-A9A9-E222A50446D6}"/>
          </ac:spMkLst>
        </pc:spChg>
        <pc:spChg chg="add mod">
          <ac:chgData name="Tegischer Lukas" userId="f78daebb-0565-485c-bd0e-1cd035e796ff" providerId="ADAL" clId="{78F5EDDA-2BFA-42EB-B18C-56E80F77F532}" dt="2020-05-22T15:49:25.296" v="105" actId="1076"/>
          <ac:spMkLst>
            <pc:docMk/>
            <pc:sldMk cId="4068653008" sldId="278"/>
            <ac:spMk id="12" creationId="{32E25657-ED66-4AC3-98F8-C9B139F473B1}"/>
          </ac:spMkLst>
        </pc:spChg>
        <pc:graphicFrameChg chg="add del">
          <ac:chgData name="Tegischer Lukas" userId="f78daebb-0565-485c-bd0e-1cd035e796ff" providerId="ADAL" clId="{78F5EDDA-2BFA-42EB-B18C-56E80F77F532}" dt="2020-05-22T15:47:35.115" v="43"/>
          <ac:graphicFrameMkLst>
            <pc:docMk/>
            <pc:sldMk cId="4068653008" sldId="278"/>
            <ac:graphicFrameMk id="6" creationId="{6C054645-2849-43F2-8186-58BE671352AE}"/>
          </ac:graphicFrameMkLst>
        </pc:graphicFrameChg>
        <pc:graphicFrameChg chg="add del">
          <ac:chgData name="Tegischer Lukas" userId="f78daebb-0565-485c-bd0e-1cd035e796ff" providerId="ADAL" clId="{78F5EDDA-2BFA-42EB-B18C-56E80F77F532}" dt="2020-05-22T15:47:57.351" v="45" actId="478"/>
          <ac:graphicFrameMkLst>
            <pc:docMk/>
            <pc:sldMk cId="4068653008" sldId="278"/>
            <ac:graphicFrameMk id="8" creationId="{A5B00292-71D7-4106-9B68-BAA263C0E972}"/>
          </ac:graphicFrameMkLst>
        </pc:graphicFrameChg>
        <pc:picChg chg="add mod">
          <ac:chgData name="Tegischer Lukas" userId="f78daebb-0565-485c-bd0e-1cd035e796ff" providerId="ADAL" clId="{78F5EDDA-2BFA-42EB-B18C-56E80F77F532}" dt="2020-05-22T15:49:27.414" v="106" actId="1076"/>
          <ac:picMkLst>
            <pc:docMk/>
            <pc:sldMk cId="4068653008" sldId="278"/>
            <ac:picMk id="7" creationId="{C371ECFC-7DBB-4C42-9CFF-04E0C656FE38}"/>
          </ac:picMkLst>
        </pc:picChg>
      </pc:sldChg>
      <pc:sldChg chg="modSp">
        <pc:chgData name="Tegischer Lukas" userId="f78daebb-0565-485c-bd0e-1cd035e796ff" providerId="ADAL" clId="{78F5EDDA-2BFA-42EB-B18C-56E80F77F532}" dt="2020-05-22T15:53:20.474" v="237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78F5EDDA-2BFA-42EB-B18C-56E80F77F532}" dt="2020-05-22T15:53:20.474" v="237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Transition">
        <pc:chgData name="Tegischer Lukas" userId="f78daebb-0565-485c-bd0e-1cd035e796ff" providerId="ADAL" clId="{78F5EDDA-2BFA-42EB-B18C-56E80F77F532}" dt="2020-05-22T15:54:53.594" v="253"/>
        <pc:sldMkLst>
          <pc:docMk/>
          <pc:sldMk cId="127089651" sldId="296"/>
        </pc:sldMkLst>
        <pc:spChg chg="del">
          <ac:chgData name="Tegischer Lukas" userId="f78daebb-0565-485c-bd0e-1cd035e796ff" providerId="ADAL" clId="{78F5EDDA-2BFA-42EB-B18C-56E80F77F532}" dt="2020-05-22T15:52:08.861" v="208" actId="478"/>
          <ac:spMkLst>
            <pc:docMk/>
            <pc:sldMk cId="127089651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78F5EDDA-2BFA-42EB-B18C-56E80F77F532}" dt="2020-05-22T15:52:10.557" v="209" actId="478"/>
          <ac:spMkLst>
            <pc:docMk/>
            <pc:sldMk cId="127089651" sldId="296"/>
            <ac:spMk id="4" creationId="{BE76B085-C4FB-42A1-91BE-6045B18F4840}"/>
          </ac:spMkLst>
        </pc:spChg>
        <pc:spChg chg="add mod">
          <ac:chgData name="Tegischer Lukas" userId="f78daebb-0565-485c-bd0e-1cd035e796ff" providerId="ADAL" clId="{78F5EDDA-2BFA-42EB-B18C-56E80F77F532}" dt="2020-05-22T15:52:16.368" v="212" actId="1076"/>
          <ac:spMkLst>
            <pc:docMk/>
            <pc:sldMk cId="127089651" sldId="296"/>
            <ac:spMk id="5" creationId="{C9BAB24C-00DC-4C2F-A2FA-1ED83455C0D4}"/>
          </ac:spMkLst>
        </pc:spChg>
        <pc:spChg chg="add mod">
          <ac:chgData name="Tegischer Lukas" userId="f78daebb-0565-485c-bd0e-1cd035e796ff" providerId="ADAL" clId="{78F5EDDA-2BFA-42EB-B18C-56E80F77F532}" dt="2020-05-22T15:52:30.323" v="214" actId="1076"/>
          <ac:spMkLst>
            <pc:docMk/>
            <pc:sldMk cId="127089651" sldId="296"/>
            <ac:spMk id="6" creationId="{1EB3DD23-82F2-40E1-84D9-F84020563DE7}"/>
          </ac:spMkLst>
        </pc:spChg>
        <pc:spChg chg="del">
          <ac:chgData name="Tegischer Lukas" userId="f78daebb-0565-485c-bd0e-1cd035e796ff" providerId="ADAL" clId="{78F5EDDA-2BFA-42EB-B18C-56E80F77F532}" dt="2020-05-22T15:52:11.881" v="210" actId="478"/>
          <ac:spMkLst>
            <pc:docMk/>
            <pc:sldMk cId="127089651" sldId="296"/>
            <ac:spMk id="7" creationId="{94349B6E-DF0B-4B0F-A9F2-0D05DAF5545F}"/>
          </ac:spMkLst>
        </pc:spChg>
      </pc:sldChg>
      <pc:sldChg chg="del">
        <pc:chgData name="Tegischer Lukas" userId="f78daebb-0565-485c-bd0e-1cd035e796ff" providerId="ADAL" clId="{78F5EDDA-2BFA-42EB-B18C-56E80F77F532}" dt="2020-05-22T15:53:12.012" v="227" actId="2696"/>
        <pc:sldMkLst>
          <pc:docMk/>
          <pc:sldMk cId="1690730730" sldId="297"/>
        </pc:sldMkLst>
      </pc:sldChg>
      <pc:sldChg chg="addSp delSp modSp add modTransition modAnim">
        <pc:chgData name="Tegischer Lukas" userId="f78daebb-0565-485c-bd0e-1cd035e796ff" providerId="ADAL" clId="{78F5EDDA-2BFA-42EB-B18C-56E80F77F532}" dt="2020-05-22T15:54:53.594" v="253"/>
        <pc:sldMkLst>
          <pc:docMk/>
          <pc:sldMk cId="1060472660" sldId="298"/>
        </pc:sldMkLst>
        <pc:spChg chg="add del">
          <ac:chgData name="Tegischer Lukas" userId="f78daebb-0565-485c-bd0e-1cd035e796ff" providerId="ADAL" clId="{78F5EDDA-2BFA-42EB-B18C-56E80F77F532}" dt="2020-05-22T15:49:59.808" v="126"/>
          <ac:spMkLst>
            <pc:docMk/>
            <pc:sldMk cId="1060472660" sldId="298"/>
            <ac:spMk id="5" creationId="{A6E0EA3A-4F04-4839-9C0A-D13A2FF8C133}"/>
          </ac:spMkLst>
        </pc:spChg>
        <pc:spChg chg="add mod">
          <ac:chgData name="Tegischer Lukas" userId="f78daebb-0565-485c-bd0e-1cd035e796ff" providerId="ADAL" clId="{78F5EDDA-2BFA-42EB-B18C-56E80F77F532}" dt="2020-05-22T15:50:32.174" v="165" actId="1076"/>
          <ac:spMkLst>
            <pc:docMk/>
            <pc:sldMk cId="1060472660" sldId="298"/>
            <ac:spMk id="6" creationId="{0BC914DC-8CBB-406A-BC4C-1479F4CA540F}"/>
          </ac:spMkLst>
        </pc:spChg>
        <pc:spChg chg="del">
          <ac:chgData name="Tegischer Lukas" userId="f78daebb-0565-485c-bd0e-1cd035e796ff" providerId="ADAL" clId="{78F5EDDA-2BFA-42EB-B18C-56E80F77F532}" dt="2020-05-22T15:50:11.884" v="130" actId="478"/>
          <ac:spMkLst>
            <pc:docMk/>
            <pc:sldMk cId="1060472660" sldId="298"/>
            <ac:spMk id="10" creationId="{3D1BD5F7-564E-4029-8CF3-DEA854BB3B46}"/>
          </ac:spMkLst>
        </pc:spChg>
        <pc:spChg chg="del">
          <ac:chgData name="Tegischer Lukas" userId="f78daebb-0565-485c-bd0e-1cd035e796ff" providerId="ADAL" clId="{78F5EDDA-2BFA-42EB-B18C-56E80F77F532}" dt="2020-05-22T15:50:12.759" v="131" actId="478"/>
          <ac:spMkLst>
            <pc:docMk/>
            <pc:sldMk cId="1060472660" sldId="298"/>
            <ac:spMk id="11" creationId="{799F0263-7DC5-4D04-A9A9-E222A50446D6}"/>
          </ac:spMkLst>
        </pc:spChg>
        <pc:spChg chg="mod">
          <ac:chgData name="Tegischer Lukas" userId="f78daebb-0565-485c-bd0e-1cd035e796ff" providerId="ADAL" clId="{78F5EDDA-2BFA-42EB-B18C-56E80F77F532}" dt="2020-05-22T15:50:34.110" v="166" actId="1076"/>
          <ac:spMkLst>
            <pc:docMk/>
            <pc:sldMk cId="1060472660" sldId="298"/>
            <ac:spMk id="12" creationId="{32E25657-ED66-4AC3-98F8-C9B139F473B1}"/>
          </ac:spMkLst>
        </pc:spChg>
        <pc:spChg chg="add mod">
          <ac:chgData name="Tegischer Lukas" userId="f78daebb-0565-485c-bd0e-1cd035e796ff" providerId="ADAL" clId="{78F5EDDA-2BFA-42EB-B18C-56E80F77F532}" dt="2020-05-22T15:51:18.701" v="191" actId="1076"/>
          <ac:spMkLst>
            <pc:docMk/>
            <pc:sldMk cId="1060472660" sldId="298"/>
            <ac:spMk id="13" creationId="{D7981C0F-4CA5-485C-AE32-D0F145CDCECD}"/>
          </ac:spMkLst>
        </pc:spChg>
        <pc:spChg chg="add mod">
          <ac:chgData name="Tegischer Lukas" userId="f78daebb-0565-485c-bd0e-1cd035e796ff" providerId="ADAL" clId="{78F5EDDA-2BFA-42EB-B18C-56E80F77F532}" dt="2020-05-22T15:51:36.599" v="197" actId="1076"/>
          <ac:spMkLst>
            <pc:docMk/>
            <pc:sldMk cId="1060472660" sldId="298"/>
            <ac:spMk id="15" creationId="{FF7DE116-F6C3-4551-AF14-521EB0F3AC18}"/>
          </ac:spMkLst>
        </pc:spChg>
        <pc:spChg chg="add mod">
          <ac:chgData name="Tegischer Lukas" userId="f78daebb-0565-485c-bd0e-1cd035e796ff" providerId="ADAL" clId="{78F5EDDA-2BFA-42EB-B18C-56E80F77F532}" dt="2020-05-22T15:51:55.237" v="205" actId="1076"/>
          <ac:spMkLst>
            <pc:docMk/>
            <pc:sldMk cId="1060472660" sldId="298"/>
            <ac:spMk id="16" creationId="{99B89935-ED68-4034-B4F4-B1A3D58201BC}"/>
          </ac:spMkLst>
        </pc:spChg>
        <pc:graphicFrameChg chg="add del">
          <ac:chgData name="Tegischer Lukas" userId="f78daebb-0565-485c-bd0e-1cd035e796ff" providerId="ADAL" clId="{78F5EDDA-2BFA-42EB-B18C-56E80F77F532}" dt="2020-05-22T15:49:59.808" v="126"/>
          <ac:graphicFrameMkLst>
            <pc:docMk/>
            <pc:sldMk cId="1060472660" sldId="298"/>
            <ac:graphicFrameMk id="4" creationId="{C673E5DC-477E-4269-8FD5-402E0E55B320}"/>
          </ac:graphicFrameMkLst>
        </pc:graphicFrameChg>
        <pc:graphicFrameChg chg="add del">
          <ac:chgData name="Tegischer Lukas" userId="f78daebb-0565-485c-bd0e-1cd035e796ff" providerId="ADAL" clId="{78F5EDDA-2BFA-42EB-B18C-56E80F77F532}" dt="2020-05-22T15:50:48.575" v="168"/>
          <ac:graphicFrameMkLst>
            <pc:docMk/>
            <pc:sldMk cId="1060472660" sldId="298"/>
            <ac:graphicFrameMk id="8" creationId="{E3EA7057-0D41-4E77-AB4A-0A149A33BFF2}"/>
          </ac:graphicFrameMkLst>
        </pc:graphicFrameChg>
        <pc:picChg chg="del">
          <ac:chgData name="Tegischer Lukas" userId="f78daebb-0565-485c-bd0e-1cd035e796ff" providerId="ADAL" clId="{78F5EDDA-2BFA-42EB-B18C-56E80F77F532}" dt="2020-05-22T15:49:40.017" v="120" actId="478"/>
          <ac:picMkLst>
            <pc:docMk/>
            <pc:sldMk cId="1060472660" sldId="298"/>
            <ac:picMk id="7" creationId="{C371ECFC-7DBB-4C42-9CFF-04E0C656FE38}"/>
          </ac:picMkLst>
        </pc:picChg>
        <pc:picChg chg="add mod">
          <ac:chgData name="Tegischer Lukas" userId="f78daebb-0565-485c-bd0e-1cd035e796ff" providerId="ADAL" clId="{78F5EDDA-2BFA-42EB-B18C-56E80F77F532}" dt="2020-05-22T15:51:58.038" v="207" actId="1076"/>
          <ac:picMkLst>
            <pc:docMk/>
            <pc:sldMk cId="1060472660" sldId="298"/>
            <ac:picMk id="9" creationId="{A1B2F843-60F6-40AE-873B-DAC26DFE4E38}"/>
          </ac:picMkLst>
        </pc:picChg>
      </pc:sldChg>
      <pc:sldChg chg="addSp delSp modSp add modTransition modAnim">
        <pc:chgData name="Tegischer Lukas" userId="f78daebb-0565-485c-bd0e-1cd035e796ff" providerId="ADAL" clId="{78F5EDDA-2BFA-42EB-B18C-56E80F77F532}" dt="2020-05-22T15:54:53.594" v="253"/>
        <pc:sldMkLst>
          <pc:docMk/>
          <pc:sldMk cId="326785872" sldId="299"/>
        </pc:sldMkLst>
        <pc:spChg chg="add mod">
          <ac:chgData name="Tegischer Lukas" userId="f78daebb-0565-485c-bd0e-1cd035e796ff" providerId="ADAL" clId="{78F5EDDA-2BFA-42EB-B18C-56E80F77F532}" dt="2020-05-22T15:52:53.689" v="222"/>
          <ac:spMkLst>
            <pc:docMk/>
            <pc:sldMk cId="326785872" sldId="299"/>
            <ac:spMk id="2" creationId="{14FE1F0B-9247-489D-81EB-348EB3F29701}"/>
          </ac:spMkLst>
        </pc:spChg>
        <pc:spChg chg="add mod">
          <ac:chgData name="Tegischer Lukas" userId="f78daebb-0565-485c-bd0e-1cd035e796ff" providerId="ADAL" clId="{78F5EDDA-2BFA-42EB-B18C-56E80F77F532}" dt="2020-05-22T15:54:39.327" v="251" actId="1076"/>
          <ac:spMkLst>
            <pc:docMk/>
            <pc:sldMk cId="326785872" sldId="299"/>
            <ac:spMk id="4" creationId="{1F1FCACE-BB48-4AA2-8949-4B938954F018}"/>
          </ac:spMkLst>
        </pc:spChg>
        <pc:spChg chg="del">
          <ac:chgData name="Tegischer Lukas" userId="f78daebb-0565-485c-bd0e-1cd035e796ff" providerId="ADAL" clId="{78F5EDDA-2BFA-42EB-B18C-56E80F77F532}" dt="2020-05-22T15:52:40.538" v="216" actId="478"/>
          <ac:spMkLst>
            <pc:docMk/>
            <pc:sldMk cId="326785872" sldId="299"/>
            <ac:spMk id="5" creationId="{C9BAB24C-00DC-4C2F-A2FA-1ED83455C0D4}"/>
          </ac:spMkLst>
        </pc:spChg>
        <pc:spChg chg="del">
          <ac:chgData name="Tegischer Lukas" userId="f78daebb-0565-485c-bd0e-1cd035e796ff" providerId="ADAL" clId="{78F5EDDA-2BFA-42EB-B18C-56E80F77F532}" dt="2020-05-22T15:52:42.295" v="217" actId="478"/>
          <ac:spMkLst>
            <pc:docMk/>
            <pc:sldMk cId="326785872" sldId="299"/>
            <ac:spMk id="6" creationId="{1EB3DD23-82F2-40E1-84D9-F84020563DE7}"/>
          </ac:spMkLst>
        </pc:spChg>
        <pc:spChg chg="add mod">
          <ac:chgData name="Tegischer Lukas" userId="f78daebb-0565-485c-bd0e-1cd035e796ff" providerId="ADAL" clId="{78F5EDDA-2BFA-42EB-B18C-56E80F77F532}" dt="2020-05-22T15:54:39.327" v="251" actId="1076"/>
          <ac:spMkLst>
            <pc:docMk/>
            <pc:sldMk cId="326785872" sldId="299"/>
            <ac:spMk id="7" creationId="{25F58284-E51B-4B94-AAB6-686CD9148B2D}"/>
          </ac:spMkLst>
        </pc:spChg>
      </pc:sldChg>
    </pc:docChg>
  </pc:docChgLst>
  <pc:docChgLst>
    <pc:chgData name="Tegischer Lukas" userId="f78daebb-0565-485c-bd0e-1cd035e796ff" providerId="ADAL" clId="{02550DB7-8920-4605-8D56-891170744A25}"/>
    <pc:docChg chg="custSel delSld modSld">
      <pc:chgData name="Tegischer Lukas" userId="f78daebb-0565-485c-bd0e-1cd035e796ff" providerId="ADAL" clId="{02550DB7-8920-4605-8D56-891170744A25}" dt="2022-11-04T15:41:08.786" v="10" actId="47"/>
      <pc:docMkLst>
        <pc:docMk/>
      </pc:docMkLst>
      <pc:sldChg chg="delSp modSp mod">
        <pc:chgData name="Tegischer Lukas" userId="f78daebb-0565-485c-bd0e-1cd035e796ff" providerId="ADAL" clId="{02550DB7-8920-4605-8D56-891170744A25}" dt="2022-11-04T15:40:57.234" v="1" actId="478"/>
        <pc:sldMkLst>
          <pc:docMk/>
          <pc:sldMk cId="336392357" sldId="256"/>
        </pc:sldMkLst>
        <pc:spChg chg="mod">
          <ac:chgData name="Tegischer Lukas" userId="f78daebb-0565-485c-bd0e-1cd035e796ff" providerId="ADAL" clId="{02550DB7-8920-4605-8D56-891170744A25}" dt="2022-11-04T15:40:56.860" v="0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02550DB7-8920-4605-8D56-891170744A25}" dt="2022-11-04T15:40:57.234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02550DB7-8920-4605-8D56-891170744A25}" dt="2022-11-04T15:40:58.924" v="2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02550DB7-8920-4605-8D56-891170744A25}" dt="2022-11-04T15:40:58.924" v="2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02550DB7-8920-4605-8D56-891170744A25}" dt="2022-11-04T15:41:08.786" v="10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02550DB7-8920-4605-8D56-891170744A25}" dt="2022-11-04T15:41:05.462" v="7" actId="478"/>
        <pc:sldMkLst>
          <pc:docMk/>
          <pc:sldMk cId="127089651" sldId="296"/>
        </pc:sldMkLst>
        <pc:spChg chg="del">
          <ac:chgData name="Tegischer Lukas" userId="f78daebb-0565-485c-bd0e-1cd035e796ff" providerId="ADAL" clId="{02550DB7-8920-4605-8D56-891170744A25}" dt="2022-11-04T15:41:05.462" v="7" actId="478"/>
          <ac:spMkLst>
            <pc:docMk/>
            <pc:sldMk cId="127089651" sldId="296"/>
            <ac:spMk id="6" creationId="{3611FC40-1F27-4D65-9B5B-35C1EFB40888}"/>
          </ac:spMkLst>
        </pc:spChg>
        <pc:picChg chg="del">
          <ac:chgData name="Tegischer Lukas" userId="f78daebb-0565-485c-bd0e-1cd035e796ff" providerId="ADAL" clId="{02550DB7-8920-4605-8D56-891170744A25}" dt="2022-11-04T15:41:04.137" v="6" actId="478"/>
          <ac:picMkLst>
            <pc:docMk/>
            <pc:sldMk cId="127089651" sldId="296"/>
            <ac:picMk id="14" creationId="{053D7308-DE5D-4085-8981-CCF5F27D1668}"/>
          </ac:picMkLst>
        </pc:picChg>
      </pc:sldChg>
      <pc:sldChg chg="addSp delSp modSp mod">
        <pc:chgData name="Tegischer Lukas" userId="f78daebb-0565-485c-bd0e-1cd035e796ff" providerId="ADAL" clId="{02550DB7-8920-4605-8D56-891170744A25}" dt="2022-11-04T15:41:02.027" v="4" actId="478"/>
        <pc:sldMkLst>
          <pc:docMk/>
          <pc:sldMk cId="2726261230" sldId="297"/>
        </pc:sldMkLst>
        <pc:spChg chg="del">
          <ac:chgData name="Tegischer Lukas" userId="f78daebb-0565-485c-bd0e-1cd035e796ff" providerId="ADAL" clId="{02550DB7-8920-4605-8D56-891170744A25}" dt="2022-11-04T15:41:02.027" v="4" actId="478"/>
          <ac:spMkLst>
            <pc:docMk/>
            <pc:sldMk cId="2726261230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02550DB7-8920-4605-8D56-891170744A25}" dt="2022-11-04T15:41:02.027" v="4" actId="478"/>
          <ac:spMkLst>
            <pc:docMk/>
            <pc:sldMk cId="2726261230" sldId="297"/>
            <ac:spMk id="5" creationId="{C2EE5BFD-E04E-BCD7-ECEA-0E3AFAC0D34F}"/>
          </ac:spMkLst>
        </pc:spChg>
        <pc:picChg chg="del">
          <ac:chgData name="Tegischer Lukas" userId="f78daebb-0565-485c-bd0e-1cd035e796ff" providerId="ADAL" clId="{02550DB7-8920-4605-8D56-891170744A25}" dt="2022-11-04T15:40:59.862" v="3" actId="478"/>
          <ac:picMkLst>
            <pc:docMk/>
            <pc:sldMk cId="2726261230" sldId="29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2550DB7-8920-4605-8D56-891170744A25}" dt="2022-11-04T15:41:03.129" v="5" actId="478"/>
        <pc:sldMkLst>
          <pc:docMk/>
          <pc:sldMk cId="4279436802" sldId="298"/>
        </pc:sldMkLst>
        <pc:picChg chg="del">
          <ac:chgData name="Tegischer Lukas" userId="f78daebb-0565-485c-bd0e-1cd035e796ff" providerId="ADAL" clId="{02550DB7-8920-4605-8D56-891170744A25}" dt="2022-11-04T15:41:03.129" v="5" actId="478"/>
          <ac:picMkLst>
            <pc:docMk/>
            <pc:sldMk cId="4279436802" sldId="29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2550DB7-8920-4605-8D56-891170744A25}" dt="2022-11-04T15:41:07.436" v="9" actId="478"/>
        <pc:sldMkLst>
          <pc:docMk/>
          <pc:sldMk cId="2978395479" sldId="299"/>
        </pc:sldMkLst>
        <pc:spChg chg="del">
          <ac:chgData name="Tegischer Lukas" userId="f78daebb-0565-485c-bd0e-1cd035e796ff" providerId="ADAL" clId="{02550DB7-8920-4605-8D56-891170744A25}" dt="2022-11-04T15:41:07.436" v="9" actId="478"/>
          <ac:spMkLst>
            <pc:docMk/>
            <pc:sldMk cId="2978395479" sldId="299"/>
            <ac:spMk id="4" creationId="{15701ED4-ABB1-49E9-BCEE-5859CD9C22F6}"/>
          </ac:spMkLst>
        </pc:spChg>
        <pc:picChg chg="del">
          <ac:chgData name="Tegischer Lukas" userId="f78daebb-0565-485c-bd0e-1cd035e796ff" providerId="ADAL" clId="{02550DB7-8920-4605-8D56-891170744A25}" dt="2022-11-04T15:41:06.528" v="8" actId="478"/>
          <ac:picMkLst>
            <pc:docMk/>
            <pc:sldMk cId="2978395479" sldId="299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8467C3DE-EEA4-48F8-8B28-708B2CBD62D1}"/>
    <pc:docChg chg="undo custSel addSld modSld">
      <pc:chgData name="Tegischer Lukas" userId="f78daebb-0565-485c-bd0e-1cd035e796ff" providerId="ADAL" clId="{8467C3DE-EEA4-48F8-8B28-708B2CBD62D1}" dt="2020-05-22T18:02:00.967" v="367"/>
      <pc:docMkLst>
        <pc:docMk/>
      </pc:docMkLst>
      <pc:sldChg chg="modSp">
        <pc:chgData name="Tegischer Lukas" userId="f78daebb-0565-485c-bd0e-1cd035e796ff" providerId="ADAL" clId="{8467C3DE-EEA4-48F8-8B28-708B2CBD62D1}" dt="2020-05-22T15:58:43.247" v="3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467C3DE-EEA4-48F8-8B28-708B2CBD62D1}" dt="2020-05-22T15:58:43.247" v="3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8467C3DE-EEA4-48F8-8B28-708B2CBD62D1}" dt="2020-05-22T18:02:00.967" v="367"/>
        <pc:sldMkLst>
          <pc:docMk/>
          <pc:sldMk cId="4068653008" sldId="278"/>
        </pc:sldMkLst>
        <pc:spChg chg="mod">
          <ac:chgData name="Tegischer Lukas" userId="f78daebb-0565-485c-bd0e-1cd035e796ff" providerId="ADAL" clId="{8467C3DE-EEA4-48F8-8B28-708B2CBD62D1}" dt="2020-05-22T16:04:31.838" v="302" actId="1076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8467C3DE-EEA4-48F8-8B28-708B2CBD62D1}" dt="2020-05-22T16:04:50.905" v="307" actId="20577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8467C3DE-EEA4-48F8-8B28-708B2CBD62D1}" dt="2020-05-22T15:59:00.503" v="124" actId="478"/>
          <ac:spMkLst>
            <pc:docMk/>
            <pc:sldMk cId="4068653008" sldId="278"/>
            <ac:spMk id="4" creationId="{8DA971FA-E467-41FB-9665-E9AD049484FD}"/>
          </ac:spMkLst>
        </pc:spChg>
        <pc:spChg chg="add mod">
          <ac:chgData name="Tegischer Lukas" userId="f78daebb-0565-485c-bd0e-1cd035e796ff" providerId="ADAL" clId="{8467C3DE-EEA4-48F8-8B28-708B2CBD62D1}" dt="2020-05-22T16:00:40.310" v="148" actId="1076"/>
          <ac:spMkLst>
            <pc:docMk/>
            <pc:sldMk cId="4068653008" sldId="278"/>
            <ac:spMk id="5" creationId="{C69B657C-5573-4812-ACC1-D7CF277635DC}"/>
          </ac:spMkLst>
        </pc:spChg>
        <pc:spChg chg="add mod">
          <ac:chgData name="Tegischer Lukas" userId="f78daebb-0565-485c-bd0e-1cd035e796ff" providerId="ADAL" clId="{8467C3DE-EEA4-48F8-8B28-708B2CBD62D1}" dt="2020-05-22T16:00:38.217" v="147" actId="1076"/>
          <ac:spMkLst>
            <pc:docMk/>
            <pc:sldMk cId="4068653008" sldId="278"/>
            <ac:spMk id="6" creationId="{E5EDA467-FB33-4198-908B-E6B914C78BA5}"/>
          </ac:spMkLst>
        </pc:spChg>
        <pc:spChg chg="add mod">
          <ac:chgData name="Tegischer Lukas" userId="f78daebb-0565-485c-bd0e-1cd035e796ff" providerId="ADAL" clId="{8467C3DE-EEA4-48F8-8B28-708B2CBD62D1}" dt="2020-05-22T16:00:00.894" v="138" actId="1076"/>
          <ac:spMkLst>
            <pc:docMk/>
            <pc:sldMk cId="4068653008" sldId="278"/>
            <ac:spMk id="7" creationId="{99AC0499-BE82-4076-8C70-D24C79E71FED}"/>
          </ac:spMkLst>
        </pc:spChg>
        <pc:spChg chg="add mod">
          <ac:chgData name="Tegischer Lukas" userId="f78daebb-0565-485c-bd0e-1cd035e796ff" providerId="ADAL" clId="{8467C3DE-EEA4-48F8-8B28-708B2CBD62D1}" dt="2020-05-22T16:00:23.542" v="144" actId="1076"/>
          <ac:spMkLst>
            <pc:docMk/>
            <pc:sldMk cId="4068653008" sldId="278"/>
            <ac:spMk id="8" creationId="{AC041B61-2B12-43BC-B638-678CCBA97EC6}"/>
          </ac:spMkLst>
        </pc:spChg>
        <pc:spChg chg="del">
          <ac:chgData name="Tegischer Lukas" userId="f78daebb-0565-485c-bd0e-1cd035e796ff" providerId="ADAL" clId="{8467C3DE-EEA4-48F8-8B28-708B2CBD62D1}" dt="2020-05-22T15:59:00.503" v="124" actId="478"/>
          <ac:spMkLst>
            <pc:docMk/>
            <pc:sldMk cId="4068653008" sldId="278"/>
            <ac:spMk id="10" creationId="{3D1BD5F7-564E-4029-8CF3-DEA854BB3B46}"/>
          </ac:spMkLst>
        </pc:spChg>
        <pc:spChg chg="del">
          <ac:chgData name="Tegischer Lukas" userId="f78daebb-0565-485c-bd0e-1cd035e796ff" providerId="ADAL" clId="{8467C3DE-EEA4-48F8-8B28-708B2CBD62D1}" dt="2020-05-22T15:58:59.470" v="123" actId="478"/>
          <ac:spMkLst>
            <pc:docMk/>
            <pc:sldMk cId="4068653008" sldId="278"/>
            <ac:spMk id="12" creationId="{32E25657-ED66-4AC3-98F8-C9B139F473B1}"/>
          </ac:spMkLst>
        </pc:spChg>
        <pc:spChg chg="add mod">
          <ac:chgData name="Tegischer Lukas" userId="f78daebb-0565-485c-bd0e-1cd035e796ff" providerId="ADAL" clId="{8467C3DE-EEA4-48F8-8B28-708B2CBD62D1}" dt="2020-05-22T16:00:25.774" v="145" actId="1076"/>
          <ac:spMkLst>
            <pc:docMk/>
            <pc:sldMk cId="4068653008" sldId="278"/>
            <ac:spMk id="13" creationId="{73F41481-12AA-41B4-B5D0-7E56F60B21CC}"/>
          </ac:spMkLst>
        </pc:spChg>
        <pc:picChg chg="del">
          <ac:chgData name="Tegischer Lukas" userId="f78daebb-0565-485c-bd0e-1cd035e796ff" providerId="ADAL" clId="{8467C3DE-EEA4-48F8-8B28-708B2CBD62D1}" dt="2020-05-22T15:58:58.354" v="122" actId="478"/>
          <ac:picMkLst>
            <pc:docMk/>
            <pc:sldMk cId="4068653008" sldId="278"/>
            <ac:picMk id="9" creationId="{B6664AE1-A681-4B79-B877-4B7009116217}"/>
          </ac:picMkLst>
        </pc:picChg>
        <pc:picChg chg="add mod">
          <ac:chgData name="Tegischer Lukas" userId="f78daebb-0565-485c-bd0e-1cd035e796ff" providerId="ADAL" clId="{8467C3DE-EEA4-48F8-8B28-708B2CBD62D1}" dt="2020-05-22T18:01:42.099" v="362" actId="14100"/>
          <ac:picMkLst>
            <pc:docMk/>
            <pc:sldMk cId="4068653008" sldId="278"/>
            <ac:picMk id="11" creationId="{54B2FEA0-2804-495C-BD5B-2F6299FB6BB1}"/>
          </ac:picMkLst>
        </pc:picChg>
      </pc:sldChg>
      <pc:sldChg chg="modSp">
        <pc:chgData name="Tegischer Lukas" userId="f78daebb-0565-485c-bd0e-1cd035e796ff" providerId="ADAL" clId="{8467C3DE-EEA4-48F8-8B28-708B2CBD62D1}" dt="2020-05-22T18:01:30.052" v="360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8467C3DE-EEA4-48F8-8B28-708B2CBD62D1}" dt="2020-05-22T18:01:30.052" v="360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Transition modAnim">
        <pc:chgData name="Tegischer Lukas" userId="f78daebb-0565-485c-bd0e-1cd035e796ff" providerId="ADAL" clId="{8467C3DE-EEA4-48F8-8B28-708B2CBD62D1}" dt="2020-05-22T17:59:49.234" v="354"/>
        <pc:sldMkLst>
          <pc:docMk/>
          <pc:sldMk cId="127089651" sldId="296"/>
        </pc:sldMkLst>
        <pc:spChg chg="del">
          <ac:chgData name="Tegischer Lukas" userId="f78daebb-0565-485c-bd0e-1cd035e796ff" providerId="ADAL" clId="{8467C3DE-EEA4-48F8-8B28-708B2CBD62D1}" dt="2020-05-22T16:04:27.473" v="300" actId="478"/>
          <ac:spMkLst>
            <pc:docMk/>
            <pc:sldMk cId="127089651" sldId="296"/>
            <ac:spMk id="2" creationId="{5D3FC3A2-1C22-44A9-B785-8980FCE99AC1}"/>
          </ac:spMkLst>
        </pc:spChg>
        <pc:spChg chg="mod">
          <ac:chgData name="Tegischer Lukas" userId="f78daebb-0565-485c-bd0e-1cd035e796ff" providerId="ADAL" clId="{8467C3DE-EEA4-48F8-8B28-708B2CBD62D1}" dt="2020-05-22T16:04:56.769" v="310" actId="20577"/>
          <ac:spMkLst>
            <pc:docMk/>
            <pc:sldMk cId="127089651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8467C3DE-EEA4-48F8-8B28-708B2CBD62D1}" dt="2020-05-22T16:04:28.414" v="301" actId="478"/>
          <ac:spMkLst>
            <pc:docMk/>
            <pc:sldMk cId="127089651" sldId="296"/>
            <ac:spMk id="4" creationId="{C1CF1AC0-B00F-4BA4-A075-01C3266EE2D8}"/>
          </ac:spMkLst>
        </pc:spChg>
        <pc:spChg chg="add mod">
          <ac:chgData name="Tegischer Lukas" userId="f78daebb-0565-485c-bd0e-1cd035e796ff" providerId="ADAL" clId="{8467C3DE-EEA4-48F8-8B28-708B2CBD62D1}" dt="2020-05-22T16:05:44.817" v="313" actId="14100"/>
          <ac:spMkLst>
            <pc:docMk/>
            <pc:sldMk cId="127089651" sldId="296"/>
            <ac:spMk id="5" creationId="{08B98C67-63C0-4296-984C-7B74D1215CD7}"/>
          </ac:spMkLst>
        </pc:spChg>
        <pc:spChg chg="add mod">
          <ac:chgData name="Tegischer Lukas" userId="f78daebb-0565-485c-bd0e-1cd035e796ff" providerId="ADAL" clId="{8467C3DE-EEA4-48F8-8B28-708B2CBD62D1}" dt="2020-05-22T17:59:30.665" v="349" actId="120"/>
          <ac:spMkLst>
            <pc:docMk/>
            <pc:sldMk cId="127089651" sldId="296"/>
            <ac:spMk id="6" creationId="{FDDF4808-AD46-4A53-B057-9F3413C0F580}"/>
          </ac:spMkLst>
        </pc:spChg>
        <pc:spChg chg="add mod">
          <ac:chgData name="Tegischer Lukas" userId="f78daebb-0565-485c-bd0e-1cd035e796ff" providerId="ADAL" clId="{8467C3DE-EEA4-48F8-8B28-708B2CBD62D1}" dt="2020-05-22T17:59:34.608" v="351" actId="120"/>
          <ac:spMkLst>
            <pc:docMk/>
            <pc:sldMk cId="127089651" sldId="296"/>
            <ac:spMk id="7" creationId="{F6A7755C-E105-4692-BAB8-BC747C266997}"/>
          </ac:spMkLst>
        </pc:spChg>
      </pc:sldChg>
      <pc:sldChg chg="addSp delSp modSp add modTransition">
        <pc:chgData name="Tegischer Lukas" userId="f78daebb-0565-485c-bd0e-1cd035e796ff" providerId="ADAL" clId="{8467C3DE-EEA4-48F8-8B28-708B2CBD62D1}" dt="2020-05-22T17:59:49.234" v="354"/>
        <pc:sldMkLst>
          <pc:docMk/>
          <pc:sldMk cId="2726261230" sldId="297"/>
        </pc:sldMkLst>
        <pc:spChg chg="mod">
          <ac:chgData name="Tegischer Lukas" userId="f78daebb-0565-485c-bd0e-1cd035e796ff" providerId="ADAL" clId="{8467C3DE-EEA4-48F8-8B28-708B2CBD62D1}" dt="2020-05-22T16:03:38.087" v="276" actId="1076"/>
          <ac:spMkLst>
            <pc:docMk/>
            <pc:sldMk cId="2726261230" sldId="297"/>
            <ac:spMk id="2" creationId="{00000000-0000-0000-0000-000000000000}"/>
          </ac:spMkLst>
        </pc:spChg>
        <pc:spChg chg="mod">
          <ac:chgData name="Tegischer Lukas" userId="f78daebb-0565-485c-bd0e-1cd035e796ff" providerId="ADAL" clId="{8467C3DE-EEA4-48F8-8B28-708B2CBD62D1}" dt="2020-05-22T16:04:52.748" v="308" actId="20577"/>
          <ac:spMkLst>
            <pc:docMk/>
            <pc:sldMk cId="2726261230" sldId="297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8467C3DE-EEA4-48F8-8B28-708B2CBD62D1}" dt="2020-05-22T16:03:30.633" v="241" actId="478"/>
          <ac:spMkLst>
            <pc:docMk/>
            <pc:sldMk cId="2726261230" sldId="297"/>
            <ac:spMk id="4" creationId="{E02BCF73-239E-4D2D-89D7-81BF525AD941}"/>
          </ac:spMkLst>
        </pc:spChg>
        <pc:spChg chg="del">
          <ac:chgData name="Tegischer Lukas" userId="f78daebb-0565-485c-bd0e-1cd035e796ff" providerId="ADAL" clId="{8467C3DE-EEA4-48F8-8B28-708B2CBD62D1}" dt="2020-05-22T16:01:12.628" v="179" actId="478"/>
          <ac:spMkLst>
            <pc:docMk/>
            <pc:sldMk cId="2726261230" sldId="297"/>
            <ac:spMk id="5" creationId="{C69B657C-5573-4812-ACC1-D7CF277635DC}"/>
          </ac:spMkLst>
        </pc:spChg>
        <pc:spChg chg="del">
          <ac:chgData name="Tegischer Lukas" userId="f78daebb-0565-485c-bd0e-1cd035e796ff" providerId="ADAL" clId="{8467C3DE-EEA4-48F8-8B28-708B2CBD62D1}" dt="2020-05-22T16:01:12.628" v="179" actId="478"/>
          <ac:spMkLst>
            <pc:docMk/>
            <pc:sldMk cId="2726261230" sldId="297"/>
            <ac:spMk id="6" creationId="{E5EDA467-FB33-4198-908B-E6B914C78BA5}"/>
          </ac:spMkLst>
        </pc:spChg>
        <pc:spChg chg="del">
          <ac:chgData name="Tegischer Lukas" userId="f78daebb-0565-485c-bd0e-1cd035e796ff" providerId="ADAL" clId="{8467C3DE-EEA4-48F8-8B28-708B2CBD62D1}" dt="2020-05-22T16:01:12.628" v="179" actId="478"/>
          <ac:spMkLst>
            <pc:docMk/>
            <pc:sldMk cId="2726261230" sldId="297"/>
            <ac:spMk id="7" creationId="{99AC0499-BE82-4076-8C70-D24C79E71FED}"/>
          </ac:spMkLst>
        </pc:spChg>
        <pc:spChg chg="del">
          <ac:chgData name="Tegischer Lukas" userId="f78daebb-0565-485c-bd0e-1cd035e796ff" providerId="ADAL" clId="{8467C3DE-EEA4-48F8-8B28-708B2CBD62D1}" dt="2020-05-22T16:01:12.628" v="179" actId="478"/>
          <ac:spMkLst>
            <pc:docMk/>
            <pc:sldMk cId="2726261230" sldId="297"/>
            <ac:spMk id="8" creationId="{AC041B61-2B12-43BC-B638-678CCBA97EC6}"/>
          </ac:spMkLst>
        </pc:spChg>
        <pc:spChg chg="add del mod">
          <ac:chgData name="Tegischer Lukas" userId="f78daebb-0565-485c-bd0e-1cd035e796ff" providerId="ADAL" clId="{8467C3DE-EEA4-48F8-8B28-708B2CBD62D1}" dt="2020-05-22T16:03:26.876" v="240" actId="478"/>
          <ac:spMkLst>
            <pc:docMk/>
            <pc:sldMk cId="2726261230" sldId="297"/>
            <ac:spMk id="9" creationId="{9A98C2D6-BD86-4EF6-A4B5-07D1301D79D6}"/>
          </ac:spMkLst>
        </pc:spChg>
        <pc:spChg chg="add del mod">
          <ac:chgData name="Tegischer Lukas" userId="f78daebb-0565-485c-bd0e-1cd035e796ff" providerId="ADAL" clId="{8467C3DE-EEA4-48F8-8B28-708B2CBD62D1}" dt="2020-05-22T16:03:26.876" v="240" actId="478"/>
          <ac:spMkLst>
            <pc:docMk/>
            <pc:sldMk cId="2726261230" sldId="297"/>
            <ac:spMk id="10" creationId="{AA07A815-1377-4691-9F86-AAF305E4ABF3}"/>
          </ac:spMkLst>
        </pc:spChg>
        <pc:spChg chg="del">
          <ac:chgData name="Tegischer Lukas" userId="f78daebb-0565-485c-bd0e-1cd035e796ff" providerId="ADAL" clId="{8467C3DE-EEA4-48F8-8B28-708B2CBD62D1}" dt="2020-05-22T16:01:06.653" v="176" actId="478"/>
          <ac:spMkLst>
            <pc:docMk/>
            <pc:sldMk cId="2726261230" sldId="297"/>
            <ac:spMk id="13" creationId="{73F41481-12AA-41B4-B5D0-7E56F60B21CC}"/>
          </ac:spMkLst>
        </pc:spChg>
        <pc:spChg chg="add del">
          <ac:chgData name="Tegischer Lukas" userId="f78daebb-0565-485c-bd0e-1cd035e796ff" providerId="ADAL" clId="{8467C3DE-EEA4-48F8-8B28-708B2CBD62D1}" dt="2020-05-22T16:03:03.274" v="224"/>
          <ac:spMkLst>
            <pc:docMk/>
            <pc:sldMk cId="2726261230" sldId="297"/>
            <ac:spMk id="16" creationId="{8B243D4F-1340-4D45-806C-CC41777ADC2C}"/>
          </ac:spMkLst>
        </pc:spChg>
        <pc:spChg chg="add del">
          <ac:chgData name="Tegischer Lukas" userId="f78daebb-0565-485c-bd0e-1cd035e796ff" providerId="ADAL" clId="{8467C3DE-EEA4-48F8-8B28-708B2CBD62D1}" dt="2020-05-22T16:03:13.929" v="226"/>
          <ac:spMkLst>
            <pc:docMk/>
            <pc:sldMk cId="2726261230" sldId="297"/>
            <ac:spMk id="18" creationId="{89461254-A3F5-44CE-BF2B-3073586B0FEF}"/>
          </ac:spMkLst>
        </pc:spChg>
        <pc:graphicFrameChg chg="add del">
          <ac:chgData name="Tegischer Lukas" userId="f78daebb-0565-485c-bd0e-1cd035e796ff" providerId="ADAL" clId="{8467C3DE-EEA4-48F8-8B28-708B2CBD62D1}" dt="2020-05-22T16:03:03.274" v="224"/>
          <ac:graphicFrameMkLst>
            <pc:docMk/>
            <pc:sldMk cId="2726261230" sldId="297"/>
            <ac:graphicFrameMk id="12" creationId="{398DC818-405E-44CD-8754-59118AEACD35}"/>
          </ac:graphicFrameMkLst>
        </pc:graphicFrameChg>
        <pc:graphicFrameChg chg="add del">
          <ac:chgData name="Tegischer Lukas" userId="f78daebb-0565-485c-bd0e-1cd035e796ff" providerId="ADAL" clId="{8467C3DE-EEA4-48F8-8B28-708B2CBD62D1}" dt="2020-05-22T16:03:13.929" v="226"/>
          <ac:graphicFrameMkLst>
            <pc:docMk/>
            <pc:sldMk cId="2726261230" sldId="297"/>
            <ac:graphicFrameMk id="17" creationId="{DB6DB288-5930-4851-A15B-FAB8F3814CBB}"/>
          </ac:graphicFrameMkLst>
        </pc:graphicFrameChg>
        <pc:picChg chg="del">
          <ac:chgData name="Tegischer Lukas" userId="f78daebb-0565-485c-bd0e-1cd035e796ff" providerId="ADAL" clId="{8467C3DE-EEA4-48F8-8B28-708B2CBD62D1}" dt="2020-05-22T16:01:05.397" v="175" actId="478"/>
          <ac:picMkLst>
            <pc:docMk/>
            <pc:sldMk cId="2726261230" sldId="297"/>
            <ac:picMk id="11" creationId="{54B2FEA0-2804-495C-BD5B-2F6299FB6BB1}"/>
          </ac:picMkLst>
        </pc:picChg>
        <pc:picChg chg="add del mod">
          <ac:chgData name="Tegischer Lukas" userId="f78daebb-0565-485c-bd0e-1cd035e796ff" providerId="ADAL" clId="{8467C3DE-EEA4-48F8-8B28-708B2CBD62D1}" dt="2020-05-22T16:03:26.876" v="240" actId="478"/>
          <ac:picMkLst>
            <pc:docMk/>
            <pc:sldMk cId="2726261230" sldId="297"/>
            <ac:picMk id="15" creationId="{8815998B-0C65-418C-8345-4264D16E6B5B}"/>
          </ac:picMkLst>
        </pc:picChg>
      </pc:sldChg>
      <pc:sldChg chg="addSp modSp add modTransition modAnim">
        <pc:chgData name="Tegischer Lukas" userId="f78daebb-0565-485c-bd0e-1cd035e796ff" providerId="ADAL" clId="{8467C3DE-EEA4-48F8-8B28-708B2CBD62D1}" dt="2020-05-22T17:59:49.234" v="354"/>
        <pc:sldMkLst>
          <pc:docMk/>
          <pc:sldMk cId="4279436802" sldId="298"/>
        </pc:sldMkLst>
        <pc:spChg chg="mod">
          <ac:chgData name="Tegischer Lukas" userId="f78daebb-0565-485c-bd0e-1cd035e796ff" providerId="ADAL" clId="{8467C3DE-EEA4-48F8-8B28-708B2CBD62D1}" dt="2020-05-22T16:04:54.302" v="309" actId="20577"/>
          <ac:spMkLst>
            <pc:docMk/>
            <pc:sldMk cId="4279436802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8467C3DE-EEA4-48F8-8B28-708B2CBD62D1}" dt="2020-05-22T17:57:27.469" v="344" actId="113"/>
          <ac:spMkLst>
            <pc:docMk/>
            <pc:sldMk cId="4279436802" sldId="298"/>
            <ac:spMk id="5" creationId="{C32D1650-C923-49CF-8A9B-B2B798533875}"/>
          </ac:spMkLst>
        </pc:spChg>
        <pc:spChg chg="add mod">
          <ac:chgData name="Tegischer Lukas" userId="f78daebb-0565-485c-bd0e-1cd035e796ff" providerId="ADAL" clId="{8467C3DE-EEA4-48F8-8B28-708B2CBD62D1}" dt="2020-05-22T17:57:10.388" v="341" actId="1076"/>
          <ac:spMkLst>
            <pc:docMk/>
            <pc:sldMk cId="4279436802" sldId="298"/>
            <ac:spMk id="6" creationId="{A0B45C55-9CDA-4F24-A2FA-2D5342FFD3A5}"/>
          </ac:spMkLst>
        </pc:spChg>
        <pc:spChg chg="mod">
          <ac:chgData name="Tegischer Lukas" userId="f78daebb-0565-485c-bd0e-1cd035e796ff" providerId="ADAL" clId="{8467C3DE-EEA4-48F8-8B28-708B2CBD62D1}" dt="2020-05-22T17:56:30.145" v="325" actId="113"/>
          <ac:spMkLst>
            <pc:docMk/>
            <pc:sldMk cId="4279436802" sldId="298"/>
            <ac:spMk id="10" creationId="{AA07A815-1377-4691-9F86-AAF305E4ABF3}"/>
          </ac:spMkLst>
        </pc:spChg>
        <pc:picChg chg="mod">
          <ac:chgData name="Tegischer Lukas" userId="f78daebb-0565-485c-bd0e-1cd035e796ff" providerId="ADAL" clId="{8467C3DE-EEA4-48F8-8B28-708B2CBD62D1}" dt="2020-05-22T17:56:02.779" v="320" actId="1076"/>
          <ac:picMkLst>
            <pc:docMk/>
            <pc:sldMk cId="4279436802" sldId="298"/>
            <ac:picMk id="15" creationId="{8815998B-0C65-418C-8345-4264D16E6B5B}"/>
          </ac:picMkLst>
        </pc:picChg>
      </pc:sldChg>
    </pc:docChg>
  </pc:docChgLst>
  <pc:docChgLst>
    <pc:chgData name="Tegischer Lukas" userId="f78daebb-0565-485c-bd0e-1cd035e796ff" providerId="ADAL" clId="{DED33C1B-A5BE-4F36-A6CA-7B95E2F6559E}"/>
    <pc:docChg chg="custSel delSld modSld">
      <pc:chgData name="Tegischer Lukas" userId="f78daebb-0565-485c-bd0e-1cd035e796ff" providerId="ADAL" clId="{DED33C1B-A5BE-4F36-A6CA-7B95E2F6559E}" dt="2020-05-22T15:58:13.621" v="85" actId="20577"/>
      <pc:docMkLst>
        <pc:docMk/>
      </pc:docMkLst>
      <pc:sldChg chg="modSp">
        <pc:chgData name="Tegischer Lukas" userId="f78daebb-0565-485c-bd0e-1cd035e796ff" providerId="ADAL" clId="{DED33C1B-A5BE-4F36-A6CA-7B95E2F6559E}" dt="2020-05-22T15:56:00.720" v="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ED33C1B-A5BE-4F36-A6CA-7B95E2F6559E}" dt="2020-05-22T15:56:00.720" v="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ED33C1B-A5BE-4F36-A6CA-7B95E2F6559E}" dt="2020-05-22T15:56:58.340" v="44"/>
        <pc:sldMkLst>
          <pc:docMk/>
          <pc:sldMk cId="4068653008" sldId="278"/>
        </pc:sldMkLst>
        <pc:spChg chg="mod">
          <ac:chgData name="Tegischer Lukas" userId="f78daebb-0565-485c-bd0e-1cd035e796ff" providerId="ADAL" clId="{DED33C1B-A5BE-4F36-A6CA-7B95E2F6559E}" dt="2020-05-22T15:56:06.315" v="17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ED33C1B-A5BE-4F36-A6CA-7B95E2F6559E}" dt="2020-05-22T15:56:53.127" v="43" actId="1076"/>
          <ac:spMkLst>
            <pc:docMk/>
            <pc:sldMk cId="4068653008" sldId="278"/>
            <ac:spMk id="4" creationId="{8DA971FA-E467-41FB-9665-E9AD049484FD}"/>
          </ac:spMkLst>
        </pc:spChg>
        <pc:spChg chg="mod">
          <ac:chgData name="Tegischer Lukas" userId="f78daebb-0565-485c-bd0e-1cd035e796ff" providerId="ADAL" clId="{DED33C1B-A5BE-4F36-A6CA-7B95E2F6559E}" dt="2020-05-22T15:56:18.678" v="28" actId="1076"/>
          <ac:spMkLst>
            <pc:docMk/>
            <pc:sldMk cId="4068653008" sldId="278"/>
            <ac:spMk id="10" creationId="{3D1BD5F7-564E-4029-8CF3-DEA854BB3B46}"/>
          </ac:spMkLst>
        </pc:spChg>
        <pc:spChg chg="del">
          <ac:chgData name="Tegischer Lukas" userId="f78daebb-0565-485c-bd0e-1cd035e796ff" providerId="ADAL" clId="{DED33C1B-A5BE-4F36-A6CA-7B95E2F6559E}" dt="2020-05-22T15:56:20.148" v="29" actId="478"/>
          <ac:spMkLst>
            <pc:docMk/>
            <pc:sldMk cId="4068653008" sldId="278"/>
            <ac:spMk id="11" creationId="{799F0263-7DC5-4D04-A9A9-E222A50446D6}"/>
          </ac:spMkLst>
        </pc:spChg>
        <pc:spChg chg="mod">
          <ac:chgData name="Tegischer Lukas" userId="f78daebb-0565-485c-bd0e-1cd035e796ff" providerId="ADAL" clId="{DED33C1B-A5BE-4F36-A6CA-7B95E2F6559E}" dt="2020-05-22T15:56:13.902" v="25" actId="1076"/>
          <ac:spMkLst>
            <pc:docMk/>
            <pc:sldMk cId="4068653008" sldId="278"/>
            <ac:spMk id="12" creationId="{32E25657-ED66-4AC3-98F8-C9B139F473B1}"/>
          </ac:spMkLst>
        </pc:spChg>
        <pc:picChg chg="del">
          <ac:chgData name="Tegischer Lukas" userId="f78daebb-0565-485c-bd0e-1cd035e796ff" providerId="ADAL" clId="{DED33C1B-A5BE-4F36-A6CA-7B95E2F6559E}" dt="2020-05-22T15:56:21.546" v="30" actId="478"/>
          <ac:picMkLst>
            <pc:docMk/>
            <pc:sldMk cId="4068653008" sldId="278"/>
            <ac:picMk id="7" creationId="{C371ECFC-7DBB-4C42-9CFF-04E0C656FE38}"/>
          </ac:picMkLst>
        </pc:picChg>
        <pc:picChg chg="add mod">
          <ac:chgData name="Tegischer Lukas" userId="f78daebb-0565-485c-bd0e-1cd035e796ff" providerId="ADAL" clId="{DED33C1B-A5BE-4F36-A6CA-7B95E2F6559E}" dt="2020-05-22T15:56:32.672" v="34" actId="1076"/>
          <ac:picMkLst>
            <pc:docMk/>
            <pc:sldMk cId="4068653008" sldId="278"/>
            <ac:picMk id="9" creationId="{B6664AE1-A681-4B79-B877-4B7009116217}"/>
          </ac:picMkLst>
        </pc:picChg>
      </pc:sldChg>
      <pc:sldChg chg="modSp">
        <pc:chgData name="Tegischer Lukas" userId="f78daebb-0565-485c-bd0e-1cd035e796ff" providerId="ADAL" clId="{DED33C1B-A5BE-4F36-A6CA-7B95E2F6559E}" dt="2020-05-22T15:58:13.621" v="85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ED33C1B-A5BE-4F36-A6CA-7B95E2F6559E}" dt="2020-05-22T15:58:13.621" v="85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">
        <pc:chgData name="Tegischer Lukas" userId="f78daebb-0565-485c-bd0e-1cd035e796ff" providerId="ADAL" clId="{DED33C1B-A5BE-4F36-A6CA-7B95E2F6559E}" dt="2020-05-22T15:57:51.510" v="57" actId="1076"/>
        <pc:sldMkLst>
          <pc:docMk/>
          <pc:sldMk cId="127089651" sldId="296"/>
        </pc:sldMkLst>
        <pc:spChg chg="add mod">
          <ac:chgData name="Tegischer Lukas" userId="f78daebb-0565-485c-bd0e-1cd035e796ff" providerId="ADAL" clId="{DED33C1B-A5BE-4F36-A6CA-7B95E2F6559E}" dt="2020-05-22T15:57:26.763" v="52" actId="255"/>
          <ac:spMkLst>
            <pc:docMk/>
            <pc:sldMk cId="127089651" sldId="296"/>
            <ac:spMk id="2" creationId="{5D3FC3A2-1C22-44A9-B785-8980FCE99AC1}"/>
          </ac:spMkLst>
        </pc:spChg>
        <pc:spChg chg="add mod">
          <ac:chgData name="Tegischer Lukas" userId="f78daebb-0565-485c-bd0e-1cd035e796ff" providerId="ADAL" clId="{DED33C1B-A5BE-4F36-A6CA-7B95E2F6559E}" dt="2020-05-22T15:57:51.510" v="57" actId="1076"/>
          <ac:spMkLst>
            <pc:docMk/>
            <pc:sldMk cId="127089651" sldId="296"/>
            <ac:spMk id="4" creationId="{C1CF1AC0-B00F-4BA4-A075-01C3266EE2D8}"/>
          </ac:spMkLst>
        </pc:spChg>
        <pc:spChg chg="del">
          <ac:chgData name="Tegischer Lukas" userId="f78daebb-0565-485c-bd0e-1cd035e796ff" providerId="ADAL" clId="{DED33C1B-A5BE-4F36-A6CA-7B95E2F6559E}" dt="2020-05-22T15:57:09.489" v="46" actId="478"/>
          <ac:spMkLst>
            <pc:docMk/>
            <pc:sldMk cId="127089651" sldId="296"/>
            <ac:spMk id="5" creationId="{C9BAB24C-00DC-4C2F-A2FA-1ED83455C0D4}"/>
          </ac:spMkLst>
        </pc:spChg>
        <pc:spChg chg="del">
          <ac:chgData name="Tegischer Lukas" userId="f78daebb-0565-485c-bd0e-1cd035e796ff" providerId="ADAL" clId="{DED33C1B-A5BE-4F36-A6CA-7B95E2F6559E}" dt="2020-05-22T15:57:19.829" v="50" actId="478"/>
          <ac:spMkLst>
            <pc:docMk/>
            <pc:sldMk cId="127089651" sldId="296"/>
            <ac:spMk id="6" creationId="{1EB3DD23-82F2-40E1-84D9-F84020563DE7}"/>
          </ac:spMkLst>
        </pc:spChg>
      </pc:sldChg>
      <pc:sldChg chg="del">
        <pc:chgData name="Tegischer Lukas" userId="f78daebb-0565-485c-bd0e-1cd035e796ff" providerId="ADAL" clId="{DED33C1B-A5BE-4F36-A6CA-7B95E2F6559E}" dt="2020-05-22T15:56:59.973" v="45" actId="2696"/>
        <pc:sldMkLst>
          <pc:docMk/>
          <pc:sldMk cId="1060472660" sldId="298"/>
        </pc:sldMkLst>
      </pc:sldChg>
      <pc:sldChg chg="del">
        <pc:chgData name="Tegischer Lukas" userId="f78daebb-0565-485c-bd0e-1cd035e796ff" providerId="ADAL" clId="{DED33C1B-A5BE-4F36-A6CA-7B95E2F6559E}" dt="2020-05-22T15:57:53.472" v="58" actId="2696"/>
        <pc:sldMkLst>
          <pc:docMk/>
          <pc:sldMk cId="326785872" sldId="299"/>
        </pc:sldMkLst>
      </pc:sldChg>
    </pc:docChg>
  </pc:docChgLst>
  <pc:docChgLst>
    <pc:chgData name="Tegischer Lukas" userId="f78daebb-0565-485c-bd0e-1cd035e796ff" providerId="ADAL" clId="{87E78180-D284-4DB3-B482-5D0F9927DEEA}"/>
    <pc:docChg chg="custSel addSld delSld modSld">
      <pc:chgData name="Tegischer Lukas" userId="f78daebb-0565-485c-bd0e-1cd035e796ff" providerId="ADAL" clId="{87E78180-D284-4DB3-B482-5D0F9927DEEA}" dt="2020-05-22T08:10:02.037" v="200"/>
      <pc:docMkLst>
        <pc:docMk/>
      </pc:docMkLst>
      <pc:sldChg chg="modSp modTransition">
        <pc:chgData name="Tegischer Lukas" userId="f78daebb-0565-485c-bd0e-1cd035e796ff" providerId="ADAL" clId="{87E78180-D284-4DB3-B482-5D0F9927DEEA}" dt="2020-05-22T08:09:34.720" v="198"/>
        <pc:sldMkLst>
          <pc:docMk/>
          <pc:sldMk cId="336392357" sldId="256"/>
        </pc:sldMkLst>
        <pc:spChg chg="mod">
          <ac:chgData name="Tegischer Lukas" userId="f78daebb-0565-485c-bd0e-1cd035e796ff" providerId="ADAL" clId="{87E78180-D284-4DB3-B482-5D0F9927DEEA}" dt="2020-05-22T07:51:18.575" v="1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Transition delAnim modAnim">
        <pc:chgData name="Tegischer Lukas" userId="f78daebb-0565-485c-bd0e-1cd035e796ff" providerId="ADAL" clId="{87E78180-D284-4DB3-B482-5D0F9927DEEA}" dt="2020-05-22T08:09:47.900" v="199"/>
        <pc:sldMkLst>
          <pc:docMk/>
          <pc:sldMk cId="4068653008" sldId="278"/>
        </pc:sldMkLst>
        <pc:spChg chg="mod">
          <ac:chgData name="Tegischer Lukas" userId="f78daebb-0565-485c-bd0e-1cd035e796ff" providerId="ADAL" clId="{87E78180-D284-4DB3-B482-5D0F9927DEEA}" dt="2020-05-22T07:51:26.537" v="28" actId="20577"/>
          <ac:spMkLst>
            <pc:docMk/>
            <pc:sldMk cId="4068653008" sldId="278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87E78180-D284-4DB3-B482-5D0F9927DEEA}" dt="2020-05-22T07:52:38.407" v="82" actId="478"/>
          <ac:spMkLst>
            <pc:docMk/>
            <pc:sldMk cId="4068653008" sldId="278"/>
            <ac:spMk id="4" creationId="{D8EDCFC4-D5C8-4E05-BEB8-DAE1C9CCC68B}"/>
          </ac:spMkLst>
        </pc:spChg>
        <pc:spChg chg="del mod">
          <ac:chgData name="Tegischer Lukas" userId="f78daebb-0565-485c-bd0e-1cd035e796ff" providerId="ADAL" clId="{87E78180-D284-4DB3-B482-5D0F9927DEEA}" dt="2020-05-22T07:52:37.327" v="81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87E78180-D284-4DB3-B482-5D0F9927DEEA}" dt="2020-05-22T07:53:50.781" v="131" actId="1076"/>
          <ac:spMkLst>
            <pc:docMk/>
            <pc:sldMk cId="4068653008" sldId="278"/>
            <ac:spMk id="6" creationId="{C02B04E1-DB46-453D-BA65-4643E69E3437}"/>
          </ac:spMkLst>
        </pc:spChg>
        <pc:spChg chg="del">
          <ac:chgData name="Tegischer Lukas" userId="f78daebb-0565-485c-bd0e-1cd035e796ff" providerId="ADAL" clId="{87E78180-D284-4DB3-B482-5D0F9927DEEA}" dt="2020-05-22T07:51:52.397" v="64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87E78180-D284-4DB3-B482-5D0F9927DEEA}" dt="2020-05-22T07:51:53.533" v="65" actId="478"/>
          <ac:spMkLst>
            <pc:docMk/>
            <pc:sldMk cId="4068653008" sldId="278"/>
            <ac:spMk id="9" creationId="{39C13C33-4110-4B53-865F-3135381995BB}"/>
          </ac:spMkLst>
        </pc:spChg>
        <pc:spChg chg="del mod">
          <ac:chgData name="Tegischer Lukas" userId="f78daebb-0565-485c-bd0e-1cd035e796ff" providerId="ADAL" clId="{87E78180-D284-4DB3-B482-5D0F9927DEEA}" dt="2020-05-22T07:52:35.756" v="80" actId="478"/>
          <ac:spMkLst>
            <pc:docMk/>
            <pc:sldMk cId="4068653008" sldId="278"/>
            <ac:spMk id="10" creationId="{6A933B48-8856-4333-8B0E-C52E98CD85A9}"/>
          </ac:spMkLst>
        </pc:spChg>
        <pc:picChg chg="del">
          <ac:chgData name="Tegischer Lukas" userId="f78daebb-0565-485c-bd0e-1cd035e796ff" providerId="ADAL" clId="{87E78180-D284-4DB3-B482-5D0F9927DEEA}" dt="2020-05-22T07:51:54.134" v="66" actId="478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87E78180-D284-4DB3-B482-5D0F9927DEEA}" dt="2020-05-22T07:52:11.469" v="76" actId="1076"/>
          <ac:picMkLst>
            <pc:docMk/>
            <pc:sldMk cId="4068653008" sldId="278"/>
            <ac:picMk id="11" creationId="{1661E4AC-38B5-4B43-B93A-8ACEBCD1C1A4}"/>
          </ac:picMkLst>
        </pc:picChg>
      </pc:sldChg>
      <pc:sldChg chg="addSp delSp modSp modTransition delAnim">
        <pc:chgData name="Tegischer Lukas" userId="f78daebb-0565-485c-bd0e-1cd035e796ff" providerId="ADAL" clId="{87E78180-D284-4DB3-B482-5D0F9927DEEA}" dt="2020-05-22T08:10:02.037" v="200"/>
        <pc:sldMkLst>
          <pc:docMk/>
          <pc:sldMk cId="3227496293" sldId="292"/>
        </pc:sldMkLst>
        <pc:spChg chg="add mod">
          <ac:chgData name="Tegischer Lukas" userId="f78daebb-0565-485c-bd0e-1cd035e796ff" providerId="ADAL" clId="{87E78180-D284-4DB3-B482-5D0F9927DEEA}" dt="2020-05-22T07:54:37.567" v="140" actId="14100"/>
          <ac:spMkLst>
            <pc:docMk/>
            <pc:sldMk cId="3227496293" sldId="292"/>
            <ac:spMk id="2" creationId="{F686EE91-ED77-44E8-A2D7-6901DCF4B0B3}"/>
          </ac:spMkLst>
        </pc:spChg>
        <pc:spChg chg="del mod">
          <ac:chgData name="Tegischer Lukas" userId="f78daebb-0565-485c-bd0e-1cd035e796ff" providerId="ADAL" clId="{87E78180-D284-4DB3-B482-5D0F9927DEEA}" dt="2020-05-22T07:54:32.130" v="137" actId="478"/>
          <ac:spMkLst>
            <pc:docMk/>
            <pc:sldMk cId="3227496293" sldId="292"/>
            <ac:spMk id="4" creationId="{F5E6A082-AC10-46AE-93FC-AADF92A2E677}"/>
          </ac:spMkLst>
        </pc:spChg>
        <pc:spChg chg="add mod">
          <ac:chgData name="Tegischer Lukas" userId="f78daebb-0565-485c-bd0e-1cd035e796ff" providerId="ADAL" clId="{87E78180-D284-4DB3-B482-5D0F9927DEEA}" dt="2020-05-22T07:55:05.950" v="153" actId="1076"/>
          <ac:spMkLst>
            <pc:docMk/>
            <pc:sldMk cId="3227496293" sldId="292"/>
            <ac:spMk id="5" creationId="{E2F5AD25-8749-4DA4-AB39-7222C443F87B}"/>
          </ac:spMkLst>
        </pc:spChg>
        <pc:spChg chg="del">
          <ac:chgData name="Tegischer Lukas" userId="f78daebb-0565-485c-bd0e-1cd035e796ff" providerId="ADAL" clId="{87E78180-D284-4DB3-B482-5D0F9927DEEA}" dt="2020-05-22T07:54:41.318" v="141" actId="478"/>
          <ac:spMkLst>
            <pc:docMk/>
            <pc:sldMk cId="3227496293" sldId="292"/>
            <ac:spMk id="6" creationId="{7EA58A69-F2B0-4F38-87C0-A158EC37F5E3}"/>
          </ac:spMkLst>
        </pc:spChg>
        <pc:spChg chg="add mod">
          <ac:chgData name="Tegischer Lukas" userId="f78daebb-0565-485c-bd0e-1cd035e796ff" providerId="ADAL" clId="{87E78180-D284-4DB3-B482-5D0F9927DEEA}" dt="2020-05-22T07:55:18.497" v="155" actId="1076"/>
          <ac:spMkLst>
            <pc:docMk/>
            <pc:sldMk cId="3227496293" sldId="292"/>
            <ac:spMk id="7" creationId="{A89126D0-8032-487A-92F8-0E7D7BAB7261}"/>
          </ac:spMkLst>
        </pc:spChg>
        <pc:spChg chg="del">
          <ac:chgData name="Tegischer Lukas" userId="f78daebb-0565-485c-bd0e-1cd035e796ff" providerId="ADAL" clId="{87E78180-D284-4DB3-B482-5D0F9927DEEA}" dt="2020-05-22T07:54:42.426" v="143" actId="478"/>
          <ac:spMkLst>
            <pc:docMk/>
            <pc:sldMk cId="3227496293" sldId="292"/>
            <ac:spMk id="11" creationId="{ED0131A2-D21E-4006-A580-8BD9E4A38AE2}"/>
          </ac:spMkLst>
        </pc:spChg>
        <pc:picChg chg="add mod">
          <ac:chgData name="Tegischer Lukas" userId="f78daebb-0565-485c-bd0e-1cd035e796ff" providerId="ADAL" clId="{87E78180-D284-4DB3-B482-5D0F9927DEEA}" dt="2020-05-22T07:55:04.005" v="152" actId="1076"/>
          <ac:picMkLst>
            <pc:docMk/>
            <pc:sldMk cId="3227496293" sldId="292"/>
            <ac:picMk id="9" creationId="{9CC079EF-EA0E-42B4-B2D3-E333AB588543}"/>
          </ac:picMkLst>
        </pc:picChg>
        <pc:picChg chg="del">
          <ac:chgData name="Tegischer Lukas" userId="f78daebb-0565-485c-bd0e-1cd035e796ff" providerId="ADAL" clId="{87E78180-D284-4DB3-B482-5D0F9927DEEA}" dt="2020-05-22T07:54:41.775" v="142" actId="478"/>
          <ac:picMkLst>
            <pc:docMk/>
            <pc:sldMk cId="3227496293" sldId="292"/>
            <ac:picMk id="12" creationId="{0668C3FB-113A-4370-81A0-7C1983714CBF}"/>
          </ac:picMkLst>
        </pc:picChg>
      </pc:sldChg>
      <pc:sldChg chg="del">
        <pc:chgData name="Tegischer Lukas" userId="f78daebb-0565-485c-bd0e-1cd035e796ff" providerId="ADAL" clId="{87E78180-D284-4DB3-B482-5D0F9927DEEA}" dt="2020-05-22T07:54:11.391" v="135" actId="2696"/>
        <pc:sldMkLst>
          <pc:docMk/>
          <pc:sldMk cId="3291215939" sldId="293"/>
        </pc:sldMkLst>
      </pc:sldChg>
      <pc:sldChg chg="add modTransition modAnim">
        <pc:chgData name="Tegischer Lukas" userId="f78daebb-0565-485c-bd0e-1cd035e796ff" providerId="ADAL" clId="{87E78180-D284-4DB3-B482-5D0F9927DEEA}" dt="2020-05-22T08:10:02.037" v="200"/>
        <pc:sldMkLst>
          <pc:docMk/>
          <pc:sldMk cId="1169683197" sldId="294"/>
        </pc:sldMkLst>
      </pc:sldChg>
      <pc:sldChg chg="addSp delSp modSp add modTransition delAnim">
        <pc:chgData name="Tegischer Lukas" userId="f78daebb-0565-485c-bd0e-1cd035e796ff" providerId="ADAL" clId="{87E78180-D284-4DB3-B482-5D0F9927DEEA}" dt="2020-05-22T08:10:02.037" v="200"/>
        <pc:sldMkLst>
          <pc:docMk/>
          <pc:sldMk cId="1523171593" sldId="295"/>
        </pc:sldMkLst>
        <pc:spChg chg="del">
          <ac:chgData name="Tegischer Lukas" userId="f78daebb-0565-485c-bd0e-1cd035e796ff" providerId="ADAL" clId="{87E78180-D284-4DB3-B482-5D0F9927DEEA}" dt="2020-05-22T08:08:52.844" v="157" actId="478"/>
          <ac:spMkLst>
            <pc:docMk/>
            <pc:sldMk cId="1523171593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87E78180-D284-4DB3-B482-5D0F9927DEEA}" dt="2020-05-22T08:08:58.488" v="168" actId="20577"/>
          <ac:spMkLst>
            <pc:docMk/>
            <pc:sldMk cId="1523171593" sldId="295"/>
            <ac:spMk id="3" creationId="{00000000-0000-0000-0000-000000000000}"/>
          </ac:spMkLst>
        </pc:spChg>
        <pc:spChg chg="del">
          <ac:chgData name="Tegischer Lukas" userId="f78daebb-0565-485c-bd0e-1cd035e796ff" providerId="ADAL" clId="{87E78180-D284-4DB3-B482-5D0F9927DEEA}" dt="2020-05-22T08:08:55.317" v="160" actId="478"/>
          <ac:spMkLst>
            <pc:docMk/>
            <pc:sldMk cId="1523171593" sldId="295"/>
            <ac:spMk id="4" creationId="{D8EDCFC4-D5C8-4E05-BEB8-DAE1C9CCC68B}"/>
          </ac:spMkLst>
        </pc:spChg>
        <pc:spChg chg="del">
          <ac:chgData name="Tegischer Lukas" userId="f78daebb-0565-485c-bd0e-1cd035e796ff" providerId="ADAL" clId="{87E78180-D284-4DB3-B482-5D0F9927DEEA}" dt="2020-05-22T08:08:55.317" v="160" actId="478"/>
          <ac:spMkLst>
            <pc:docMk/>
            <pc:sldMk cId="1523171593" sldId="295"/>
            <ac:spMk id="5" creationId="{60E8481B-E104-4BB1-9EC9-3D090B70F1B4}"/>
          </ac:spMkLst>
        </pc:spChg>
        <pc:spChg chg="add mod">
          <ac:chgData name="Tegischer Lukas" userId="f78daebb-0565-485c-bd0e-1cd035e796ff" providerId="ADAL" clId="{87E78180-D284-4DB3-B482-5D0F9927DEEA}" dt="2020-05-22T08:09:09.574" v="196" actId="1076"/>
          <ac:spMkLst>
            <pc:docMk/>
            <pc:sldMk cId="1523171593" sldId="295"/>
            <ac:spMk id="6" creationId="{0B8AC8C3-A73F-4B48-8FAE-CD466ACBAF83}"/>
          </ac:spMkLst>
        </pc:spChg>
        <pc:spChg chg="del mod">
          <ac:chgData name="Tegischer Lukas" userId="f78daebb-0565-485c-bd0e-1cd035e796ff" providerId="ADAL" clId="{87E78180-D284-4DB3-B482-5D0F9927DEEA}" dt="2020-05-22T08:08:53.738" v="159" actId="478"/>
          <ac:spMkLst>
            <pc:docMk/>
            <pc:sldMk cId="1523171593" sldId="295"/>
            <ac:spMk id="10" creationId="{6A933B48-8856-4333-8B0E-C52E98CD85A9}"/>
          </ac:spMkLst>
        </pc:spChg>
        <pc:picChg chg="del">
          <ac:chgData name="Tegischer Lukas" userId="f78daebb-0565-485c-bd0e-1cd035e796ff" providerId="ADAL" clId="{87E78180-D284-4DB3-B482-5D0F9927DEEA}" dt="2020-05-22T08:08:55.317" v="160" actId="478"/>
          <ac:picMkLst>
            <pc:docMk/>
            <pc:sldMk cId="1523171593" sldId="295"/>
            <ac:picMk id="11" creationId="{1661E4AC-38B5-4B43-B93A-8ACEBCD1C1A4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07:48:01.031" v="362" actId="1076"/>
      <pc:docMkLst>
        <pc:docMk/>
      </pc:docMkLst>
      <pc:sldChg chg="addSp delSp modSp">
        <pc:chgData name="Tegischer Lukas" userId="f78daebb-0565-485c-bd0e-1cd035e796ff" providerId="ADAL" clId="{3EE2BE23-A300-4464-BE7E-C757D3BD098F}" dt="2020-05-22T07:38:25.917" v="275" actId="1076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setBg delAnim modAnim">
        <pc:chgData name="Tegischer Lukas" userId="f78daebb-0565-485c-bd0e-1cd035e796ff" providerId="ADAL" clId="{3EE2BE23-A300-4464-BE7E-C757D3BD098F}" dt="2020-05-22T07:38:57.526" v="284" actId="1076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07:38:32.827" v="277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delAnim modAnim">
        <pc:chgData name="Tegischer Lukas" userId="f78daebb-0565-485c-bd0e-1cd035e796ff" providerId="ADAL" clId="{3EE2BE23-A300-4464-BE7E-C757D3BD098F}" dt="2020-05-22T07:39:07.147" v="286" actId="113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delAnim">
        <pc:chgData name="Tegischer Lukas" userId="f78daebb-0565-485c-bd0e-1cd035e796ff" providerId="ADAL" clId="{3EE2BE23-A300-4464-BE7E-C757D3BD098F}" dt="2020-05-22T07:48:01.031" v="362" actId="1076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AC667BE-2117-4ECF-90C5-FBD8BC4C98A3}"/>
    <pc:docChg chg="custSel addSld delSld modSld">
      <pc:chgData name="Tegischer Lukas" userId="f78daebb-0565-485c-bd0e-1cd035e796ff" providerId="ADAL" clId="{DAC667BE-2117-4ECF-90C5-FBD8BC4C98A3}" dt="2020-05-22T08:14:53.222" v="99"/>
      <pc:docMkLst>
        <pc:docMk/>
      </pc:docMkLst>
      <pc:sldChg chg="modSp">
        <pc:chgData name="Tegischer Lukas" userId="f78daebb-0565-485c-bd0e-1cd035e796ff" providerId="ADAL" clId="{DAC667BE-2117-4ECF-90C5-FBD8BC4C98A3}" dt="2020-05-22T08:11:30.958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AC667BE-2117-4ECF-90C5-FBD8BC4C98A3}" dt="2020-05-22T08:11:30.958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AC667BE-2117-4ECF-90C5-FBD8BC4C98A3}" dt="2020-05-22T08:13:41.168" v="65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DAC667BE-2117-4ECF-90C5-FBD8BC4C98A3}" dt="2020-05-22T08:12:05.827" v="39" actId="2057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DAC667BE-2117-4ECF-90C5-FBD8BC4C98A3}" dt="2020-05-22T08:12:09.117" v="41" actId="20577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DAC667BE-2117-4ECF-90C5-FBD8BC4C98A3}" dt="2020-05-22T08:12:58.196" v="54" actId="404"/>
          <ac:spMkLst>
            <pc:docMk/>
            <pc:sldMk cId="4068653008" sldId="278"/>
            <ac:spMk id="4" creationId="{BE76B085-C4FB-42A1-91BE-6045B18F4840}"/>
          </ac:spMkLst>
        </pc:spChg>
        <pc:spChg chg="add mod">
          <ac:chgData name="Tegischer Lukas" userId="f78daebb-0565-485c-bd0e-1cd035e796ff" providerId="ADAL" clId="{DAC667BE-2117-4ECF-90C5-FBD8BC4C98A3}" dt="2020-05-22T08:13:41.168" v="65" actId="20577"/>
          <ac:spMkLst>
            <pc:docMk/>
            <pc:sldMk cId="4068653008" sldId="278"/>
            <ac:spMk id="5" creationId="{615EC234-40A7-4F5E-81F4-6BF71480FEED}"/>
          </ac:spMkLst>
        </pc:spChg>
        <pc:spChg chg="del">
          <ac:chgData name="Tegischer Lukas" userId="f78daebb-0565-485c-bd0e-1cd035e796ff" providerId="ADAL" clId="{DAC667BE-2117-4ECF-90C5-FBD8BC4C98A3}" dt="2020-05-22T08:12:01.376" v="23" actId="478"/>
          <ac:spMkLst>
            <pc:docMk/>
            <pc:sldMk cId="4068653008" sldId="278"/>
            <ac:spMk id="6" creationId="{C02B04E1-DB46-453D-BA65-4643E69E3437}"/>
          </ac:spMkLst>
        </pc:spChg>
        <pc:spChg chg="add del mod">
          <ac:chgData name="Tegischer Lukas" userId="f78daebb-0565-485c-bd0e-1cd035e796ff" providerId="ADAL" clId="{DAC667BE-2117-4ECF-90C5-FBD8BC4C98A3}" dt="2020-05-22T08:13:17.604" v="59" actId="478"/>
          <ac:spMkLst>
            <pc:docMk/>
            <pc:sldMk cId="4068653008" sldId="278"/>
            <ac:spMk id="7" creationId="{94349B6E-DF0B-4B0F-A9F2-0D05DAF5545F}"/>
          </ac:spMkLst>
        </pc:spChg>
        <pc:picChg chg="del mod">
          <ac:chgData name="Tegischer Lukas" userId="f78daebb-0565-485c-bd0e-1cd035e796ff" providerId="ADAL" clId="{DAC667BE-2117-4ECF-90C5-FBD8BC4C98A3}" dt="2020-05-22T08:12:02.551" v="25" actId="478"/>
          <ac:picMkLst>
            <pc:docMk/>
            <pc:sldMk cId="4068653008" sldId="278"/>
            <ac:picMk id="11" creationId="{1661E4AC-38B5-4B43-B93A-8ACEBCD1C1A4}"/>
          </ac:picMkLst>
        </pc:picChg>
      </pc:sldChg>
      <pc:sldChg chg="modSp">
        <pc:chgData name="Tegischer Lukas" userId="f78daebb-0565-485c-bd0e-1cd035e796ff" providerId="ADAL" clId="{DAC667BE-2117-4ECF-90C5-FBD8BC4C98A3}" dt="2020-05-22T08:14:32.156" v="97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AC667BE-2117-4ECF-90C5-FBD8BC4C98A3}" dt="2020-05-22T08:14:32.156" v="97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AC667BE-2117-4ECF-90C5-FBD8BC4C98A3}" dt="2020-05-22T08:14:21.649" v="75" actId="2696"/>
        <pc:sldMkLst>
          <pc:docMk/>
          <pc:sldMk cId="3227496293" sldId="292"/>
        </pc:sldMkLst>
      </pc:sldChg>
      <pc:sldChg chg="del">
        <pc:chgData name="Tegischer Lukas" userId="f78daebb-0565-485c-bd0e-1cd035e796ff" providerId="ADAL" clId="{DAC667BE-2117-4ECF-90C5-FBD8BC4C98A3}" dt="2020-05-22T08:14:19.834" v="73" actId="2696"/>
        <pc:sldMkLst>
          <pc:docMk/>
          <pc:sldMk cId="1169683197" sldId="294"/>
        </pc:sldMkLst>
      </pc:sldChg>
      <pc:sldChg chg="del">
        <pc:chgData name="Tegischer Lukas" userId="f78daebb-0565-485c-bd0e-1cd035e796ff" providerId="ADAL" clId="{DAC667BE-2117-4ECF-90C5-FBD8BC4C98A3}" dt="2020-05-22T08:14:20.755" v="74" actId="2696"/>
        <pc:sldMkLst>
          <pc:docMk/>
          <pc:sldMk cId="1523171593" sldId="295"/>
        </pc:sldMkLst>
      </pc:sldChg>
      <pc:sldChg chg="delSp modSp add modTransition">
        <pc:chgData name="Tegischer Lukas" userId="f78daebb-0565-485c-bd0e-1cd035e796ff" providerId="ADAL" clId="{DAC667BE-2117-4ECF-90C5-FBD8BC4C98A3}" dt="2020-05-22T08:14:53.222" v="99"/>
        <pc:sldMkLst>
          <pc:docMk/>
          <pc:sldMk cId="127089651" sldId="296"/>
        </pc:sldMkLst>
        <pc:spChg chg="del">
          <ac:chgData name="Tegischer Lukas" userId="f78daebb-0565-485c-bd0e-1cd035e796ff" providerId="ADAL" clId="{DAC667BE-2117-4ECF-90C5-FBD8BC4C98A3}" dt="2020-05-22T08:13:23.732" v="61" actId="478"/>
          <ac:spMkLst>
            <pc:docMk/>
            <pc:sldMk cId="127089651" sldId="296"/>
            <ac:spMk id="5" creationId="{615EC234-40A7-4F5E-81F4-6BF71480FEED}"/>
          </ac:spMkLst>
        </pc:spChg>
        <pc:spChg chg="mod">
          <ac:chgData name="Tegischer Lukas" userId="f78daebb-0565-485c-bd0e-1cd035e796ff" providerId="ADAL" clId="{DAC667BE-2117-4ECF-90C5-FBD8BC4C98A3}" dt="2020-05-22T08:13:36.877" v="64" actId="20577"/>
          <ac:spMkLst>
            <pc:docMk/>
            <pc:sldMk cId="127089651" sldId="296"/>
            <ac:spMk id="7" creationId="{94349B6E-DF0B-4B0F-A9F2-0D05DAF5545F}"/>
          </ac:spMkLst>
        </pc:spChg>
      </pc:sldChg>
      <pc:sldChg chg="addSp delSp modSp add modTransition">
        <pc:chgData name="Tegischer Lukas" userId="f78daebb-0565-485c-bd0e-1cd035e796ff" providerId="ADAL" clId="{DAC667BE-2117-4ECF-90C5-FBD8BC4C98A3}" dt="2020-05-22T08:14:53.222" v="99"/>
        <pc:sldMkLst>
          <pc:docMk/>
          <pc:sldMk cId="1690730730" sldId="297"/>
        </pc:sldMkLst>
        <pc:spChg chg="del">
          <ac:chgData name="Tegischer Lukas" userId="f78daebb-0565-485c-bd0e-1cd035e796ff" providerId="ADAL" clId="{DAC667BE-2117-4ECF-90C5-FBD8BC4C98A3}" dt="2020-05-22T08:14:02.203" v="69" actId="478"/>
          <ac:spMkLst>
            <pc:docMk/>
            <pc:sldMk cId="1690730730" sldId="297"/>
            <ac:spMk id="2" creationId="{00000000-0000-0000-0000-000000000000}"/>
          </ac:spMkLst>
        </pc:spChg>
        <pc:spChg chg="del">
          <ac:chgData name="Tegischer Lukas" userId="f78daebb-0565-485c-bd0e-1cd035e796ff" providerId="ADAL" clId="{DAC667BE-2117-4ECF-90C5-FBD8BC4C98A3}" dt="2020-05-22T08:14:00.612" v="68" actId="478"/>
          <ac:spMkLst>
            <pc:docMk/>
            <pc:sldMk cId="1690730730" sldId="297"/>
            <ac:spMk id="4" creationId="{BE76B085-C4FB-42A1-91BE-6045B18F4840}"/>
          </ac:spMkLst>
        </pc:spChg>
        <pc:spChg chg="add mod">
          <ac:chgData name="Tegischer Lukas" userId="f78daebb-0565-485c-bd0e-1cd035e796ff" providerId="ADAL" clId="{DAC667BE-2117-4ECF-90C5-FBD8BC4C98A3}" dt="2020-05-22T08:14:15.738" v="72" actId="14100"/>
          <ac:spMkLst>
            <pc:docMk/>
            <pc:sldMk cId="1690730730" sldId="297"/>
            <ac:spMk id="5" creationId="{0E664112-EC37-4F23-9AF3-957BCC75988F}"/>
          </ac:spMkLst>
        </pc:spChg>
        <pc:spChg chg="del">
          <ac:chgData name="Tegischer Lukas" userId="f78daebb-0565-485c-bd0e-1cd035e796ff" providerId="ADAL" clId="{DAC667BE-2117-4ECF-90C5-FBD8BC4C98A3}" dt="2020-05-22T08:13:58.981" v="67" actId="478"/>
          <ac:spMkLst>
            <pc:docMk/>
            <pc:sldMk cId="1690730730" sldId="297"/>
            <ac:spMk id="7" creationId="{94349B6E-DF0B-4B0F-A9F2-0D05DAF5545F}"/>
          </ac:spMkLst>
        </pc:spChg>
      </pc:sldChg>
    </pc:docChg>
  </pc:docChgLst>
  <pc:docChgLst>
    <pc:chgData name="Tegischer Lukas" userId="f78daebb-0565-485c-bd0e-1cd035e796ff" providerId="ADAL" clId="{1DBFB992-39A4-4998-A5D6-B11A08A6ADE3}"/>
    <pc:docChg chg="undo redo custSel addSld modSld">
      <pc:chgData name="Tegischer Lukas" userId="f78daebb-0565-485c-bd0e-1cd035e796ff" providerId="ADAL" clId="{1DBFB992-39A4-4998-A5D6-B11A08A6ADE3}" dt="2020-05-27T12:04:03.833" v="278" actId="20577"/>
      <pc:docMkLst>
        <pc:docMk/>
      </pc:docMkLst>
      <pc:sldChg chg="delSp modSp">
        <pc:chgData name="Tegischer Lukas" userId="f78daebb-0565-485c-bd0e-1cd035e796ff" providerId="ADAL" clId="{1DBFB992-39A4-4998-A5D6-B11A08A6ADE3}" dt="2020-05-22T18:48:41.816" v="186" actId="478"/>
        <pc:sldMkLst>
          <pc:docMk/>
          <pc:sldMk cId="336392357" sldId="256"/>
        </pc:sldMkLst>
        <pc:spChg chg="mod">
          <ac:chgData name="Tegischer Lukas" userId="f78daebb-0565-485c-bd0e-1cd035e796ff" providerId="ADAL" clId="{1DBFB992-39A4-4998-A5D6-B11A08A6ADE3}" dt="2020-05-22T18:12:47.027" v="185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1DBFB992-39A4-4998-A5D6-B11A08A6ADE3}" dt="2020-05-22T18:48:41.816" v="186" actId="478"/>
          <ac:spMkLst>
            <pc:docMk/>
            <pc:sldMk cId="336392357" sldId="256"/>
            <ac:spMk id="6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1DBFB992-39A4-4998-A5D6-B11A08A6ADE3}" dt="2020-05-26T20:58:41.902" v="191" actId="478"/>
        <pc:sldMkLst>
          <pc:docMk/>
          <pc:sldMk cId="4068653008" sldId="278"/>
        </pc:sldMkLst>
        <pc:spChg chg="mod">
          <ac:chgData name="Tegischer Lukas" userId="f78daebb-0565-485c-bd0e-1cd035e796ff" providerId="ADAL" clId="{1DBFB992-39A4-4998-A5D6-B11A08A6ADE3}" dt="2020-05-22T18:02:30.040" v="17" actId="20577"/>
          <ac:spMkLst>
            <pc:docMk/>
            <pc:sldMk cId="4068653008" sldId="278"/>
            <ac:spMk id="2" creationId="{00000000-0000-0000-0000-000000000000}"/>
          </ac:spMkLst>
        </pc:spChg>
        <pc:spChg chg="del mod">
          <ac:chgData name="Tegischer Lukas" userId="f78daebb-0565-485c-bd0e-1cd035e796ff" providerId="ADAL" clId="{1DBFB992-39A4-4998-A5D6-B11A08A6ADE3}" dt="2020-05-26T20:58:36.238" v="188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1DBFB992-39A4-4998-A5D6-B11A08A6ADE3}" dt="2020-05-22T18:05:12.292" v="39" actId="1076"/>
          <ac:spMkLst>
            <pc:docMk/>
            <pc:sldMk cId="4068653008" sldId="278"/>
            <ac:spMk id="4" creationId="{1D9C57F1-1B59-43DB-BF9E-A5ADB6F288CE}"/>
          </ac:spMkLst>
        </pc:spChg>
        <pc:spChg chg="del">
          <ac:chgData name="Tegischer Lukas" userId="f78daebb-0565-485c-bd0e-1cd035e796ff" providerId="ADAL" clId="{1DBFB992-39A4-4998-A5D6-B11A08A6ADE3}" dt="2020-05-22T18:04:37.061" v="30" actId="478"/>
          <ac:spMkLst>
            <pc:docMk/>
            <pc:sldMk cId="4068653008" sldId="278"/>
            <ac:spMk id="5" creationId="{C69B657C-5573-4812-ACC1-D7CF277635DC}"/>
          </ac:spMkLst>
        </pc:spChg>
        <pc:spChg chg="add del mod">
          <ac:chgData name="Tegischer Lukas" userId="f78daebb-0565-485c-bd0e-1cd035e796ff" providerId="ADAL" clId="{1DBFB992-39A4-4998-A5D6-B11A08A6ADE3}" dt="2020-05-26T20:58:41.902" v="191" actId="478"/>
          <ac:spMkLst>
            <pc:docMk/>
            <pc:sldMk cId="4068653008" sldId="278"/>
            <ac:spMk id="6" creationId="{D0ACB888-9F6D-4996-8C62-CD26700594A3}"/>
          </ac:spMkLst>
        </pc:spChg>
        <pc:spChg chg="del">
          <ac:chgData name="Tegischer Lukas" userId="f78daebb-0565-485c-bd0e-1cd035e796ff" providerId="ADAL" clId="{1DBFB992-39A4-4998-A5D6-B11A08A6ADE3}" dt="2020-05-22T18:04:36.373" v="29" actId="478"/>
          <ac:spMkLst>
            <pc:docMk/>
            <pc:sldMk cId="4068653008" sldId="278"/>
            <ac:spMk id="6" creationId="{E5EDA467-FB33-4198-908B-E6B914C78BA5}"/>
          </ac:spMkLst>
        </pc:spChg>
        <pc:spChg chg="del">
          <ac:chgData name="Tegischer Lukas" userId="f78daebb-0565-485c-bd0e-1cd035e796ff" providerId="ADAL" clId="{1DBFB992-39A4-4998-A5D6-B11A08A6ADE3}" dt="2020-05-22T18:04:35.572" v="28" actId="478"/>
          <ac:spMkLst>
            <pc:docMk/>
            <pc:sldMk cId="4068653008" sldId="278"/>
            <ac:spMk id="7" creationId="{99AC0499-BE82-4076-8C70-D24C79E71FED}"/>
          </ac:spMkLst>
        </pc:spChg>
        <pc:spChg chg="del mod">
          <ac:chgData name="Tegischer Lukas" userId="f78daebb-0565-485c-bd0e-1cd035e796ff" providerId="ADAL" clId="{1DBFB992-39A4-4998-A5D6-B11A08A6ADE3}" dt="2020-05-22T18:04:34.696" v="27" actId="478"/>
          <ac:spMkLst>
            <pc:docMk/>
            <pc:sldMk cId="4068653008" sldId="278"/>
            <ac:spMk id="8" creationId="{AC041B61-2B12-43BC-B638-678CCBA97EC6}"/>
          </ac:spMkLst>
        </pc:spChg>
        <pc:spChg chg="add mod">
          <ac:chgData name="Tegischer Lukas" userId="f78daebb-0565-485c-bd0e-1cd035e796ff" providerId="ADAL" clId="{1DBFB992-39A4-4998-A5D6-B11A08A6ADE3}" dt="2020-05-22T18:05:12.292" v="39" actId="1076"/>
          <ac:spMkLst>
            <pc:docMk/>
            <pc:sldMk cId="4068653008" sldId="278"/>
            <ac:spMk id="9" creationId="{98DA7AC3-00EB-4118-B995-8772CF9738D7}"/>
          </ac:spMkLst>
        </pc:spChg>
        <pc:spChg chg="add mod">
          <ac:chgData name="Tegischer Lukas" userId="f78daebb-0565-485c-bd0e-1cd035e796ff" providerId="ADAL" clId="{1DBFB992-39A4-4998-A5D6-B11A08A6ADE3}" dt="2020-05-22T18:05:12.292" v="39" actId="1076"/>
          <ac:spMkLst>
            <pc:docMk/>
            <pc:sldMk cId="4068653008" sldId="278"/>
            <ac:spMk id="10" creationId="{7694D23F-4E1D-4081-A202-00FAED0CB0C2}"/>
          </ac:spMkLst>
        </pc:spChg>
        <pc:spChg chg="del">
          <ac:chgData name="Tegischer Lukas" userId="f78daebb-0565-485c-bd0e-1cd035e796ff" providerId="ADAL" clId="{1DBFB992-39A4-4998-A5D6-B11A08A6ADE3}" dt="2020-05-22T18:04:32.453" v="25" actId="478"/>
          <ac:spMkLst>
            <pc:docMk/>
            <pc:sldMk cId="4068653008" sldId="278"/>
            <ac:spMk id="13" creationId="{73F41481-12AA-41B4-B5D0-7E56F60B21CC}"/>
          </ac:spMkLst>
        </pc:spChg>
        <pc:spChg chg="add mod">
          <ac:chgData name="Tegischer Lukas" userId="f78daebb-0565-485c-bd0e-1cd035e796ff" providerId="ADAL" clId="{1DBFB992-39A4-4998-A5D6-B11A08A6ADE3}" dt="2020-05-22T18:05:12.292" v="39" actId="1076"/>
          <ac:spMkLst>
            <pc:docMk/>
            <pc:sldMk cId="4068653008" sldId="278"/>
            <ac:spMk id="15" creationId="{FFFC46E6-83FE-4B23-B13C-6CFF569A1CD3}"/>
          </ac:spMkLst>
        </pc:spChg>
        <pc:picChg chg="del">
          <ac:chgData name="Tegischer Lukas" userId="f78daebb-0565-485c-bd0e-1cd035e796ff" providerId="ADAL" clId="{1DBFB992-39A4-4998-A5D6-B11A08A6ADE3}" dt="2020-05-22T18:02:36.272" v="18" actId="478"/>
          <ac:picMkLst>
            <pc:docMk/>
            <pc:sldMk cId="4068653008" sldId="278"/>
            <ac:picMk id="11" creationId="{54B2FEA0-2804-495C-BD5B-2F6299FB6BB1}"/>
          </ac:picMkLst>
        </pc:picChg>
        <pc:picChg chg="add del mod">
          <ac:chgData name="Tegischer Lukas" userId="f78daebb-0565-485c-bd0e-1cd035e796ff" providerId="ADAL" clId="{1DBFB992-39A4-4998-A5D6-B11A08A6ADE3}" dt="2020-05-26T20:58:39.659" v="190" actId="478"/>
          <ac:picMkLst>
            <pc:docMk/>
            <pc:sldMk cId="4068653008" sldId="278"/>
            <ac:picMk id="12" creationId="{D105BFE2-91D2-42F2-8353-23485E11BF39}"/>
          </ac:picMkLst>
        </pc:picChg>
      </pc:sldChg>
      <pc:sldChg chg="addSp delSp modSp">
        <pc:chgData name="Tegischer Lukas" userId="f78daebb-0565-485c-bd0e-1cd035e796ff" providerId="ADAL" clId="{1DBFB992-39A4-4998-A5D6-B11A08A6ADE3}" dt="2020-05-27T12:04:01.849" v="276"/>
        <pc:sldMkLst>
          <pc:docMk/>
          <pc:sldMk cId="3932101437" sldId="291"/>
        </pc:sldMkLst>
        <pc:spChg chg="mod">
          <ac:chgData name="Tegischer Lukas" userId="f78daebb-0565-485c-bd0e-1cd035e796ff" providerId="ADAL" clId="{1DBFB992-39A4-4998-A5D6-B11A08A6ADE3}" dt="2020-05-27T12:04:01.678" v="275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1DBFB992-39A4-4998-A5D6-B11A08A6ADE3}" dt="2020-05-22T18:48:43.834" v="187" actId="478"/>
          <ac:spMkLst>
            <pc:docMk/>
            <pc:sldMk cId="3932101437" sldId="291"/>
            <ac:spMk id="6" creationId="{00000000-0000-0000-0000-000000000000}"/>
          </ac:spMkLst>
        </pc:spChg>
        <pc:spChg chg="add del">
          <ac:chgData name="Tegischer Lukas" userId="f78daebb-0565-485c-bd0e-1cd035e796ff" providerId="ADAL" clId="{1DBFB992-39A4-4998-A5D6-B11A08A6ADE3}" dt="2020-05-27T12:04:01.849" v="276"/>
          <ac:spMkLst>
            <pc:docMk/>
            <pc:sldMk cId="3932101437" sldId="291"/>
            <ac:spMk id="6" creationId="{F54E50E5-D2DA-4973-A187-6F503D2D22A0}"/>
          </ac:spMkLst>
        </pc:spChg>
        <pc:spChg chg="add del mod">
          <ac:chgData name="Tegischer Lukas" userId="f78daebb-0565-485c-bd0e-1cd035e796ff" providerId="ADAL" clId="{1DBFB992-39A4-4998-A5D6-B11A08A6ADE3}" dt="2020-05-27T12:04:01.493" v="274"/>
          <ac:spMkLst>
            <pc:docMk/>
            <pc:sldMk cId="3932101437" sldId="291"/>
            <ac:spMk id="7" creationId="{8023B408-9B96-4DB2-9379-9F43992AE159}"/>
          </ac:spMkLst>
        </pc:spChg>
      </pc:sldChg>
      <pc:sldChg chg="addSp delSp modSp delAnim">
        <pc:chgData name="Tegischer Lukas" userId="f78daebb-0565-485c-bd0e-1cd035e796ff" providerId="ADAL" clId="{1DBFB992-39A4-4998-A5D6-B11A08A6ADE3}" dt="2020-05-27T12:04:03.833" v="278" actId="20577"/>
        <pc:sldMkLst>
          <pc:docMk/>
          <pc:sldMk cId="127089651" sldId="296"/>
        </pc:sldMkLst>
        <pc:spChg chg="add mod">
          <ac:chgData name="Tegischer Lukas" userId="f78daebb-0565-485c-bd0e-1cd035e796ff" providerId="ADAL" clId="{1DBFB992-39A4-4998-A5D6-B11A08A6ADE3}" dt="2020-05-27T12:04:03.833" v="278" actId="20577"/>
          <ac:spMkLst>
            <pc:docMk/>
            <pc:sldMk cId="127089651" sldId="296"/>
            <ac:spMk id="2" creationId="{32E53390-0797-497E-8341-3958D267B771}"/>
          </ac:spMkLst>
        </pc:spChg>
        <pc:spChg chg="del mod">
          <ac:chgData name="Tegischer Lukas" userId="f78daebb-0565-485c-bd0e-1cd035e796ff" providerId="ADAL" clId="{1DBFB992-39A4-4998-A5D6-B11A08A6ADE3}" dt="2020-05-26T20:58:50.110" v="193" actId="478"/>
          <ac:spMkLst>
            <pc:docMk/>
            <pc:sldMk cId="127089651" sldId="296"/>
            <ac:spMk id="3" creationId="{00000000-0000-0000-0000-000000000000}"/>
          </ac:spMkLst>
        </pc:spChg>
        <pc:spChg chg="add mod">
          <ac:chgData name="Tegischer Lukas" userId="f78daebb-0565-485c-bd0e-1cd035e796ff" providerId="ADAL" clId="{1DBFB992-39A4-4998-A5D6-B11A08A6ADE3}" dt="2020-05-22T18:11:08.312" v="172" actId="403"/>
          <ac:spMkLst>
            <pc:docMk/>
            <pc:sldMk cId="127089651" sldId="296"/>
            <ac:spMk id="4" creationId="{5B2C22F0-3201-4519-8A5B-81DDF0B891C6}"/>
          </ac:spMkLst>
        </pc:spChg>
        <pc:spChg chg="del">
          <ac:chgData name="Tegischer Lukas" userId="f78daebb-0565-485c-bd0e-1cd035e796ff" providerId="ADAL" clId="{1DBFB992-39A4-4998-A5D6-B11A08A6ADE3}" dt="2020-05-22T18:10:05.812" v="152" actId="478"/>
          <ac:spMkLst>
            <pc:docMk/>
            <pc:sldMk cId="127089651" sldId="296"/>
            <ac:spMk id="5" creationId="{08B98C67-63C0-4296-984C-7B74D1215CD7}"/>
          </ac:spMkLst>
        </pc:spChg>
        <pc:spChg chg="add mod">
          <ac:chgData name="Tegischer Lukas" userId="f78daebb-0565-485c-bd0e-1cd035e796ff" providerId="ADAL" clId="{1DBFB992-39A4-4998-A5D6-B11A08A6ADE3}" dt="2020-05-26T20:58:50.110" v="193" actId="478"/>
          <ac:spMkLst>
            <pc:docMk/>
            <pc:sldMk cId="127089651" sldId="296"/>
            <ac:spMk id="6" creationId="{3611FC40-1F27-4D65-9B5B-35C1EFB40888}"/>
          </ac:spMkLst>
        </pc:spChg>
        <pc:spChg chg="del mod">
          <ac:chgData name="Tegischer Lukas" userId="f78daebb-0565-485c-bd0e-1cd035e796ff" providerId="ADAL" clId="{1DBFB992-39A4-4998-A5D6-B11A08A6ADE3}" dt="2020-05-22T18:10:07.458" v="154" actId="478"/>
          <ac:spMkLst>
            <pc:docMk/>
            <pc:sldMk cId="127089651" sldId="296"/>
            <ac:spMk id="6" creationId="{FDDF4808-AD46-4A53-B057-9F3413C0F580}"/>
          </ac:spMkLst>
        </pc:spChg>
        <pc:spChg chg="del">
          <ac:chgData name="Tegischer Lukas" userId="f78daebb-0565-485c-bd0e-1cd035e796ff" providerId="ADAL" clId="{1DBFB992-39A4-4998-A5D6-B11A08A6ADE3}" dt="2020-05-22T18:10:08.384" v="155" actId="478"/>
          <ac:spMkLst>
            <pc:docMk/>
            <pc:sldMk cId="127089651" sldId="296"/>
            <ac:spMk id="7" creationId="{F6A7755C-E105-4692-BAB8-BC747C266997}"/>
          </ac:spMkLst>
        </pc:spChg>
      </pc:sldChg>
      <pc:sldChg chg="modSp">
        <pc:chgData name="Tegischer Lukas" userId="f78daebb-0565-485c-bd0e-1cd035e796ff" providerId="ADAL" clId="{1DBFB992-39A4-4998-A5D6-B11A08A6ADE3}" dt="2020-05-22T18:05:27.838" v="44" actId="20577"/>
        <pc:sldMkLst>
          <pc:docMk/>
          <pc:sldMk cId="2726261230" sldId="297"/>
        </pc:sldMkLst>
        <pc:spChg chg="mod">
          <ac:chgData name="Tegischer Lukas" userId="f78daebb-0565-485c-bd0e-1cd035e796ff" providerId="ADAL" clId="{1DBFB992-39A4-4998-A5D6-B11A08A6ADE3}" dt="2020-05-22T18:05:27.838" v="44" actId="20577"/>
          <ac:spMkLst>
            <pc:docMk/>
            <pc:sldMk cId="2726261230" sldId="297"/>
            <ac:spMk id="3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1DBFB992-39A4-4998-A5D6-B11A08A6ADE3}" dt="2020-05-26T20:58:46.845" v="192" actId="478"/>
        <pc:sldMkLst>
          <pc:docMk/>
          <pc:sldMk cId="4279436802" sldId="298"/>
        </pc:sldMkLst>
        <pc:spChg chg="mod">
          <ac:chgData name="Tegischer Lukas" userId="f78daebb-0565-485c-bd0e-1cd035e796ff" providerId="ADAL" clId="{1DBFB992-39A4-4998-A5D6-B11A08A6ADE3}" dt="2020-05-22T18:07:23.683" v="69" actId="1076"/>
          <ac:spMkLst>
            <pc:docMk/>
            <pc:sldMk cId="4279436802" sldId="298"/>
            <ac:spMk id="2" creationId="{00000000-0000-0000-0000-000000000000}"/>
          </ac:spMkLst>
        </pc:spChg>
        <pc:spChg chg="del mod">
          <ac:chgData name="Tegischer Lukas" userId="f78daebb-0565-485c-bd0e-1cd035e796ff" providerId="ADAL" clId="{1DBFB992-39A4-4998-A5D6-B11A08A6ADE3}" dt="2020-05-26T20:58:46.845" v="192" actId="478"/>
          <ac:spMkLst>
            <pc:docMk/>
            <pc:sldMk cId="4279436802" sldId="298"/>
            <ac:spMk id="3" creationId="{00000000-0000-0000-0000-000000000000}"/>
          </ac:spMkLst>
        </pc:spChg>
        <pc:spChg chg="del">
          <ac:chgData name="Tegischer Lukas" userId="f78daebb-0565-485c-bd0e-1cd035e796ff" providerId="ADAL" clId="{1DBFB992-39A4-4998-A5D6-B11A08A6ADE3}" dt="2020-05-22T18:06:00.964" v="56" actId="478"/>
          <ac:spMkLst>
            <pc:docMk/>
            <pc:sldMk cId="4279436802" sldId="298"/>
            <ac:spMk id="4" creationId="{E02BCF73-239E-4D2D-89D7-81BF525AD941}"/>
          </ac:spMkLst>
        </pc:spChg>
        <pc:spChg chg="add mod">
          <ac:chgData name="Tegischer Lukas" userId="f78daebb-0565-485c-bd0e-1cd035e796ff" providerId="ADAL" clId="{1DBFB992-39A4-4998-A5D6-B11A08A6ADE3}" dt="2020-05-26T20:58:46.845" v="192" actId="478"/>
          <ac:spMkLst>
            <pc:docMk/>
            <pc:sldMk cId="4279436802" sldId="298"/>
            <ac:spMk id="5" creationId="{6BE882DF-D847-4219-BAFB-AE61A00F61CB}"/>
          </ac:spMkLst>
        </pc:spChg>
        <pc:spChg chg="del">
          <ac:chgData name="Tegischer Lukas" userId="f78daebb-0565-485c-bd0e-1cd035e796ff" providerId="ADAL" clId="{1DBFB992-39A4-4998-A5D6-B11A08A6ADE3}" dt="2020-05-22T18:05:59.376" v="55" actId="478"/>
          <ac:spMkLst>
            <pc:docMk/>
            <pc:sldMk cId="4279436802" sldId="298"/>
            <ac:spMk id="5" creationId="{C32D1650-C923-49CF-8A9B-B2B798533875}"/>
          </ac:spMkLst>
        </pc:spChg>
        <pc:spChg chg="del">
          <ac:chgData name="Tegischer Lukas" userId="f78daebb-0565-485c-bd0e-1cd035e796ff" providerId="ADAL" clId="{1DBFB992-39A4-4998-A5D6-B11A08A6ADE3}" dt="2020-05-22T18:05:59.376" v="55" actId="478"/>
          <ac:spMkLst>
            <pc:docMk/>
            <pc:sldMk cId="4279436802" sldId="298"/>
            <ac:spMk id="6" creationId="{A0B45C55-9CDA-4F24-A2FA-2D5342FFD3A5}"/>
          </ac:spMkLst>
        </pc:spChg>
        <pc:spChg chg="add mod">
          <ac:chgData name="Tegischer Lukas" userId="f78daebb-0565-485c-bd0e-1cd035e796ff" providerId="ADAL" clId="{1DBFB992-39A4-4998-A5D6-B11A08A6ADE3}" dt="2020-05-22T18:09:40.900" v="149" actId="113"/>
          <ac:spMkLst>
            <pc:docMk/>
            <pc:sldMk cId="4279436802" sldId="298"/>
            <ac:spMk id="7" creationId="{9A22C7B2-9040-430B-AFF5-91B15A6A78AB}"/>
          </ac:spMkLst>
        </pc:spChg>
        <pc:spChg chg="del">
          <ac:chgData name="Tegischer Lukas" userId="f78daebb-0565-485c-bd0e-1cd035e796ff" providerId="ADAL" clId="{1DBFB992-39A4-4998-A5D6-B11A08A6ADE3}" dt="2020-05-22T18:05:59.376" v="55" actId="478"/>
          <ac:spMkLst>
            <pc:docMk/>
            <pc:sldMk cId="4279436802" sldId="298"/>
            <ac:spMk id="9" creationId="{9A98C2D6-BD86-4EF6-A4B5-07D1301D79D6}"/>
          </ac:spMkLst>
        </pc:spChg>
        <pc:spChg chg="del">
          <ac:chgData name="Tegischer Lukas" userId="f78daebb-0565-485c-bd0e-1cd035e796ff" providerId="ADAL" clId="{1DBFB992-39A4-4998-A5D6-B11A08A6ADE3}" dt="2020-05-22T18:05:59.376" v="55" actId="478"/>
          <ac:spMkLst>
            <pc:docMk/>
            <pc:sldMk cId="4279436802" sldId="298"/>
            <ac:spMk id="10" creationId="{AA07A815-1377-4691-9F86-AAF305E4ABF3}"/>
          </ac:spMkLst>
        </pc:spChg>
        <pc:spChg chg="add mod">
          <ac:chgData name="Tegischer Lukas" userId="f78daebb-0565-485c-bd0e-1cd035e796ff" providerId="ADAL" clId="{1DBFB992-39A4-4998-A5D6-B11A08A6ADE3}" dt="2020-05-22T18:07:54.843" v="143" actId="1076"/>
          <ac:spMkLst>
            <pc:docMk/>
            <pc:sldMk cId="4279436802" sldId="298"/>
            <ac:spMk id="11" creationId="{6E23E02C-F96E-4697-AEE0-E9C5137710FE}"/>
          </ac:spMkLst>
        </pc:spChg>
        <pc:picChg chg="add mod">
          <ac:chgData name="Tegischer Lukas" userId="f78daebb-0565-485c-bd0e-1cd035e796ff" providerId="ADAL" clId="{1DBFB992-39A4-4998-A5D6-B11A08A6ADE3}" dt="2020-05-22T18:07:05.738" v="64" actId="1076"/>
          <ac:picMkLst>
            <pc:docMk/>
            <pc:sldMk cId="4279436802" sldId="298"/>
            <ac:picMk id="8" creationId="{B3D2867B-0D43-441C-B358-7C03EE34D7C4}"/>
          </ac:picMkLst>
        </pc:picChg>
        <pc:picChg chg="del">
          <ac:chgData name="Tegischer Lukas" userId="f78daebb-0565-485c-bd0e-1cd035e796ff" providerId="ADAL" clId="{1DBFB992-39A4-4998-A5D6-B11A08A6ADE3}" dt="2020-05-22T18:05:54.586" v="51" actId="478"/>
          <ac:picMkLst>
            <pc:docMk/>
            <pc:sldMk cId="4279436802" sldId="298"/>
            <ac:picMk id="15" creationId="{8815998B-0C65-418C-8345-4264D16E6B5B}"/>
          </ac:picMkLst>
        </pc:picChg>
      </pc:sldChg>
      <pc:sldChg chg="addSp delSp modSp add">
        <pc:chgData name="Tegischer Lukas" userId="f78daebb-0565-485c-bd0e-1cd035e796ff" providerId="ADAL" clId="{1DBFB992-39A4-4998-A5D6-B11A08A6ADE3}" dt="2020-05-26T20:58:55.855" v="200" actId="478"/>
        <pc:sldMkLst>
          <pc:docMk/>
          <pc:sldMk cId="2978395479" sldId="299"/>
        </pc:sldMkLst>
        <pc:spChg chg="del">
          <ac:chgData name="Tegischer Lukas" userId="f78daebb-0565-485c-bd0e-1cd035e796ff" providerId="ADAL" clId="{1DBFB992-39A4-4998-A5D6-B11A08A6ADE3}" dt="2020-05-22T18:10:35.053" v="163" actId="478"/>
          <ac:spMkLst>
            <pc:docMk/>
            <pc:sldMk cId="2978395479" sldId="299"/>
            <ac:spMk id="2" creationId="{32E53390-0797-497E-8341-3958D267B771}"/>
          </ac:spMkLst>
        </pc:spChg>
        <pc:spChg chg="del">
          <ac:chgData name="Tegischer Lukas" userId="f78daebb-0565-485c-bd0e-1cd035e796ff" providerId="ADAL" clId="{1DBFB992-39A4-4998-A5D6-B11A08A6ADE3}" dt="2020-05-26T20:58:55.855" v="200" actId="478"/>
          <ac:spMkLst>
            <pc:docMk/>
            <pc:sldMk cId="2978395479" sldId="299"/>
            <ac:spMk id="3" creationId="{00000000-0000-0000-0000-000000000000}"/>
          </ac:spMkLst>
        </pc:spChg>
        <pc:spChg chg="add mod">
          <ac:chgData name="Tegischer Lukas" userId="f78daebb-0565-485c-bd0e-1cd035e796ff" providerId="ADAL" clId="{1DBFB992-39A4-4998-A5D6-B11A08A6ADE3}" dt="2020-05-26T20:58:55.855" v="200" actId="478"/>
          <ac:spMkLst>
            <pc:docMk/>
            <pc:sldMk cId="2978395479" sldId="299"/>
            <ac:spMk id="4" creationId="{15701ED4-ABB1-49E9-BCEE-5859CD9C22F6}"/>
          </ac:spMkLst>
        </pc:spChg>
        <pc:spChg chg="del">
          <ac:chgData name="Tegischer Lukas" userId="f78daebb-0565-485c-bd0e-1cd035e796ff" providerId="ADAL" clId="{1DBFB992-39A4-4998-A5D6-B11A08A6ADE3}" dt="2020-05-22T18:10:36.080" v="164" actId="478"/>
          <ac:spMkLst>
            <pc:docMk/>
            <pc:sldMk cId="2978395479" sldId="299"/>
            <ac:spMk id="4" creationId="{5B2C22F0-3201-4519-8A5B-81DDF0B891C6}"/>
          </ac:spMkLst>
        </pc:spChg>
        <pc:spChg chg="add mod">
          <ac:chgData name="Tegischer Lukas" userId="f78daebb-0565-485c-bd0e-1cd035e796ff" providerId="ADAL" clId="{1DBFB992-39A4-4998-A5D6-B11A08A6ADE3}" dt="2020-05-26T20:58:54.212" v="199" actId="20577"/>
          <ac:spMkLst>
            <pc:docMk/>
            <pc:sldMk cId="2978395479" sldId="299"/>
            <ac:spMk id="5" creationId="{DB24FF0D-133A-4B77-8BE8-5CBC6B71BA09}"/>
          </ac:spMkLst>
        </pc:spChg>
        <pc:spChg chg="add mod">
          <ac:chgData name="Tegischer Lukas" userId="f78daebb-0565-485c-bd0e-1cd035e796ff" providerId="ADAL" clId="{1DBFB992-39A4-4998-A5D6-B11A08A6ADE3}" dt="2020-05-22T18:11:05.359" v="171" actId="403"/>
          <ac:spMkLst>
            <pc:docMk/>
            <pc:sldMk cId="2978395479" sldId="299"/>
            <ac:spMk id="6" creationId="{71101CFE-FBEC-4AF8-A4B3-F8FBA13905D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37336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60124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65954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10936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49801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13448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Flächeninhalt ebener Figuren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Raute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3325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Zusätzliche Eigenschaften: Raute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D105BFE2-91D2-42F2-8353-23485E11BF39}"/>
              </a:ext>
            </a:extLst>
          </p:cNvPr>
          <p:cNvPicPr/>
          <p:nvPr/>
        </p:nvPicPr>
        <p:blipFill rotWithShape="1">
          <a:blip r:embed="rId3"/>
          <a:srcRect l="20434" t="23840" r="27382" b="12196"/>
          <a:stretch/>
        </p:blipFill>
        <p:spPr bwMode="auto">
          <a:xfrm>
            <a:off x="484590" y="1771650"/>
            <a:ext cx="5401859" cy="34009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1D9C57F1-1B59-43DB-BF9E-A5ADB6F288CE}"/>
              </a:ext>
            </a:extLst>
          </p:cNvPr>
          <p:cNvSpPr/>
          <p:nvPr/>
        </p:nvSpPr>
        <p:spPr>
          <a:xfrm>
            <a:off x="6433426" y="1653659"/>
            <a:ext cx="5080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Raute ist eine Sonderform des Parallelogramms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8DA7AC3-00EB-4118-B995-8772CF9738D7}"/>
                  </a:ext>
                </a:extLst>
              </p:cNvPr>
              <p:cNvSpPr/>
              <p:nvPr/>
            </p:nvSpPr>
            <p:spPr>
              <a:xfrm>
                <a:off x="6841646" y="2568059"/>
                <a:ext cx="426437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Alle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Seiten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sind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gleich lang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8DA7AC3-00EB-4118-B995-8772CF9738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1646" y="2568059"/>
                <a:ext cx="4264373" cy="369332"/>
              </a:xfrm>
              <a:prstGeom prst="rect">
                <a:avLst/>
              </a:prstGeom>
              <a:blipFill>
                <a:blip r:embed="rId5"/>
                <a:stretch>
                  <a:fillRect l="-1143" t="-8197" b="-2459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7694D23F-4E1D-4081-A202-00FAED0CB0C2}"/>
                  </a:ext>
                </a:extLst>
              </p:cNvPr>
              <p:cNvSpPr/>
              <p:nvPr/>
            </p:nvSpPr>
            <p:spPr>
              <a:xfrm>
                <a:off x="6036582" y="3482459"/>
                <a:ext cx="6096000" cy="64633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Diagonalen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stehen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normal aufeinander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halbieren einander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Sie bilden die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Symmetrieachsen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𝑒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⊥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7694D23F-4E1D-4081-A202-00FAED0CB0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6582" y="3482459"/>
                <a:ext cx="6096000" cy="646331"/>
              </a:xfrm>
              <a:prstGeom prst="rect">
                <a:avLst/>
              </a:prstGeom>
              <a:blipFill>
                <a:blip r:embed="rId6"/>
                <a:stretch>
                  <a:fillRect l="-800" t="-4717" b="-1415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hteck 14">
            <a:extLst>
              <a:ext uri="{FF2B5EF4-FFF2-40B4-BE49-F238E27FC236}">
                <a16:creationId xmlns:a16="http://schemas.microsoft.com/office/drawing/2014/main" id="{FFFC46E6-83FE-4B23-B13C-6CFF569A1CD3}"/>
              </a:ext>
            </a:extLst>
          </p:cNvPr>
          <p:cNvSpPr/>
          <p:nvPr/>
        </p:nvSpPr>
        <p:spPr>
          <a:xfrm>
            <a:off x="6867005" y="4673858"/>
            <a:ext cx="4213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Dreiecke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ACD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sind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kongruent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781854" y="3429000"/>
            <a:ext cx="112065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Herleitung Flächeninhalt: GeoGebra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C2EE5BFD-E04E-BCD7-ECEA-0E3AFAC0D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26261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13513" y="52521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Flächeninhalt: Raute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9A22C7B2-9040-430B-AFF5-91B15A6A78AB}"/>
                  </a:ext>
                </a:extLst>
              </p:cNvPr>
              <p:cNvSpPr/>
              <p:nvPr/>
            </p:nvSpPr>
            <p:spPr>
              <a:xfrm>
                <a:off x="5892425" y="2327057"/>
                <a:ext cx="6096000" cy="254281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u="sng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1] Spezial-Formel (gilt nur für die Raute)</a:t>
                </a:r>
                <a:endParaRPr lang="de-AT" b="1" u="sng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de-AT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𝒆</m:t>
                          </m:r>
                          <m:r>
                            <a:rPr lang="de-AT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r>
                            <a:rPr lang="de-AT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num>
                        <m:den>
                          <m:r>
                            <a:rPr lang="de-AT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AT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2] Allgemeine Formel Parallelogramm</a:t>
                </a:r>
                <a:endParaRPr lang="de-AT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de-AT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de-AT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AT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de-AT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𝒂</m:t>
                          </m:r>
                        </m:sub>
                      </m:sSub>
                      <m:r>
                        <a:rPr lang="de-AT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𝒃</m:t>
                      </m:r>
                      <m:r>
                        <a:rPr lang="de-AT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AT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de-AT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𝒃</m:t>
                          </m:r>
                        </m:sub>
                      </m:sSub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9A22C7B2-9040-430B-AFF5-91B15A6A78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2425" y="2327057"/>
                <a:ext cx="6096000" cy="2542812"/>
              </a:xfrm>
              <a:prstGeom prst="rect">
                <a:avLst/>
              </a:prstGeom>
              <a:blipFill>
                <a:blip r:embed="rId4"/>
                <a:stretch>
                  <a:fillRect t="-1199" b="-24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B3D2867B-0D43-441C-B358-7C03EE34D7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9112" y="1924597"/>
            <a:ext cx="6048375" cy="352425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6E23E02C-F96E-4697-AEE0-E9C5137710FE}"/>
              </a:ext>
            </a:extLst>
          </p:cNvPr>
          <p:cNvSpPr txBox="1"/>
          <p:nvPr/>
        </p:nvSpPr>
        <p:spPr>
          <a:xfrm>
            <a:off x="2457824" y="1296599"/>
            <a:ext cx="72763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000" dirty="0">
                <a:highlight>
                  <a:srgbClr val="FFFF00"/>
                </a:highlight>
              </a:rPr>
              <a:t>Eigenschaft: Diagonalen e und f stehen normal aufeinander!!!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6BE882DF-D847-4219-BAFB-AE61A00F6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79436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32E53390-0797-497E-8341-3958D267B771}"/>
              </a:ext>
            </a:extLst>
          </p:cNvPr>
          <p:cNvSpPr/>
          <p:nvPr/>
        </p:nvSpPr>
        <p:spPr>
          <a:xfrm>
            <a:off x="203573" y="564085"/>
            <a:ext cx="10473951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Gegeben ist eine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Raute ABCD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 den Diagonalen e und f. Berechne den Flächeninhalt </a:t>
            </a:r>
            <a:r>
              <a:rPr lang="de-AT" b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m²</a:t>
            </a:r>
            <a:r>
              <a:rPr lang="de-AT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B2C22F0-3201-4519-8A5B-81DDF0B891C6}"/>
                  </a:ext>
                </a:extLst>
              </p:cNvPr>
              <p:cNvSpPr/>
              <p:nvPr/>
            </p:nvSpPr>
            <p:spPr>
              <a:xfrm>
                <a:off x="4364849" y="1057540"/>
                <a:ext cx="252357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=5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=12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B2C22F0-3201-4519-8A5B-81DDF0B891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4849" y="1057540"/>
                <a:ext cx="2523576" cy="400110"/>
              </a:xfrm>
              <a:prstGeom prst="rect">
                <a:avLst/>
              </a:prstGeom>
              <a:blipFill>
                <a:blip r:embed="rId4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089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DB24FF0D-133A-4B77-8BE8-5CBC6B71BA09}"/>
              </a:ext>
            </a:extLst>
          </p:cNvPr>
          <p:cNvSpPr/>
          <p:nvPr/>
        </p:nvSpPr>
        <p:spPr>
          <a:xfrm>
            <a:off x="203573" y="625642"/>
            <a:ext cx="9626227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Von einer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Raute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kennt man den Flächeninhalt und die Länge einer Diagonale. Wie lang ist die andere Diagonale?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71101CFE-FBEC-4AF8-A4B3-F8FBA13905D9}"/>
                  </a:ext>
                </a:extLst>
              </p:cNvPr>
              <p:cNvSpPr/>
              <p:nvPr/>
            </p:nvSpPr>
            <p:spPr>
              <a:xfrm>
                <a:off x="4357475" y="1225034"/>
                <a:ext cx="253941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=10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=2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71101CFE-FBEC-4AF8-A4B3-F8FBA13905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7475" y="1225034"/>
                <a:ext cx="2539413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8395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166</Words>
  <Application>Microsoft Office PowerPoint</Application>
  <PresentationFormat>Breitbild</PresentationFormat>
  <Paragraphs>24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Flächeninhalt ebener Figuren  Raute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2022-11-04T15:41:09Z</dcterms:modified>
</cp:coreProperties>
</file>