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7" r:id="rId4"/>
    <p:sldId id="298" r:id="rId5"/>
    <p:sldId id="296" r:id="rId6"/>
    <p:sldId id="2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  <pc:docChgLst>
    <pc:chgData name="Tegischer Lukas" userId="f78daebb-0565-485c-bd0e-1cd035e796ff" providerId="ADAL" clId="{02550DB7-8920-4605-8D56-891170744A25}"/>
    <pc:docChg chg="custSel delSld modSld">
      <pc:chgData name="Tegischer Lukas" userId="f78daebb-0565-485c-bd0e-1cd035e796ff" providerId="ADAL" clId="{02550DB7-8920-4605-8D56-891170744A25}" dt="2022-11-04T15:41:08.786" v="10" actId="47"/>
      <pc:docMkLst>
        <pc:docMk/>
      </pc:docMkLst>
      <pc:sldChg chg="delSp modSp mod">
        <pc:chgData name="Tegischer Lukas" userId="f78daebb-0565-485c-bd0e-1cd035e796ff" providerId="ADAL" clId="{02550DB7-8920-4605-8D56-891170744A25}" dt="2022-11-04T15:40:57.234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02550DB7-8920-4605-8D56-891170744A25}" dt="2022-11-04T15:40:56.860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02550DB7-8920-4605-8D56-891170744A25}" dt="2022-11-04T15:40:57.23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02550DB7-8920-4605-8D56-891170744A25}" dt="2022-11-04T15:40:58.924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02550DB7-8920-4605-8D56-891170744A25}" dt="2022-11-04T15:40:58.924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02550DB7-8920-4605-8D56-891170744A25}" dt="2022-11-04T15:41:08.786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2550DB7-8920-4605-8D56-891170744A25}" dt="2022-11-04T15:41:05.462" v="7" actId="478"/>
        <pc:sldMkLst>
          <pc:docMk/>
          <pc:sldMk cId="127089651" sldId="296"/>
        </pc:sldMkLst>
        <pc:spChg chg="del">
          <ac:chgData name="Tegischer Lukas" userId="f78daebb-0565-485c-bd0e-1cd035e796ff" providerId="ADAL" clId="{02550DB7-8920-4605-8D56-891170744A25}" dt="2022-11-04T15:41:05.462" v="7" actId="478"/>
          <ac:spMkLst>
            <pc:docMk/>
            <pc:sldMk cId="127089651" sldId="296"/>
            <ac:spMk id="6" creationId="{3611FC40-1F27-4D65-9B5B-35C1EFB40888}"/>
          </ac:spMkLst>
        </pc:spChg>
        <pc:picChg chg="del">
          <ac:chgData name="Tegischer Lukas" userId="f78daebb-0565-485c-bd0e-1cd035e796ff" providerId="ADAL" clId="{02550DB7-8920-4605-8D56-891170744A25}" dt="2022-11-04T15:41:04.137" v="6" actId="478"/>
          <ac:picMkLst>
            <pc:docMk/>
            <pc:sldMk cId="127089651" sldId="296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02550DB7-8920-4605-8D56-891170744A25}" dt="2022-11-04T15:41:02.027" v="4" actId="478"/>
        <pc:sldMkLst>
          <pc:docMk/>
          <pc:sldMk cId="2726261230" sldId="297"/>
        </pc:sldMkLst>
        <pc:spChg chg="del">
          <ac:chgData name="Tegischer Lukas" userId="f78daebb-0565-485c-bd0e-1cd035e796ff" providerId="ADAL" clId="{02550DB7-8920-4605-8D56-891170744A25}" dt="2022-11-04T15:41:02.027" v="4" actId="478"/>
          <ac:spMkLst>
            <pc:docMk/>
            <pc:sldMk cId="2726261230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02550DB7-8920-4605-8D56-891170744A25}" dt="2022-11-04T15:41:02.027" v="4" actId="478"/>
          <ac:spMkLst>
            <pc:docMk/>
            <pc:sldMk cId="2726261230" sldId="297"/>
            <ac:spMk id="5" creationId="{C2EE5BFD-E04E-BCD7-ECEA-0E3AFAC0D34F}"/>
          </ac:spMkLst>
        </pc:spChg>
        <pc:picChg chg="del">
          <ac:chgData name="Tegischer Lukas" userId="f78daebb-0565-485c-bd0e-1cd035e796ff" providerId="ADAL" clId="{02550DB7-8920-4605-8D56-891170744A25}" dt="2022-11-04T15:40:59.862" v="3" actId="478"/>
          <ac:picMkLst>
            <pc:docMk/>
            <pc:sldMk cId="2726261230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2550DB7-8920-4605-8D56-891170744A25}" dt="2022-11-04T15:41:03.129" v="5" actId="478"/>
        <pc:sldMkLst>
          <pc:docMk/>
          <pc:sldMk cId="4279436802" sldId="298"/>
        </pc:sldMkLst>
        <pc:picChg chg="del">
          <ac:chgData name="Tegischer Lukas" userId="f78daebb-0565-485c-bd0e-1cd035e796ff" providerId="ADAL" clId="{02550DB7-8920-4605-8D56-891170744A25}" dt="2022-11-04T15:41:03.129" v="5" actId="478"/>
          <ac:picMkLst>
            <pc:docMk/>
            <pc:sldMk cId="4279436802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2550DB7-8920-4605-8D56-891170744A25}" dt="2022-11-04T15:41:07.436" v="9" actId="478"/>
        <pc:sldMkLst>
          <pc:docMk/>
          <pc:sldMk cId="2978395479" sldId="299"/>
        </pc:sldMkLst>
        <pc:spChg chg="del">
          <ac:chgData name="Tegischer Lukas" userId="f78daebb-0565-485c-bd0e-1cd035e796ff" providerId="ADAL" clId="{02550DB7-8920-4605-8D56-891170744A25}" dt="2022-11-04T15:41:07.436" v="9" actId="478"/>
          <ac:spMkLst>
            <pc:docMk/>
            <pc:sldMk cId="2978395479" sldId="299"/>
            <ac:spMk id="4" creationId="{15701ED4-ABB1-49E9-BCEE-5859CD9C22F6}"/>
          </ac:spMkLst>
        </pc:spChg>
        <pc:picChg chg="del">
          <ac:chgData name="Tegischer Lukas" userId="f78daebb-0565-485c-bd0e-1cd035e796ff" providerId="ADAL" clId="{02550DB7-8920-4605-8D56-891170744A25}" dt="2022-11-04T15:41:06.528" v="8" actId="478"/>
          <ac:picMkLst>
            <pc:docMk/>
            <pc:sldMk cId="2978395479" sldId="29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1DBFB992-39A4-4998-A5D6-B11A08A6ADE3}"/>
    <pc:docChg chg="undo redo custSel addSld modSld">
      <pc:chgData name="Tegischer Lukas" userId="f78daebb-0565-485c-bd0e-1cd035e796ff" providerId="ADAL" clId="{1DBFB992-39A4-4998-A5D6-B11A08A6ADE3}" dt="2020-05-27T12:04:03.833" v="278" actId="20577"/>
      <pc:docMkLst>
        <pc:docMk/>
      </pc:docMkLst>
      <pc:sldChg chg="delSp modSp">
        <pc:chgData name="Tegischer Lukas" userId="f78daebb-0565-485c-bd0e-1cd035e796ff" providerId="ADAL" clId="{1DBFB992-39A4-4998-A5D6-B11A08A6ADE3}" dt="2020-05-22T18:48:41.816" v="186" actId="478"/>
        <pc:sldMkLst>
          <pc:docMk/>
          <pc:sldMk cId="336392357" sldId="256"/>
        </pc:sldMkLst>
        <pc:spChg chg="mod">
          <ac:chgData name="Tegischer Lukas" userId="f78daebb-0565-485c-bd0e-1cd035e796ff" providerId="ADAL" clId="{1DBFB992-39A4-4998-A5D6-B11A08A6ADE3}" dt="2020-05-22T18:12:47.027" v="185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48:41.816" v="186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6T20:58:41.902" v="191" actId="478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1DBFB992-39A4-4998-A5D6-B11A08A6ADE3}" dt="2020-05-26T20:58:36.238" v="188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add del mod">
          <ac:chgData name="Tegischer Lukas" userId="f78daebb-0565-485c-bd0e-1cd035e796ff" providerId="ADAL" clId="{1DBFB992-39A4-4998-A5D6-B11A08A6ADE3}" dt="2020-05-26T20:58:41.902" v="191" actId="478"/>
          <ac:spMkLst>
            <pc:docMk/>
            <pc:sldMk cId="4068653008" sldId="278"/>
            <ac:spMk id="6" creationId="{D0ACB888-9F6D-4996-8C62-CD26700594A3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1DBFB992-39A4-4998-A5D6-B11A08A6ADE3}" dt="2020-05-26T20:58:39.659" v="190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addSp delSp modSp">
        <pc:chgData name="Tegischer Lukas" userId="f78daebb-0565-485c-bd0e-1cd035e796ff" providerId="ADAL" clId="{1DBFB992-39A4-4998-A5D6-B11A08A6ADE3}" dt="2020-05-27T12:04:01.849" v="276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7T12:04:01.678" v="275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48:43.834" v="187" actId="478"/>
          <ac:spMkLst>
            <pc:docMk/>
            <pc:sldMk cId="3932101437" sldId="291"/>
            <ac:spMk id="6" creationId="{00000000-0000-0000-0000-000000000000}"/>
          </ac:spMkLst>
        </pc:spChg>
        <pc:spChg chg="add del">
          <ac:chgData name="Tegischer Lukas" userId="f78daebb-0565-485c-bd0e-1cd035e796ff" providerId="ADAL" clId="{1DBFB992-39A4-4998-A5D6-B11A08A6ADE3}" dt="2020-05-27T12:04:01.849" v="276"/>
          <ac:spMkLst>
            <pc:docMk/>
            <pc:sldMk cId="3932101437" sldId="291"/>
            <ac:spMk id="6" creationId="{F54E50E5-D2DA-4973-A187-6F503D2D22A0}"/>
          </ac:spMkLst>
        </pc:spChg>
        <pc:spChg chg="add del mod">
          <ac:chgData name="Tegischer Lukas" userId="f78daebb-0565-485c-bd0e-1cd035e796ff" providerId="ADAL" clId="{1DBFB992-39A4-4998-A5D6-B11A08A6ADE3}" dt="2020-05-27T12:04:01.493" v="274"/>
          <ac:spMkLst>
            <pc:docMk/>
            <pc:sldMk cId="3932101437" sldId="291"/>
            <ac:spMk id="7" creationId="{8023B408-9B96-4DB2-9379-9F43992AE159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7T12:04:03.833" v="278" actId="20577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7T12:04:03.833" v="278" actId="20577"/>
          <ac:spMkLst>
            <pc:docMk/>
            <pc:sldMk cId="127089651" sldId="296"/>
            <ac:spMk id="2" creationId="{32E53390-0797-497E-8341-3958D267B771}"/>
          </ac:spMkLst>
        </pc:spChg>
        <pc:spChg chg="del mod">
          <ac:chgData name="Tegischer Lukas" userId="f78daebb-0565-485c-bd0e-1cd035e796ff" providerId="ADAL" clId="{1DBFB992-39A4-4998-A5D6-B11A08A6ADE3}" dt="2020-05-26T20:58:50.110" v="193" actId="478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1DBFB992-39A4-4998-A5D6-B11A08A6ADE3}" dt="2020-05-26T20:58:50.110" v="193" actId="478"/>
          <ac:spMkLst>
            <pc:docMk/>
            <pc:sldMk cId="127089651" sldId="296"/>
            <ac:spMk id="6" creationId="{3611FC40-1F27-4D65-9B5B-35C1EFB40888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6T20:58:46.845" v="192" actId="478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1DBFB992-39A4-4998-A5D6-B11A08A6ADE3}" dt="2020-05-26T20:58:46.845" v="192" actId="478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add mod">
          <ac:chgData name="Tegischer Lukas" userId="f78daebb-0565-485c-bd0e-1cd035e796ff" providerId="ADAL" clId="{1DBFB992-39A4-4998-A5D6-B11A08A6ADE3}" dt="2020-05-26T20:58:46.845" v="192" actId="478"/>
          <ac:spMkLst>
            <pc:docMk/>
            <pc:sldMk cId="4279436802" sldId="298"/>
            <ac:spMk id="5" creationId="{6BE882DF-D847-4219-BAFB-AE61A00F61C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6T20:58:55.855" v="200" actId="478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6T20:58:55.855" v="200" actId="478"/>
          <ac:spMkLst>
            <pc:docMk/>
            <pc:sldMk cId="2978395479" sldId="299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6T20:58:55.855" v="200" actId="478"/>
          <ac:spMkLst>
            <pc:docMk/>
            <pc:sldMk cId="2978395479" sldId="299"/>
            <ac:spMk id="4" creationId="{15701ED4-ABB1-49E9-BCEE-5859CD9C22F6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6T20:58:54.212" v="199" actId="20577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733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0124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595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0936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9801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344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Raute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25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Zusätzliche Eigenschaften: Raute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105BFE2-91D2-42F2-8353-23485E11BF39}"/>
              </a:ext>
            </a:extLst>
          </p:cNvPr>
          <p:cNvPicPr/>
          <p:nvPr/>
        </p:nvPicPr>
        <p:blipFill rotWithShape="1">
          <a:blip r:embed="rId3"/>
          <a:srcRect l="20434" t="23840" r="27382" b="12196"/>
          <a:stretch/>
        </p:blipFill>
        <p:spPr bwMode="auto">
          <a:xfrm>
            <a:off x="484590" y="1771650"/>
            <a:ext cx="5401859" cy="34009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1D9C57F1-1B59-43DB-BF9E-A5ADB6F288CE}"/>
              </a:ext>
            </a:extLst>
          </p:cNvPr>
          <p:cNvSpPr/>
          <p:nvPr/>
        </p:nvSpPr>
        <p:spPr>
          <a:xfrm>
            <a:off x="6433426" y="1653659"/>
            <a:ext cx="508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Raute ist eine Sonderform des Parallelogramms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DA7AC3-00EB-4118-B995-8772CF9738D7}"/>
                  </a:ext>
                </a:extLst>
              </p:cNvPr>
              <p:cNvSpPr/>
              <p:nvPr/>
            </p:nvSpPr>
            <p:spPr>
              <a:xfrm>
                <a:off x="6841646" y="2568059"/>
                <a:ext cx="42643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Seiten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gleich lang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98DA7AC3-00EB-4118-B995-8772CF973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46" y="2568059"/>
                <a:ext cx="4264373" cy="369332"/>
              </a:xfrm>
              <a:prstGeom prst="rect">
                <a:avLst/>
              </a:prstGeom>
              <a:blipFill>
                <a:blip r:embed="rId5"/>
                <a:stretch>
                  <a:fillRect l="-1143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694D23F-4E1D-4081-A202-00FAED0CB0C2}"/>
                  </a:ext>
                </a:extLst>
              </p:cNvPr>
              <p:cNvSpPr/>
              <p:nvPr/>
            </p:nvSpPr>
            <p:spPr>
              <a:xfrm>
                <a:off x="6036582" y="3482459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Diagonalen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stehen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 aufeinander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halbieren einander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Sie bilden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Symmetrieachsen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7694D23F-4E1D-4081-A202-00FAED0CB0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582" y="3482459"/>
                <a:ext cx="6096000" cy="646331"/>
              </a:xfrm>
              <a:prstGeom prst="rect">
                <a:avLst/>
              </a:prstGeom>
              <a:blipFill>
                <a:blip r:embed="rId6"/>
                <a:stretch>
                  <a:fillRect l="-800" t="-4717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eck 14">
            <a:extLst>
              <a:ext uri="{FF2B5EF4-FFF2-40B4-BE49-F238E27FC236}">
                <a16:creationId xmlns:a16="http://schemas.microsoft.com/office/drawing/2014/main" id="{FFFC46E6-83FE-4B23-B13C-6CFF569A1CD3}"/>
              </a:ext>
            </a:extLst>
          </p:cNvPr>
          <p:cNvSpPr/>
          <p:nvPr/>
        </p:nvSpPr>
        <p:spPr>
          <a:xfrm>
            <a:off x="6867005" y="4673858"/>
            <a:ext cx="4213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Dreiecke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sind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kongruent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854" y="3429000"/>
            <a:ext cx="11206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Herleitung Flächeninhalt: GeoGebra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2EE5BFD-E04E-BCD7-ECEA-0E3AFAC0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626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13513" y="5252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Raute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A22C7B2-9040-430B-AFF5-91B15A6A78AB}"/>
                  </a:ext>
                </a:extLst>
              </p:cNvPr>
              <p:cNvSpPr/>
              <p:nvPr/>
            </p:nvSpPr>
            <p:spPr>
              <a:xfrm>
                <a:off x="5892425" y="2327057"/>
                <a:ext cx="6096000" cy="25428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1] Spezial-Formel (gilt nur für die Raute)</a:t>
                </a:r>
                <a:endParaRPr lang="de-AT" b="1" u="sng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𝒆</m:t>
                          </m:r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2] Allgemeine Formel Parallelogramm</a:t>
                </a:r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sub>
                      </m:sSub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de-AT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A22C7B2-9040-430B-AFF5-91B15A6A78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25" y="2327057"/>
                <a:ext cx="6096000" cy="2542812"/>
              </a:xfrm>
              <a:prstGeom prst="rect">
                <a:avLst/>
              </a:prstGeom>
              <a:blipFill>
                <a:blip r:embed="rId4"/>
                <a:stretch>
                  <a:fillRect t="-1199" b="-24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B3D2867B-0D43-441C-B358-7C03EE34D7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112" y="1924597"/>
            <a:ext cx="6048375" cy="352425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E23E02C-F96E-4697-AEE0-E9C5137710FE}"/>
              </a:ext>
            </a:extLst>
          </p:cNvPr>
          <p:cNvSpPr txBox="1"/>
          <p:nvPr/>
        </p:nvSpPr>
        <p:spPr>
          <a:xfrm>
            <a:off x="2457824" y="1296599"/>
            <a:ext cx="7276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highlight>
                  <a:srgbClr val="FFFF00"/>
                </a:highlight>
              </a:rPr>
              <a:t>Eigenschaft: Diagonalen e und f stehen normal aufeinander!!!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BE882DF-D847-4219-BAFB-AE61A00F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2E53390-0797-497E-8341-3958D267B771}"/>
              </a:ext>
            </a:extLst>
          </p:cNvPr>
          <p:cNvSpPr/>
          <p:nvPr/>
        </p:nvSpPr>
        <p:spPr>
          <a:xfrm>
            <a:off x="203573" y="564085"/>
            <a:ext cx="1047395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Raute ABCD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den Diagonalen e und f. Berechne den Flächeninhalt </a:t>
            </a:r>
            <a:r>
              <a:rPr lang="de-AT" b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m²</a:t>
            </a:r>
            <a:r>
              <a:rPr lang="de-AT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B2C22F0-3201-4519-8A5B-81DDF0B891C6}"/>
                  </a:ext>
                </a:extLst>
              </p:cNvPr>
              <p:cNvSpPr/>
              <p:nvPr/>
            </p:nvSpPr>
            <p:spPr>
              <a:xfrm>
                <a:off x="4364849" y="1057540"/>
                <a:ext cx="2523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B2C22F0-3201-4519-8A5B-81DDF0B89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49" y="1057540"/>
                <a:ext cx="2523576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B24FF0D-133A-4B77-8BE8-5CBC6B71BA09}"/>
              </a:ext>
            </a:extLst>
          </p:cNvPr>
          <p:cNvSpPr/>
          <p:nvPr/>
        </p:nvSpPr>
        <p:spPr>
          <a:xfrm>
            <a:off x="203573" y="625642"/>
            <a:ext cx="9626227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 einer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Raute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kennt man den Flächeninhalt und die Länge einer Diagonale. Wie lang ist die andere Diagonale?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1101CFE-FBEC-4AF8-A4B3-F8FBA13905D9}"/>
                  </a:ext>
                </a:extLst>
              </p:cNvPr>
              <p:cNvSpPr/>
              <p:nvPr/>
            </p:nvSpPr>
            <p:spPr>
              <a:xfrm>
                <a:off x="4357475" y="1225034"/>
                <a:ext cx="25394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1101CFE-FBEC-4AF8-A4B3-F8FBA13905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75" y="1225034"/>
                <a:ext cx="253941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39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166</Words>
  <Application>Microsoft Office PowerPoint</Application>
  <PresentationFormat>Breitbild</PresentationFormat>
  <Paragraphs>24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Raute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2022-11-04T15:41:09Z</dcterms:modified>
</cp:coreProperties>
</file>