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90" r:id="rId3"/>
    <p:sldId id="391" r:id="rId4"/>
    <p:sldId id="380" r:id="rId5"/>
    <p:sldId id="384" r:id="rId6"/>
    <p:sldId id="39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D39F9D-3B1F-4AA2-9CAE-63C128524055}" v="228" dt="2021-09-22T18:50:16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42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804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70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220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Potenzfunktionen mit reellen Exponenten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D07AE654-E5F8-409C-A4DF-75D6721FE135}"/>
              </a:ext>
            </a:extLst>
          </p:cNvPr>
          <p:cNvSpPr txBox="1"/>
          <p:nvPr/>
        </p:nvSpPr>
        <p:spPr>
          <a:xfrm>
            <a:off x="295275" y="317705"/>
            <a:ext cx="79629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Wiederholung: Stelle als Potenz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11166F0-5880-4D95-BE78-DFB13F17B739}"/>
                  </a:ext>
                </a:extLst>
              </p:cNvPr>
              <p:cNvSpPr txBox="1"/>
              <p:nvPr/>
            </p:nvSpPr>
            <p:spPr>
              <a:xfrm>
                <a:off x="523875" y="1105972"/>
                <a:ext cx="6096000" cy="8552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11166F0-5880-4D95-BE78-DFB13F17B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5" y="1105972"/>
                <a:ext cx="6096000" cy="855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D17E236-DE1A-4AB3-9979-93253A606BCD}"/>
                  </a:ext>
                </a:extLst>
              </p:cNvPr>
              <p:cNvSpPr txBox="1"/>
              <p:nvPr/>
            </p:nvSpPr>
            <p:spPr>
              <a:xfrm>
                <a:off x="523875" y="3151263"/>
                <a:ext cx="6096000" cy="5554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ra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D17E236-DE1A-4AB3-9979-93253A606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5" y="3151263"/>
                <a:ext cx="6096000" cy="5554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13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D07AE654-E5F8-409C-A4DF-75D6721FE135}"/>
              </a:ext>
            </a:extLst>
          </p:cNvPr>
          <p:cNvSpPr txBox="1"/>
          <p:nvPr/>
        </p:nvSpPr>
        <p:spPr>
          <a:xfrm>
            <a:off x="295275" y="317705"/>
            <a:ext cx="79629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Wiederholung: Stelle als Wurzel mit positiven Hochzahlen dar.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4FAEF67-B1C7-48CA-B107-A00044B3AC9B}"/>
                  </a:ext>
                </a:extLst>
              </p:cNvPr>
              <p:cNvSpPr txBox="1"/>
              <p:nvPr/>
            </p:nvSpPr>
            <p:spPr>
              <a:xfrm>
                <a:off x="428625" y="3429000"/>
                <a:ext cx="6096000" cy="6353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4FAEF67-B1C7-48CA-B107-A00044B3A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3429000"/>
                <a:ext cx="6096000" cy="6353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1FBCCD5-82C5-492B-9BA9-D636FFF50E14}"/>
                  </a:ext>
                </a:extLst>
              </p:cNvPr>
              <p:cNvSpPr txBox="1"/>
              <p:nvPr/>
            </p:nvSpPr>
            <p:spPr>
              <a:xfrm>
                <a:off x="428625" y="1109912"/>
                <a:ext cx="6096000" cy="630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1FBCCD5-82C5-492B-9BA9-D636FFF50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109912"/>
                <a:ext cx="6096000" cy="6304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089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892878" y="279379"/>
            <a:ext cx="6406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Potenzfunktionen mit reellen Exponenten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158B7CC-C0C1-4C4E-99DC-EE879CDC11D5}"/>
                  </a:ext>
                </a:extLst>
              </p:cNvPr>
              <p:cNvSpPr txBox="1"/>
              <p:nvPr/>
            </p:nvSpPr>
            <p:spPr>
              <a:xfrm>
                <a:off x="3047998" y="112978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ℝ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→   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158B7CC-C0C1-4C4E-99DC-EE879CDC1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12978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CB17697A-F09E-4830-A571-C2B6D4ECD013}"/>
                  </a:ext>
                </a:extLst>
              </p:cNvPr>
              <p:cNvSpPr txBox="1"/>
              <p:nvPr/>
            </p:nvSpPr>
            <p:spPr>
              <a:xfrm>
                <a:off x="304800" y="2345398"/>
                <a:ext cx="6096000" cy="8073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CB17697A-F09E-4830-A571-C2B6D4ECD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45398"/>
                <a:ext cx="6096000" cy="807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616C786F-AC33-4C18-B50E-160D94C1BB6D}"/>
                  </a:ext>
                </a:extLst>
              </p:cNvPr>
              <p:cNvSpPr txBox="1"/>
              <p:nvPr/>
            </p:nvSpPr>
            <p:spPr>
              <a:xfrm>
                <a:off x="304800" y="4108933"/>
                <a:ext cx="6143624" cy="5518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g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616C786F-AC33-4C18-B50E-160D94C1B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108933"/>
                <a:ext cx="6143624" cy="5518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8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/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3a)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Ableitungsfunktion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l="-1000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4A42DD0-1B9F-48D4-83BC-EFCF9125A6AB}"/>
                  </a:ext>
                </a:extLst>
              </p:cNvPr>
              <p:cNvSpPr txBox="1"/>
              <p:nvPr/>
            </p:nvSpPr>
            <p:spPr>
              <a:xfrm>
                <a:off x="495300" y="1210039"/>
                <a:ext cx="6096000" cy="708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4A42DD0-1B9F-48D4-83BC-EFCF9125A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1210039"/>
                <a:ext cx="6096000" cy="7086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6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/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3b)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Ableitungsfunktion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l="-1000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B8CCC28-2EF6-4C92-B286-F2CD58FD5115}"/>
                  </a:ext>
                </a:extLst>
              </p:cNvPr>
              <p:cNvSpPr txBox="1"/>
              <p:nvPr/>
            </p:nvSpPr>
            <p:spPr>
              <a:xfrm>
                <a:off x="333375" y="1198434"/>
                <a:ext cx="6096000" cy="8628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B8CCC28-2EF6-4C92-B286-F2CD58FD51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75" y="1198434"/>
                <a:ext cx="6096000" cy="86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38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100</Words>
  <Application>Microsoft Office PowerPoint</Application>
  <PresentationFormat>Breitbild</PresentationFormat>
  <Paragraphs>16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Potenzfunktionen mit reellen Exponenten Ableitungsregeln - Differentialrechnung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118</cp:revision>
  <dcterms:created xsi:type="dcterms:W3CDTF">2020-04-09T06:13:57Z</dcterms:created>
  <dcterms:modified xsi:type="dcterms:W3CDTF">2022-11-04T11:26:49Z</dcterms:modified>
</cp:coreProperties>
</file>