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76" r:id="rId4"/>
    <p:sldId id="292" r:id="rId5"/>
    <p:sldId id="293" r:id="rId6"/>
    <p:sldId id="277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E08FD3BD-06AD-4770-9087-0315727124A6}"/>
    <pc:docChg chg="undo custSel addSld delSld modSld sldOrd">
      <pc:chgData name="Tegischer Lukas" userId="f78daebb-0565-485c-bd0e-1cd035e796ff" providerId="ADAL" clId="{E08FD3BD-06AD-4770-9087-0315727124A6}" dt="2020-05-24T20:13:42.340" v="373"/>
      <pc:docMkLst>
        <pc:docMk/>
      </pc:docMkLst>
      <pc:sldChg chg="modSp">
        <pc:chgData name="Tegischer Lukas" userId="f78daebb-0565-485c-bd0e-1cd035e796ff" providerId="ADAL" clId="{E08FD3BD-06AD-4770-9087-0315727124A6}" dt="2020-05-23T08:00:00.832" v="60" actId="113"/>
        <pc:sldMkLst>
          <pc:docMk/>
          <pc:sldMk cId="336392357" sldId="256"/>
        </pc:sldMkLst>
        <pc:spChg chg="mod">
          <ac:chgData name="Tegischer Lukas" userId="f78daebb-0565-485c-bd0e-1cd035e796ff" providerId="ADAL" clId="{E08FD3BD-06AD-4770-9087-0315727124A6}" dt="2020-05-23T08:00:00.832" v="60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modTransition modAnim">
        <pc:chgData name="Tegischer Lukas" userId="f78daebb-0565-485c-bd0e-1cd035e796ff" providerId="ADAL" clId="{E08FD3BD-06AD-4770-9087-0315727124A6}" dt="2020-05-24T20:13:42.340" v="373"/>
        <pc:sldMkLst>
          <pc:docMk/>
          <pc:sldMk cId="1293193737" sldId="257"/>
        </pc:sldMkLst>
        <pc:spChg chg="del">
          <ac:chgData name="Tegischer Lukas" userId="f78daebb-0565-485c-bd0e-1cd035e796ff" providerId="ADAL" clId="{E08FD3BD-06AD-4770-9087-0315727124A6}" dt="2020-05-23T08:01:40.339" v="125" actId="478"/>
          <ac:spMkLst>
            <pc:docMk/>
            <pc:sldMk cId="1293193737" sldId="257"/>
            <ac:spMk id="2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1:52.151" v="130" actId="2711"/>
          <ac:spMkLst>
            <pc:docMk/>
            <pc:sldMk cId="1293193737" sldId="257"/>
            <ac:spMk id="3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2:35.461" v="246" actId="20577"/>
          <ac:spMkLst>
            <pc:docMk/>
            <pc:sldMk cId="1293193737" sldId="257"/>
            <ac:spMk id="4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3:00.599" v="249" actId="1076"/>
          <ac:spMkLst>
            <pc:docMk/>
            <pc:sldMk cId="1293193737" sldId="257"/>
            <ac:spMk id="10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3:00.599" v="249" actId="1076"/>
          <ac:spMkLst>
            <pc:docMk/>
            <pc:sldMk cId="1293193737" sldId="257"/>
            <ac:spMk id="15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3:00.599" v="249" actId="1076"/>
          <ac:spMkLst>
            <pc:docMk/>
            <pc:sldMk cId="1293193737" sldId="257"/>
            <ac:spMk id="16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3:00.599" v="249" actId="1076"/>
          <ac:spMkLst>
            <pc:docMk/>
            <pc:sldMk cId="1293193737" sldId="257"/>
            <ac:spMk id="17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3:00.599" v="249" actId="1076"/>
          <ac:spMkLst>
            <pc:docMk/>
            <pc:sldMk cId="1293193737" sldId="257"/>
            <ac:spMk id="19" creationId="{00000000-0000-0000-0000-000000000000}"/>
          </ac:spMkLst>
        </pc:spChg>
        <pc:spChg chg="add">
          <ac:chgData name="Tegischer Lukas" userId="f78daebb-0565-485c-bd0e-1cd035e796ff" providerId="ADAL" clId="{E08FD3BD-06AD-4770-9087-0315727124A6}" dt="2020-05-23T08:01:42.526" v="126"/>
          <ac:spMkLst>
            <pc:docMk/>
            <pc:sldMk cId="1293193737" sldId="257"/>
            <ac:spMk id="23" creationId="{7D17D019-7213-408A-914F-62515A27CC93}"/>
          </ac:spMkLst>
        </pc:spChg>
        <pc:graphicFrameChg chg="mod">
          <ac:chgData name="Tegischer Lukas" userId="f78daebb-0565-485c-bd0e-1cd035e796ff" providerId="ADAL" clId="{E08FD3BD-06AD-4770-9087-0315727124A6}" dt="2020-05-23T08:03:00.599" v="249" actId="1076"/>
          <ac:graphicFrameMkLst>
            <pc:docMk/>
            <pc:sldMk cId="1293193737" sldId="257"/>
            <ac:graphicFrameMk id="9" creationId="{00000000-0000-0000-0000-000000000000}"/>
          </ac:graphicFrameMkLst>
        </pc:graphicFrameChg>
        <pc:graphicFrameChg chg="mod">
          <ac:chgData name="Tegischer Lukas" userId="f78daebb-0565-485c-bd0e-1cd035e796ff" providerId="ADAL" clId="{E08FD3BD-06AD-4770-9087-0315727124A6}" dt="2020-05-23T08:03:00.599" v="249" actId="1076"/>
          <ac:graphicFrameMkLst>
            <pc:docMk/>
            <pc:sldMk cId="1293193737" sldId="257"/>
            <ac:graphicFrameMk id="11" creationId="{00000000-0000-0000-0000-000000000000}"/>
          </ac:graphicFrameMkLst>
        </pc:graphicFrameChg>
        <pc:graphicFrameChg chg="mod">
          <ac:chgData name="Tegischer Lukas" userId="f78daebb-0565-485c-bd0e-1cd035e796ff" providerId="ADAL" clId="{E08FD3BD-06AD-4770-9087-0315727124A6}" dt="2020-05-23T08:03:00.599" v="249" actId="1076"/>
          <ac:graphicFrameMkLst>
            <pc:docMk/>
            <pc:sldMk cId="1293193737" sldId="257"/>
            <ac:graphicFrameMk id="12" creationId="{00000000-0000-0000-0000-000000000000}"/>
          </ac:graphicFrameMkLst>
        </pc:graphicFrameChg>
        <pc:graphicFrameChg chg="mod">
          <ac:chgData name="Tegischer Lukas" userId="f78daebb-0565-485c-bd0e-1cd035e796ff" providerId="ADAL" clId="{E08FD3BD-06AD-4770-9087-0315727124A6}" dt="2020-05-23T08:03:00.599" v="249" actId="1076"/>
          <ac:graphicFrameMkLst>
            <pc:docMk/>
            <pc:sldMk cId="1293193737" sldId="257"/>
            <ac:graphicFrameMk id="13" creationId="{00000000-0000-0000-0000-000000000000}"/>
          </ac:graphicFrameMkLst>
        </pc:graphicFrameChg>
        <pc:graphicFrameChg chg="mod">
          <ac:chgData name="Tegischer Lukas" userId="f78daebb-0565-485c-bd0e-1cd035e796ff" providerId="ADAL" clId="{E08FD3BD-06AD-4770-9087-0315727124A6}" dt="2020-05-23T08:03:00.599" v="249" actId="1076"/>
          <ac:graphicFrameMkLst>
            <pc:docMk/>
            <pc:sldMk cId="1293193737" sldId="257"/>
            <ac:graphicFrameMk id="14" creationId="{00000000-0000-0000-0000-000000000000}"/>
          </ac:graphicFrameMkLst>
        </pc:graphicFrameChg>
        <pc:graphicFrameChg chg="mod">
          <ac:chgData name="Tegischer Lukas" userId="f78daebb-0565-485c-bd0e-1cd035e796ff" providerId="ADAL" clId="{E08FD3BD-06AD-4770-9087-0315727124A6}" dt="2020-05-23T08:03:00.599" v="249" actId="1076"/>
          <ac:graphicFrameMkLst>
            <pc:docMk/>
            <pc:sldMk cId="1293193737" sldId="257"/>
            <ac:graphicFrameMk id="18" creationId="{00000000-0000-0000-0000-000000000000}"/>
          </ac:graphicFrameMkLst>
        </pc:graphicFrameChg>
        <pc:graphicFrameChg chg="mod">
          <ac:chgData name="Tegischer Lukas" userId="f78daebb-0565-485c-bd0e-1cd035e796ff" providerId="ADAL" clId="{E08FD3BD-06AD-4770-9087-0315727124A6}" dt="2020-05-23T08:03:00.599" v="249" actId="1076"/>
          <ac:graphicFrameMkLst>
            <pc:docMk/>
            <pc:sldMk cId="1293193737" sldId="257"/>
            <ac:graphicFrameMk id="20" creationId="{00000000-0000-0000-0000-000000000000}"/>
          </ac:graphicFrameMkLst>
        </pc:graphicFrameChg>
        <pc:graphicFrameChg chg="mod">
          <ac:chgData name="Tegischer Lukas" userId="f78daebb-0565-485c-bd0e-1cd035e796ff" providerId="ADAL" clId="{E08FD3BD-06AD-4770-9087-0315727124A6}" dt="2020-05-23T08:03:00.599" v="249" actId="1076"/>
          <ac:graphicFrameMkLst>
            <pc:docMk/>
            <pc:sldMk cId="1293193737" sldId="257"/>
            <ac:graphicFrameMk id="21" creationId="{00000000-0000-0000-0000-000000000000}"/>
          </ac:graphicFrameMkLst>
        </pc:graphicFrameChg>
        <pc:graphicFrameChg chg="mod">
          <ac:chgData name="Tegischer Lukas" userId="f78daebb-0565-485c-bd0e-1cd035e796ff" providerId="ADAL" clId="{E08FD3BD-06AD-4770-9087-0315727124A6}" dt="2020-05-23T08:03:00.599" v="249" actId="1076"/>
          <ac:graphicFrameMkLst>
            <pc:docMk/>
            <pc:sldMk cId="1293193737" sldId="257"/>
            <ac:graphicFrameMk id="22" creationId="{00000000-0000-0000-0000-000000000000}"/>
          </ac:graphicFrameMkLst>
        </pc:graphicFrameChg>
        <pc:picChg chg="add">
          <ac:chgData name="Tegischer Lukas" userId="f78daebb-0565-485c-bd0e-1cd035e796ff" providerId="ADAL" clId="{E08FD3BD-06AD-4770-9087-0315727124A6}" dt="2020-05-23T08:01:42.526" v="126"/>
          <ac:picMkLst>
            <pc:docMk/>
            <pc:sldMk cId="1293193737" sldId="257"/>
            <ac:picMk id="24" creationId="{D6B802D2-B2FA-4A27-BD39-92FA87959C18}"/>
          </ac:picMkLst>
        </pc:picChg>
      </pc:sldChg>
      <pc:sldChg chg="addSp delSp modSp add modAnim">
        <pc:chgData name="Tegischer Lukas" userId="f78daebb-0565-485c-bd0e-1cd035e796ff" providerId="ADAL" clId="{E08FD3BD-06AD-4770-9087-0315727124A6}" dt="2020-05-23T08:04:23.567" v="266" actId="255"/>
        <pc:sldMkLst>
          <pc:docMk/>
          <pc:sldMk cId="1015868682" sldId="276"/>
        </pc:sldMkLst>
        <pc:spChg chg="del">
          <ac:chgData name="Tegischer Lukas" userId="f78daebb-0565-485c-bd0e-1cd035e796ff" providerId="ADAL" clId="{E08FD3BD-06AD-4770-9087-0315727124A6}" dt="2020-05-23T08:03:31.201" v="250" actId="478"/>
          <ac:spMkLst>
            <pc:docMk/>
            <pc:sldMk cId="1015868682" sldId="276"/>
            <ac:spMk id="2" creationId="{00000000-0000-0000-0000-000000000000}"/>
          </ac:spMkLst>
        </pc:spChg>
        <pc:spChg chg="del">
          <ac:chgData name="Tegischer Lukas" userId="f78daebb-0565-485c-bd0e-1cd035e796ff" providerId="ADAL" clId="{E08FD3BD-06AD-4770-9087-0315727124A6}" dt="2020-05-23T08:03:33.116" v="251" actId="478"/>
          <ac:spMkLst>
            <pc:docMk/>
            <pc:sldMk cId="1015868682" sldId="276"/>
            <ac:spMk id="3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4:23.567" v="266" actId="255"/>
          <ac:spMkLst>
            <pc:docMk/>
            <pc:sldMk cId="1015868682" sldId="276"/>
            <ac:spMk id="4" creationId="{00000000-0000-0000-0000-000000000000}"/>
          </ac:spMkLst>
        </pc:spChg>
        <pc:spChg chg="add del mod">
          <ac:chgData name="Tegischer Lukas" userId="f78daebb-0565-485c-bd0e-1cd035e796ff" providerId="ADAL" clId="{E08FD3BD-06AD-4770-9087-0315727124A6}" dt="2020-05-23T08:03:40.316" v="252" actId="478"/>
          <ac:spMkLst>
            <pc:docMk/>
            <pc:sldMk cId="1015868682" sldId="276"/>
            <ac:spMk id="6" creationId="{F92C26C2-A0F6-4610-9E73-B2729EEC27EA}"/>
          </ac:spMkLst>
        </pc:spChg>
        <pc:spChg chg="add">
          <ac:chgData name="Tegischer Lukas" userId="f78daebb-0565-485c-bd0e-1cd035e796ff" providerId="ADAL" clId="{E08FD3BD-06AD-4770-9087-0315727124A6}" dt="2020-05-23T08:03:40.659" v="253"/>
          <ac:spMkLst>
            <pc:docMk/>
            <pc:sldMk cId="1015868682" sldId="276"/>
            <ac:spMk id="7" creationId="{209B0B82-304E-4395-BFDD-50080010ECD5}"/>
          </ac:spMkLst>
        </pc:spChg>
        <pc:spChg chg="add">
          <ac:chgData name="Tegischer Lukas" userId="f78daebb-0565-485c-bd0e-1cd035e796ff" providerId="ADAL" clId="{E08FD3BD-06AD-4770-9087-0315727124A6}" dt="2020-05-23T08:03:40.659" v="253"/>
          <ac:spMkLst>
            <pc:docMk/>
            <pc:sldMk cId="1015868682" sldId="276"/>
            <ac:spMk id="8" creationId="{A466118D-9439-488F-A883-691610A1EF8F}"/>
          </ac:spMkLst>
        </pc:spChg>
        <pc:picChg chg="add">
          <ac:chgData name="Tegischer Lukas" userId="f78daebb-0565-485c-bd0e-1cd035e796ff" providerId="ADAL" clId="{E08FD3BD-06AD-4770-9087-0315727124A6}" dt="2020-05-23T08:03:40.659" v="253"/>
          <ac:picMkLst>
            <pc:docMk/>
            <pc:sldMk cId="1015868682" sldId="276"/>
            <ac:picMk id="9" creationId="{93E66083-44A9-477D-AD78-C2AADF960F77}"/>
          </ac:picMkLst>
        </pc:picChg>
      </pc:sldChg>
      <pc:sldChg chg="addSp delSp modSp add ord">
        <pc:chgData name="Tegischer Lukas" userId="f78daebb-0565-485c-bd0e-1cd035e796ff" providerId="ADAL" clId="{E08FD3BD-06AD-4770-9087-0315727124A6}" dt="2020-05-23T08:07:00.791" v="297"/>
        <pc:sldMkLst>
          <pc:docMk/>
          <pc:sldMk cId="2470963280" sldId="277"/>
        </pc:sldMkLst>
        <pc:spChg chg="del">
          <ac:chgData name="Tegischer Lukas" userId="f78daebb-0565-485c-bd0e-1cd035e796ff" providerId="ADAL" clId="{E08FD3BD-06AD-4770-9087-0315727124A6}" dt="2020-05-23T08:04:56.411" v="268" actId="478"/>
          <ac:spMkLst>
            <pc:docMk/>
            <pc:sldMk cId="2470963280" sldId="277"/>
            <ac:spMk id="2" creationId="{00000000-0000-0000-0000-000000000000}"/>
          </ac:spMkLst>
        </pc:spChg>
        <pc:spChg chg="del">
          <ac:chgData name="Tegischer Lukas" userId="f78daebb-0565-485c-bd0e-1cd035e796ff" providerId="ADAL" clId="{E08FD3BD-06AD-4770-9087-0315727124A6}" dt="2020-05-23T08:04:55.414" v="267" actId="478"/>
          <ac:spMkLst>
            <pc:docMk/>
            <pc:sldMk cId="2470963280" sldId="277"/>
            <ac:spMk id="3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5:03.574" v="270" actId="2711"/>
          <ac:spMkLst>
            <pc:docMk/>
            <pc:sldMk cId="2470963280" sldId="277"/>
            <ac:spMk id="4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5:09.503" v="272" actId="2711"/>
          <ac:spMkLst>
            <pc:docMk/>
            <pc:sldMk cId="2470963280" sldId="277"/>
            <ac:spMk id="5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5:14.767" v="273" actId="2711"/>
          <ac:spMkLst>
            <pc:docMk/>
            <pc:sldMk cId="2470963280" sldId="277"/>
            <ac:spMk id="6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5:18.375" v="275" actId="207"/>
          <ac:spMkLst>
            <pc:docMk/>
            <pc:sldMk cId="2470963280" sldId="277"/>
            <ac:spMk id="8" creationId="{00000000-0000-0000-0000-000000000000}"/>
          </ac:spMkLst>
        </pc:spChg>
        <pc:spChg chg="add del mod">
          <ac:chgData name="Tegischer Lukas" userId="f78daebb-0565-485c-bd0e-1cd035e796ff" providerId="ADAL" clId="{E08FD3BD-06AD-4770-9087-0315727124A6}" dt="2020-05-23T08:05:05.596" v="271" actId="478"/>
          <ac:spMkLst>
            <pc:docMk/>
            <pc:sldMk cId="2470963280" sldId="277"/>
            <ac:spMk id="10" creationId="{67BD1716-A07A-42DB-8A25-7CD2A1F9A0B9}"/>
          </ac:spMkLst>
        </pc:spChg>
        <pc:spChg chg="add">
          <ac:chgData name="Tegischer Lukas" userId="f78daebb-0565-485c-bd0e-1cd035e796ff" providerId="ADAL" clId="{E08FD3BD-06AD-4770-9087-0315727124A6}" dt="2020-05-23T08:04:57.291" v="269"/>
          <ac:spMkLst>
            <pc:docMk/>
            <pc:sldMk cId="2470963280" sldId="277"/>
            <ac:spMk id="11" creationId="{2B6F8B94-40E9-42BD-966C-38477AE4447F}"/>
          </ac:spMkLst>
        </pc:spChg>
        <pc:spChg chg="add">
          <ac:chgData name="Tegischer Lukas" userId="f78daebb-0565-485c-bd0e-1cd035e796ff" providerId="ADAL" clId="{E08FD3BD-06AD-4770-9087-0315727124A6}" dt="2020-05-23T08:04:57.291" v="269"/>
          <ac:spMkLst>
            <pc:docMk/>
            <pc:sldMk cId="2470963280" sldId="277"/>
            <ac:spMk id="12" creationId="{84AF38EB-3E73-4D7C-B68F-81648900406F}"/>
          </ac:spMkLst>
        </pc:spChg>
        <pc:picChg chg="add">
          <ac:chgData name="Tegischer Lukas" userId="f78daebb-0565-485c-bd0e-1cd035e796ff" providerId="ADAL" clId="{E08FD3BD-06AD-4770-9087-0315727124A6}" dt="2020-05-23T08:04:57.291" v="269"/>
          <ac:picMkLst>
            <pc:docMk/>
            <pc:sldMk cId="2470963280" sldId="277"/>
            <ac:picMk id="13" creationId="{1524BA0B-5DB0-4DDC-B906-4E4BB45AC8F9}"/>
          </ac:picMkLst>
        </pc:picChg>
      </pc:sldChg>
      <pc:sldChg chg="addSp delSp modSp del delAnim modAnim">
        <pc:chgData name="Tegischer Lukas" userId="f78daebb-0565-485c-bd0e-1cd035e796ff" providerId="ADAL" clId="{E08FD3BD-06AD-4770-9087-0315727124A6}" dt="2020-05-24T20:12:50.348" v="370" actId="2696"/>
        <pc:sldMkLst>
          <pc:docMk/>
          <pc:sldMk cId="4068653008" sldId="278"/>
        </pc:sldMkLst>
        <pc:spChg chg="mod">
          <ac:chgData name="Tegischer Lukas" userId="f78daebb-0565-485c-bd0e-1cd035e796ff" providerId="ADAL" clId="{E08FD3BD-06AD-4770-9087-0315727124A6}" dt="2020-05-23T08:00:20.105" v="119" actId="404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E08FD3BD-06AD-4770-9087-0315727124A6}" dt="2020-05-23T08:00:05.382" v="61" actId="20577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E08FD3BD-06AD-4770-9087-0315727124A6}" dt="2020-05-23T08:00:21.799" v="120" actId="478"/>
          <ac:spMkLst>
            <pc:docMk/>
            <pc:sldMk cId="4068653008" sldId="278"/>
            <ac:spMk id="5" creationId="{7EE91FD2-51F4-4804-B7F0-6498D5659433}"/>
          </ac:spMkLst>
        </pc:spChg>
        <pc:spChg chg="del">
          <ac:chgData name="Tegischer Lukas" userId="f78daebb-0565-485c-bd0e-1cd035e796ff" providerId="ADAL" clId="{E08FD3BD-06AD-4770-9087-0315727124A6}" dt="2020-05-23T08:00:23.173" v="121" actId="478"/>
          <ac:spMkLst>
            <pc:docMk/>
            <pc:sldMk cId="4068653008" sldId="278"/>
            <ac:spMk id="7" creationId="{F6687852-DC7F-41E3-9EED-182AC446CEE3}"/>
          </ac:spMkLst>
        </pc:spChg>
        <pc:spChg chg="del">
          <ac:chgData name="Tegischer Lukas" userId="f78daebb-0565-485c-bd0e-1cd035e796ff" providerId="ADAL" clId="{E08FD3BD-06AD-4770-9087-0315727124A6}" dt="2020-05-23T08:00:23.173" v="121" actId="478"/>
          <ac:spMkLst>
            <pc:docMk/>
            <pc:sldMk cId="4068653008" sldId="278"/>
            <ac:spMk id="8" creationId="{C6CDB57E-65EB-4CD4-A7C1-EA0F8CCAF47C}"/>
          </ac:spMkLst>
        </pc:spChg>
        <pc:spChg chg="del">
          <ac:chgData name="Tegischer Lukas" userId="f78daebb-0565-485c-bd0e-1cd035e796ff" providerId="ADAL" clId="{E08FD3BD-06AD-4770-9087-0315727124A6}" dt="2020-05-23T08:00:23.173" v="121" actId="478"/>
          <ac:spMkLst>
            <pc:docMk/>
            <pc:sldMk cId="4068653008" sldId="278"/>
            <ac:spMk id="9" creationId="{EAC17C2A-9CD7-4903-B665-315DC15E9CCF}"/>
          </ac:spMkLst>
        </pc:spChg>
        <pc:spChg chg="add del">
          <ac:chgData name="Tegischer Lukas" userId="f78daebb-0565-485c-bd0e-1cd035e796ff" providerId="ADAL" clId="{E08FD3BD-06AD-4770-9087-0315727124A6}" dt="2020-05-23T08:01:31.435" v="124"/>
          <ac:spMkLst>
            <pc:docMk/>
            <pc:sldMk cId="4068653008" sldId="278"/>
            <ac:spMk id="11" creationId="{9053A2DB-3D6B-4F53-BEC5-1C848A1F62D7}"/>
          </ac:spMkLst>
        </pc:spChg>
        <pc:spChg chg="add del">
          <ac:chgData name="Tegischer Lukas" userId="f78daebb-0565-485c-bd0e-1cd035e796ff" providerId="ADAL" clId="{E08FD3BD-06AD-4770-9087-0315727124A6}" dt="2020-05-23T08:01:31.435" v="124"/>
          <ac:spMkLst>
            <pc:docMk/>
            <pc:sldMk cId="4068653008" sldId="278"/>
            <ac:spMk id="17" creationId="{F7BD6E36-9783-4674-B3E9-1D1C56C0CBF6}"/>
          </ac:spMkLst>
        </pc:spChg>
        <pc:spChg chg="add del">
          <ac:chgData name="Tegischer Lukas" userId="f78daebb-0565-485c-bd0e-1cd035e796ff" providerId="ADAL" clId="{E08FD3BD-06AD-4770-9087-0315727124A6}" dt="2020-05-23T08:01:31.435" v="124"/>
          <ac:spMkLst>
            <pc:docMk/>
            <pc:sldMk cId="4068653008" sldId="278"/>
            <ac:spMk id="18" creationId="{C63AB8D7-CAA0-4DDD-9A5F-25F592B66B57}"/>
          </ac:spMkLst>
        </pc:spChg>
        <pc:spChg chg="add del">
          <ac:chgData name="Tegischer Lukas" userId="f78daebb-0565-485c-bd0e-1cd035e796ff" providerId="ADAL" clId="{E08FD3BD-06AD-4770-9087-0315727124A6}" dt="2020-05-23T08:01:31.435" v="124"/>
          <ac:spMkLst>
            <pc:docMk/>
            <pc:sldMk cId="4068653008" sldId="278"/>
            <ac:spMk id="19" creationId="{40F50F0F-4937-4A74-BFD0-D0DE2F89578D}"/>
          </ac:spMkLst>
        </pc:spChg>
        <pc:spChg chg="add del">
          <ac:chgData name="Tegischer Lukas" userId="f78daebb-0565-485c-bd0e-1cd035e796ff" providerId="ADAL" clId="{E08FD3BD-06AD-4770-9087-0315727124A6}" dt="2020-05-23T08:01:31.435" v="124"/>
          <ac:spMkLst>
            <pc:docMk/>
            <pc:sldMk cId="4068653008" sldId="278"/>
            <ac:spMk id="20" creationId="{055746DC-9BC0-4F96-A758-8A14496CE47E}"/>
          </ac:spMkLst>
        </pc:spChg>
        <pc:graphicFrameChg chg="add del">
          <ac:chgData name="Tegischer Lukas" userId="f78daebb-0565-485c-bd0e-1cd035e796ff" providerId="ADAL" clId="{E08FD3BD-06AD-4770-9087-0315727124A6}" dt="2020-05-23T08:01:31.435" v="124"/>
          <ac:graphicFrameMkLst>
            <pc:docMk/>
            <pc:sldMk cId="4068653008" sldId="278"/>
            <ac:graphicFrameMk id="10" creationId="{DC2C0F7D-5826-4DDC-9AE8-BD7D79174792}"/>
          </ac:graphicFrameMkLst>
        </pc:graphicFrameChg>
        <pc:graphicFrameChg chg="add del">
          <ac:chgData name="Tegischer Lukas" userId="f78daebb-0565-485c-bd0e-1cd035e796ff" providerId="ADAL" clId="{E08FD3BD-06AD-4770-9087-0315727124A6}" dt="2020-05-23T08:01:31.435" v="124"/>
          <ac:graphicFrameMkLst>
            <pc:docMk/>
            <pc:sldMk cId="4068653008" sldId="278"/>
            <ac:graphicFrameMk id="12" creationId="{9AD63B1E-8E1B-477F-94F0-EAB9E34742A2}"/>
          </ac:graphicFrameMkLst>
        </pc:graphicFrameChg>
        <pc:graphicFrameChg chg="add del">
          <ac:chgData name="Tegischer Lukas" userId="f78daebb-0565-485c-bd0e-1cd035e796ff" providerId="ADAL" clId="{E08FD3BD-06AD-4770-9087-0315727124A6}" dt="2020-05-23T08:01:31.435" v="124"/>
          <ac:graphicFrameMkLst>
            <pc:docMk/>
            <pc:sldMk cId="4068653008" sldId="278"/>
            <ac:graphicFrameMk id="13" creationId="{DE23F848-7607-496C-AA71-B88F9417D674}"/>
          </ac:graphicFrameMkLst>
        </pc:graphicFrameChg>
        <pc:graphicFrameChg chg="add del">
          <ac:chgData name="Tegischer Lukas" userId="f78daebb-0565-485c-bd0e-1cd035e796ff" providerId="ADAL" clId="{E08FD3BD-06AD-4770-9087-0315727124A6}" dt="2020-05-23T08:01:31.435" v="124"/>
          <ac:graphicFrameMkLst>
            <pc:docMk/>
            <pc:sldMk cId="4068653008" sldId="278"/>
            <ac:graphicFrameMk id="15" creationId="{80CB622D-93D3-47AB-AD1B-EF5D1C14B762}"/>
          </ac:graphicFrameMkLst>
        </pc:graphicFrameChg>
        <pc:graphicFrameChg chg="add del">
          <ac:chgData name="Tegischer Lukas" userId="f78daebb-0565-485c-bd0e-1cd035e796ff" providerId="ADAL" clId="{E08FD3BD-06AD-4770-9087-0315727124A6}" dt="2020-05-23T08:01:31.435" v="124"/>
          <ac:graphicFrameMkLst>
            <pc:docMk/>
            <pc:sldMk cId="4068653008" sldId="278"/>
            <ac:graphicFrameMk id="16" creationId="{D58840F6-7CEC-4E75-8B53-C8C2DC782168}"/>
          </ac:graphicFrameMkLst>
        </pc:graphicFrameChg>
        <pc:graphicFrameChg chg="add del">
          <ac:chgData name="Tegischer Lukas" userId="f78daebb-0565-485c-bd0e-1cd035e796ff" providerId="ADAL" clId="{E08FD3BD-06AD-4770-9087-0315727124A6}" dt="2020-05-23T08:01:31.435" v="124"/>
          <ac:graphicFrameMkLst>
            <pc:docMk/>
            <pc:sldMk cId="4068653008" sldId="278"/>
            <ac:graphicFrameMk id="21" creationId="{C364F876-C6AF-43A3-B845-8881CABE271D}"/>
          </ac:graphicFrameMkLst>
        </pc:graphicFrameChg>
        <pc:graphicFrameChg chg="add del">
          <ac:chgData name="Tegischer Lukas" userId="f78daebb-0565-485c-bd0e-1cd035e796ff" providerId="ADAL" clId="{E08FD3BD-06AD-4770-9087-0315727124A6}" dt="2020-05-23T08:01:31.435" v="124"/>
          <ac:graphicFrameMkLst>
            <pc:docMk/>
            <pc:sldMk cId="4068653008" sldId="278"/>
            <ac:graphicFrameMk id="22" creationId="{FF7E7F97-15A7-4636-8290-B129DD1B55DF}"/>
          </ac:graphicFrameMkLst>
        </pc:graphicFrameChg>
        <pc:graphicFrameChg chg="add del">
          <ac:chgData name="Tegischer Lukas" userId="f78daebb-0565-485c-bd0e-1cd035e796ff" providerId="ADAL" clId="{E08FD3BD-06AD-4770-9087-0315727124A6}" dt="2020-05-23T08:01:31.435" v="124"/>
          <ac:graphicFrameMkLst>
            <pc:docMk/>
            <pc:sldMk cId="4068653008" sldId="278"/>
            <ac:graphicFrameMk id="23" creationId="{DA500734-A314-4CAD-8819-8ADF80841A4B}"/>
          </ac:graphicFrameMkLst>
        </pc:graphicFrameChg>
        <pc:graphicFrameChg chg="add del">
          <ac:chgData name="Tegischer Lukas" userId="f78daebb-0565-485c-bd0e-1cd035e796ff" providerId="ADAL" clId="{E08FD3BD-06AD-4770-9087-0315727124A6}" dt="2020-05-23T08:01:31.435" v="124"/>
          <ac:graphicFrameMkLst>
            <pc:docMk/>
            <pc:sldMk cId="4068653008" sldId="278"/>
            <ac:graphicFrameMk id="24" creationId="{CB923A2F-40A9-409B-BA96-3605E74B4E97}"/>
          </ac:graphicFrameMkLst>
        </pc:graphicFrameChg>
      </pc:sldChg>
      <pc:sldChg chg="modSp">
        <pc:chgData name="Tegischer Lukas" userId="f78daebb-0565-485c-bd0e-1cd035e796ff" providerId="ADAL" clId="{E08FD3BD-06AD-4770-9087-0315727124A6}" dt="2020-05-23T08:08:44.229" v="369" actId="6549"/>
        <pc:sldMkLst>
          <pc:docMk/>
          <pc:sldMk cId="3932101437" sldId="291"/>
        </pc:sldMkLst>
        <pc:spChg chg="mod">
          <ac:chgData name="Tegischer Lukas" userId="f78daebb-0565-485c-bd0e-1cd035e796ff" providerId="ADAL" clId="{E08FD3BD-06AD-4770-9087-0315727124A6}" dt="2020-05-23T08:08:44.229" v="369" actId="6549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E08FD3BD-06AD-4770-9087-0315727124A6}" dt="2020-05-23T08:07:57.240" v="310"/>
        <pc:sldMkLst>
          <pc:docMk/>
          <pc:sldMk cId="3227496293" sldId="292"/>
        </pc:sldMkLst>
        <pc:spChg chg="add mod">
          <ac:chgData name="Tegischer Lukas" userId="f78daebb-0565-485c-bd0e-1cd035e796ff" providerId="ADAL" clId="{E08FD3BD-06AD-4770-9087-0315727124A6}" dt="2020-05-23T08:06:02.906" v="283" actId="14100"/>
          <ac:spMkLst>
            <pc:docMk/>
            <pc:sldMk cId="3227496293" sldId="292"/>
            <ac:spMk id="2" creationId="{797A8527-55FD-424B-9BAD-02BF32A6E2E2}"/>
          </ac:spMkLst>
        </pc:spChg>
        <pc:spChg chg="mod">
          <ac:chgData name="Tegischer Lukas" userId="f78daebb-0565-485c-bd0e-1cd035e796ff" providerId="ADAL" clId="{E08FD3BD-06AD-4770-9087-0315727124A6}" dt="2020-05-23T08:05:48.081" v="276" actId="20577"/>
          <ac:spMkLst>
            <pc:docMk/>
            <pc:sldMk cId="3227496293" sldId="292"/>
            <ac:spMk id="3" creationId="{00000000-0000-0000-0000-000000000000}"/>
          </ac:spMkLst>
        </pc:spChg>
        <pc:spChg chg="del">
          <ac:chgData name="Tegischer Lukas" userId="f78daebb-0565-485c-bd0e-1cd035e796ff" providerId="ADAL" clId="{E08FD3BD-06AD-4770-9087-0315727124A6}" dt="2020-05-23T08:05:49.199" v="277" actId="478"/>
          <ac:spMkLst>
            <pc:docMk/>
            <pc:sldMk cId="3227496293" sldId="292"/>
            <ac:spMk id="4" creationId="{C81AC999-DD13-46B1-AC75-1D630465C574}"/>
          </ac:spMkLst>
        </pc:spChg>
        <pc:spChg chg="add mod">
          <ac:chgData name="Tegischer Lukas" userId="f78daebb-0565-485c-bd0e-1cd035e796ff" providerId="ADAL" clId="{E08FD3BD-06AD-4770-9087-0315727124A6}" dt="2020-05-23T08:06:56.679" v="296" actId="1076"/>
          <ac:spMkLst>
            <pc:docMk/>
            <pc:sldMk cId="3227496293" sldId="292"/>
            <ac:spMk id="5" creationId="{FF7A54A7-E10C-496A-B33D-9DED4F8027F4}"/>
          </ac:spMkLst>
        </pc:spChg>
        <pc:spChg chg="del mod">
          <ac:chgData name="Tegischer Lukas" userId="f78daebb-0565-485c-bd0e-1cd035e796ff" providerId="ADAL" clId="{E08FD3BD-06AD-4770-9087-0315727124A6}" dt="2020-05-23T08:05:50.161" v="279" actId="478"/>
          <ac:spMkLst>
            <pc:docMk/>
            <pc:sldMk cId="3227496293" sldId="292"/>
            <ac:spMk id="6" creationId="{C99A6FE1-64F8-454A-B0A3-B55D8E021AC6}"/>
          </ac:spMkLst>
        </pc:spChg>
        <pc:spChg chg="add mod">
          <ac:chgData name="Tegischer Lukas" userId="f78daebb-0565-485c-bd0e-1cd035e796ff" providerId="ADAL" clId="{E08FD3BD-06AD-4770-9087-0315727124A6}" dt="2020-05-23T08:06:53.845" v="295" actId="1076"/>
          <ac:spMkLst>
            <pc:docMk/>
            <pc:sldMk cId="3227496293" sldId="292"/>
            <ac:spMk id="7" creationId="{3D1C9663-36AC-42DF-82D5-B66E7B822617}"/>
          </ac:spMkLst>
        </pc:spChg>
        <pc:spChg chg="del">
          <ac:chgData name="Tegischer Lukas" userId="f78daebb-0565-485c-bd0e-1cd035e796ff" providerId="ADAL" clId="{E08FD3BD-06AD-4770-9087-0315727124A6}" dt="2020-05-23T08:05:51.295" v="280" actId="478"/>
          <ac:spMkLst>
            <pc:docMk/>
            <pc:sldMk cId="3227496293" sldId="292"/>
            <ac:spMk id="8" creationId="{A3294BBF-FFF4-4AA5-9C57-B335446C860F}"/>
          </ac:spMkLst>
        </pc:spChg>
        <pc:spChg chg="add mod">
          <ac:chgData name="Tegischer Lukas" userId="f78daebb-0565-485c-bd0e-1cd035e796ff" providerId="ADAL" clId="{E08FD3BD-06AD-4770-9087-0315727124A6}" dt="2020-05-23T08:06:51.861" v="294" actId="1076"/>
          <ac:spMkLst>
            <pc:docMk/>
            <pc:sldMk cId="3227496293" sldId="292"/>
            <ac:spMk id="9" creationId="{90DB2894-5DC2-47FB-A8B9-9D165539EA4C}"/>
          </ac:spMkLst>
        </pc:spChg>
      </pc:sldChg>
      <pc:sldChg chg="addSp delSp modSp">
        <pc:chgData name="Tegischer Lukas" userId="f78daebb-0565-485c-bd0e-1cd035e796ff" providerId="ADAL" clId="{E08FD3BD-06AD-4770-9087-0315727124A6}" dt="2020-05-23T08:07:47.240" v="308" actId="20577"/>
        <pc:sldMkLst>
          <pc:docMk/>
          <pc:sldMk cId="3076503073" sldId="293"/>
        </pc:sldMkLst>
        <pc:spChg chg="del">
          <ac:chgData name="Tegischer Lukas" userId="f78daebb-0565-485c-bd0e-1cd035e796ff" providerId="ADAL" clId="{E08FD3BD-06AD-4770-9087-0315727124A6}" dt="2020-05-23T08:07:02.926" v="298" actId="478"/>
          <ac:spMkLst>
            <pc:docMk/>
            <pc:sldMk cId="3076503073" sldId="293"/>
            <ac:spMk id="2" creationId="{AFD9B1A0-0168-4600-A789-991C0558F7A5}"/>
          </ac:spMkLst>
        </pc:spChg>
        <pc:spChg chg="mod">
          <ac:chgData name="Tegischer Lukas" userId="f78daebb-0565-485c-bd0e-1cd035e796ff" providerId="ADAL" clId="{E08FD3BD-06AD-4770-9087-0315727124A6}" dt="2020-05-23T08:07:47.240" v="308" actId="20577"/>
          <ac:spMkLst>
            <pc:docMk/>
            <pc:sldMk cId="3076503073" sldId="293"/>
            <ac:spMk id="3" creationId="{00000000-0000-0000-0000-000000000000}"/>
          </ac:spMkLst>
        </pc:spChg>
        <pc:spChg chg="add mod">
          <ac:chgData name="Tegischer Lukas" userId="f78daebb-0565-485c-bd0e-1cd035e796ff" providerId="ADAL" clId="{E08FD3BD-06AD-4770-9087-0315727124A6}" dt="2020-05-23T08:07:16.446" v="303" actId="14100"/>
          <ac:spMkLst>
            <pc:docMk/>
            <pc:sldMk cId="3076503073" sldId="293"/>
            <ac:spMk id="4" creationId="{361967CD-C828-428D-BFC9-938B45AEAD10}"/>
          </ac:spMkLst>
        </pc:spChg>
        <pc:spChg chg="del">
          <ac:chgData name="Tegischer Lukas" userId="f78daebb-0565-485c-bd0e-1cd035e796ff" providerId="ADAL" clId="{E08FD3BD-06AD-4770-9087-0315727124A6}" dt="2020-05-23T08:07:03.532" v="299" actId="478"/>
          <ac:spMkLst>
            <pc:docMk/>
            <pc:sldMk cId="3076503073" sldId="293"/>
            <ac:spMk id="5" creationId="{EB769CC0-7B92-44DD-912B-796027D54147}"/>
          </ac:spMkLst>
        </pc:spChg>
        <pc:spChg chg="add mod">
          <ac:chgData name="Tegischer Lukas" userId="f78daebb-0565-485c-bd0e-1cd035e796ff" providerId="ADAL" clId="{E08FD3BD-06AD-4770-9087-0315727124A6}" dt="2020-05-23T08:07:33.225" v="307" actId="207"/>
          <ac:spMkLst>
            <pc:docMk/>
            <pc:sldMk cId="3076503073" sldId="293"/>
            <ac:spMk id="6" creationId="{01A7177A-EC16-4914-905F-353E4CBEDF6D}"/>
          </ac:spMkLst>
        </pc:spChg>
      </pc:sldChg>
    </pc:docChg>
  </pc:docChgLst>
  <pc:docChgLst>
    <pc:chgData name="Tegischer Lukas" userId="f78daebb-0565-485c-bd0e-1cd035e796ff" providerId="ADAL" clId="{E58B05EF-072B-4759-A432-B7414F90F565}"/>
    <pc:docChg chg="custSel delSld modSld">
      <pc:chgData name="Tegischer Lukas" userId="f78daebb-0565-485c-bd0e-1cd035e796ff" providerId="ADAL" clId="{E58B05EF-072B-4759-A432-B7414F90F565}" dt="2022-11-04T15:51:12.804" v="16" actId="478"/>
      <pc:docMkLst>
        <pc:docMk/>
      </pc:docMkLst>
      <pc:sldChg chg="delSp modSp mod">
        <pc:chgData name="Tegischer Lukas" userId="f78daebb-0565-485c-bd0e-1cd035e796ff" providerId="ADAL" clId="{E58B05EF-072B-4759-A432-B7414F90F565}" dt="2022-11-04T15:50:46.627" v="1" actId="478"/>
        <pc:sldMkLst>
          <pc:docMk/>
          <pc:sldMk cId="336392357" sldId="256"/>
        </pc:sldMkLst>
        <pc:spChg chg="mod">
          <ac:chgData name="Tegischer Lukas" userId="f78daebb-0565-485c-bd0e-1cd035e796ff" providerId="ADAL" clId="{E58B05EF-072B-4759-A432-B7414F90F565}" dt="2022-11-04T15:50:46.066" v="0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E58B05EF-072B-4759-A432-B7414F90F565}" dt="2022-11-04T15:50:46.627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">
        <pc:chgData name="Tegischer Lukas" userId="f78daebb-0565-485c-bd0e-1cd035e796ff" providerId="ADAL" clId="{E58B05EF-072B-4759-A432-B7414F90F565}" dt="2022-11-04T15:51:04.790" v="13" actId="478"/>
        <pc:sldMkLst>
          <pc:docMk/>
          <pc:sldMk cId="1293193737" sldId="257"/>
        </pc:sldMkLst>
        <pc:spChg chg="del">
          <ac:chgData name="Tegischer Lukas" userId="f78daebb-0565-485c-bd0e-1cd035e796ff" providerId="ADAL" clId="{E58B05EF-072B-4759-A432-B7414F90F565}" dt="2022-11-04T15:50:49.749" v="3" actId="478"/>
          <ac:spMkLst>
            <pc:docMk/>
            <pc:sldMk cId="1293193737" sldId="257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E58B05EF-072B-4759-A432-B7414F90F565}" dt="2022-11-04T15:51:04.790" v="13" actId="478"/>
          <ac:spMkLst>
            <pc:docMk/>
            <pc:sldMk cId="1293193737" sldId="257"/>
            <ac:spMk id="5" creationId="{D4F642EA-663C-2D14-CC59-ED60CECFF2ED}"/>
          </ac:spMkLst>
        </pc:spChg>
        <pc:picChg chg="del">
          <ac:chgData name="Tegischer Lukas" userId="f78daebb-0565-485c-bd0e-1cd035e796ff" providerId="ADAL" clId="{E58B05EF-072B-4759-A432-B7414F90F565}" dt="2022-11-04T15:50:48.441" v="2" actId="478"/>
          <ac:picMkLst>
            <pc:docMk/>
            <pc:sldMk cId="1293193737" sldId="257"/>
            <ac:picMk id="24" creationId="{D6B802D2-B2FA-4A27-BD39-92FA87959C18}"/>
          </ac:picMkLst>
        </pc:picChg>
      </pc:sldChg>
      <pc:sldChg chg="addSp delSp modSp mod">
        <pc:chgData name="Tegischer Lukas" userId="f78daebb-0565-485c-bd0e-1cd035e796ff" providerId="ADAL" clId="{E58B05EF-072B-4759-A432-B7414F90F565}" dt="2022-11-04T15:51:08.193" v="14" actId="478"/>
        <pc:sldMkLst>
          <pc:docMk/>
          <pc:sldMk cId="1015868682" sldId="276"/>
        </pc:sldMkLst>
        <pc:spChg chg="add del mod">
          <ac:chgData name="Tegischer Lukas" userId="f78daebb-0565-485c-bd0e-1cd035e796ff" providerId="ADAL" clId="{E58B05EF-072B-4759-A432-B7414F90F565}" dt="2022-11-04T15:51:08.193" v="14" actId="478"/>
          <ac:spMkLst>
            <pc:docMk/>
            <pc:sldMk cId="1015868682" sldId="276"/>
            <ac:spMk id="3" creationId="{E99B9AFE-6CAB-AC7F-9AA4-75F4DE7E1164}"/>
          </ac:spMkLst>
        </pc:spChg>
        <pc:spChg chg="del">
          <ac:chgData name="Tegischer Lukas" userId="f78daebb-0565-485c-bd0e-1cd035e796ff" providerId="ADAL" clId="{E58B05EF-072B-4759-A432-B7414F90F565}" dt="2022-11-04T15:50:50.760" v="4" actId="478"/>
          <ac:spMkLst>
            <pc:docMk/>
            <pc:sldMk cId="1015868682" sldId="276"/>
            <ac:spMk id="7" creationId="{209B0B82-304E-4395-BFDD-50080010ECD5}"/>
          </ac:spMkLst>
        </pc:spChg>
        <pc:picChg chg="del">
          <ac:chgData name="Tegischer Lukas" userId="f78daebb-0565-485c-bd0e-1cd035e796ff" providerId="ADAL" clId="{E58B05EF-072B-4759-A432-B7414F90F565}" dt="2022-11-04T15:51:02.034" v="12" actId="478"/>
          <ac:picMkLst>
            <pc:docMk/>
            <pc:sldMk cId="1015868682" sldId="276"/>
            <ac:picMk id="9" creationId="{93E66083-44A9-477D-AD78-C2AADF960F77}"/>
          </ac:picMkLst>
        </pc:picChg>
      </pc:sldChg>
      <pc:sldChg chg="delSp mod">
        <pc:chgData name="Tegischer Lukas" userId="f78daebb-0565-485c-bd0e-1cd035e796ff" providerId="ADAL" clId="{E58B05EF-072B-4759-A432-B7414F90F565}" dt="2022-11-04T15:50:59.191" v="9" actId="478"/>
        <pc:sldMkLst>
          <pc:docMk/>
          <pc:sldMk cId="2470963280" sldId="277"/>
        </pc:sldMkLst>
        <pc:spChg chg="del">
          <ac:chgData name="Tegischer Lukas" userId="f78daebb-0565-485c-bd0e-1cd035e796ff" providerId="ADAL" clId="{E58B05EF-072B-4759-A432-B7414F90F565}" dt="2022-11-04T15:50:55.941" v="7" actId="478"/>
          <ac:spMkLst>
            <pc:docMk/>
            <pc:sldMk cId="2470963280" sldId="277"/>
            <ac:spMk id="11" creationId="{2B6F8B94-40E9-42BD-966C-38477AE4447F}"/>
          </ac:spMkLst>
        </pc:spChg>
        <pc:picChg chg="del">
          <ac:chgData name="Tegischer Lukas" userId="f78daebb-0565-485c-bd0e-1cd035e796ff" providerId="ADAL" clId="{E58B05EF-072B-4759-A432-B7414F90F565}" dt="2022-11-04T15:50:59.191" v="9" actId="478"/>
          <ac:picMkLst>
            <pc:docMk/>
            <pc:sldMk cId="2470963280" sldId="277"/>
            <ac:picMk id="13" creationId="{1524BA0B-5DB0-4DDC-B906-4E4BB45AC8F9}"/>
          </ac:picMkLst>
        </pc:picChg>
      </pc:sldChg>
      <pc:sldChg chg="del">
        <pc:chgData name="Tegischer Lukas" userId="f78daebb-0565-485c-bd0e-1cd035e796ff" providerId="ADAL" clId="{E58B05EF-072B-4759-A432-B7414F90F565}" dt="2022-11-04T15:50:57.462" v="8" actId="47"/>
        <pc:sldMkLst>
          <pc:docMk/>
          <pc:sldMk cId="3932101437" sldId="291"/>
        </pc:sldMkLst>
      </pc:sldChg>
      <pc:sldChg chg="addSp delSp modSp mod">
        <pc:chgData name="Tegischer Lukas" userId="f78daebb-0565-485c-bd0e-1cd035e796ff" providerId="ADAL" clId="{E58B05EF-072B-4759-A432-B7414F90F565}" dt="2022-11-04T15:51:10.742" v="15" actId="478"/>
        <pc:sldMkLst>
          <pc:docMk/>
          <pc:sldMk cId="3227496293" sldId="292"/>
        </pc:sldMkLst>
        <pc:spChg chg="del">
          <ac:chgData name="Tegischer Lukas" userId="f78daebb-0565-485c-bd0e-1cd035e796ff" providerId="ADAL" clId="{E58B05EF-072B-4759-A432-B7414F90F565}" dt="2022-11-04T15:50:53.673" v="5" actId="478"/>
          <ac:spMkLst>
            <pc:docMk/>
            <pc:sldMk cId="3227496293" sldId="292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E58B05EF-072B-4759-A432-B7414F90F565}" dt="2022-11-04T15:51:10.742" v="15" actId="478"/>
          <ac:spMkLst>
            <pc:docMk/>
            <pc:sldMk cId="3227496293" sldId="292"/>
            <ac:spMk id="6" creationId="{A202D443-66CE-ED27-FC02-35CD5AAB63D8}"/>
          </ac:spMkLst>
        </pc:spChg>
        <pc:picChg chg="del">
          <ac:chgData name="Tegischer Lukas" userId="f78daebb-0565-485c-bd0e-1cd035e796ff" providerId="ADAL" clId="{E58B05EF-072B-4759-A432-B7414F90F565}" dt="2022-11-04T15:51:00.954" v="11" actId="478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mod">
        <pc:chgData name="Tegischer Lukas" userId="f78daebb-0565-485c-bd0e-1cd035e796ff" providerId="ADAL" clId="{E58B05EF-072B-4759-A432-B7414F90F565}" dt="2022-11-04T15:51:12.804" v="16" actId="478"/>
        <pc:sldMkLst>
          <pc:docMk/>
          <pc:sldMk cId="3076503073" sldId="293"/>
        </pc:sldMkLst>
        <pc:spChg chg="del">
          <ac:chgData name="Tegischer Lukas" userId="f78daebb-0565-485c-bd0e-1cd035e796ff" providerId="ADAL" clId="{E58B05EF-072B-4759-A432-B7414F90F565}" dt="2022-11-04T15:50:54.500" v="6" actId="478"/>
          <ac:spMkLst>
            <pc:docMk/>
            <pc:sldMk cId="3076503073" sldId="29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E58B05EF-072B-4759-A432-B7414F90F565}" dt="2022-11-04T15:51:12.804" v="16" actId="478"/>
          <ac:spMkLst>
            <pc:docMk/>
            <pc:sldMk cId="3076503073" sldId="293"/>
            <ac:spMk id="5" creationId="{178DEC06-E352-AC3B-27B0-FAF4BEDDF1C0}"/>
          </ac:spMkLst>
        </pc:spChg>
        <pc:picChg chg="del">
          <ac:chgData name="Tegischer Lukas" userId="f78daebb-0565-485c-bd0e-1cd035e796ff" providerId="ADAL" clId="{E58B05EF-072B-4759-A432-B7414F90F565}" dt="2022-11-04T15:51:00.117" v="10" actId="478"/>
          <ac:picMkLst>
            <pc:docMk/>
            <pc:sldMk cId="3076503073" sldId="293"/>
            <ac:picMk id="13" creationId="{4D3EDFA6-C8E8-4043-888D-81D97C6F4110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43799B89-988D-4D79-9E63-2988D73B8B0D}"/>
    <pc:docChg chg="custSel delSld modSld">
      <pc:chgData name="Tegischer Lukas" userId="f78daebb-0565-485c-bd0e-1cd035e796ff" providerId="ADAL" clId="{43799B89-988D-4D79-9E63-2988D73B8B0D}" dt="2020-05-23T07:58:22.180" v="259" actId="20577"/>
      <pc:docMkLst>
        <pc:docMk/>
      </pc:docMkLst>
      <pc:sldChg chg="modSp">
        <pc:chgData name="Tegischer Lukas" userId="f78daebb-0565-485c-bd0e-1cd035e796ff" providerId="ADAL" clId="{43799B89-988D-4D79-9E63-2988D73B8B0D}" dt="2020-05-23T07:57:44.020" v="25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3799B89-988D-4D79-9E63-2988D73B8B0D}" dt="2020-05-23T07:57:44.020" v="25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43799B89-988D-4D79-9E63-2988D73B8B0D}" dt="2020-05-23T07:57:47.981" v="251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43799B89-988D-4D79-9E63-2988D73B8B0D}" dt="2020-05-22T19:48:10.775" v="74" actId="2057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43799B89-988D-4D79-9E63-2988D73B8B0D}" dt="2020-05-23T07:57:47.981" v="251" actId="20577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43799B89-988D-4D79-9E63-2988D73B8B0D}" dt="2020-05-22T19:48:12.976" v="75" actId="478"/>
          <ac:spMkLst>
            <pc:docMk/>
            <pc:sldMk cId="4068653008" sldId="278"/>
            <ac:spMk id="4" creationId="{1D4636F7-B5A4-47E2-AB25-46F28DE8BC11}"/>
          </ac:spMkLst>
        </pc:spChg>
        <pc:spChg chg="add mod">
          <ac:chgData name="Tegischer Lukas" userId="f78daebb-0565-485c-bd0e-1cd035e796ff" providerId="ADAL" clId="{43799B89-988D-4D79-9E63-2988D73B8B0D}" dt="2020-05-22T19:49:18.270" v="162" actId="1076"/>
          <ac:spMkLst>
            <pc:docMk/>
            <pc:sldMk cId="4068653008" sldId="278"/>
            <ac:spMk id="5" creationId="{7EE91FD2-51F4-4804-B7F0-6498D5659433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6" creationId="{841E6C53-ACFD-41DD-8C67-13B42FF6DDCB}"/>
          </ac:spMkLst>
        </pc:spChg>
        <pc:spChg chg="add mod">
          <ac:chgData name="Tegischer Lukas" userId="f78daebb-0565-485c-bd0e-1cd035e796ff" providerId="ADAL" clId="{43799B89-988D-4D79-9E63-2988D73B8B0D}" dt="2020-05-22T19:49:40.076" v="170" actId="113"/>
          <ac:spMkLst>
            <pc:docMk/>
            <pc:sldMk cId="4068653008" sldId="278"/>
            <ac:spMk id="7" creationId="{F6687852-DC7F-41E3-9EED-182AC446CEE3}"/>
          </ac:spMkLst>
        </pc:spChg>
        <pc:spChg chg="add mod">
          <ac:chgData name="Tegischer Lukas" userId="f78daebb-0565-485c-bd0e-1cd035e796ff" providerId="ADAL" clId="{43799B89-988D-4D79-9E63-2988D73B8B0D}" dt="2020-05-22T19:51:18.908" v="202" actId="1076"/>
          <ac:spMkLst>
            <pc:docMk/>
            <pc:sldMk cId="4068653008" sldId="278"/>
            <ac:spMk id="8" creationId="{C6CDB57E-65EB-4CD4-A7C1-EA0F8CCAF47C}"/>
          </ac:spMkLst>
        </pc:spChg>
        <pc:spChg chg="add mod">
          <ac:chgData name="Tegischer Lukas" userId="f78daebb-0565-485c-bd0e-1cd035e796ff" providerId="ADAL" clId="{43799B89-988D-4D79-9E63-2988D73B8B0D}" dt="2020-05-22T19:52:19.424" v="220" actId="6549"/>
          <ac:spMkLst>
            <pc:docMk/>
            <pc:sldMk cId="4068653008" sldId="278"/>
            <ac:spMk id="9" creationId="{EAC17C2A-9CD7-4903-B665-315DC15E9CCF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1" creationId="{C4B87A1D-E065-46EB-BB17-98EC3897089D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2" creationId="{9EB5E05B-8D48-4DEB-8D11-498726520BFD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3" creationId="{D80CADCA-C310-4E6D-B307-5D4B6A9D252C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5" creationId="{2BA1BCFE-5B0E-4FDB-9F69-774D4C401A0E}"/>
          </ac:spMkLst>
        </pc:spChg>
        <pc:spChg chg="del">
          <ac:chgData name="Tegischer Lukas" userId="f78daebb-0565-485c-bd0e-1cd035e796ff" providerId="ADAL" clId="{43799B89-988D-4D79-9E63-2988D73B8B0D}" dt="2020-05-22T19:48:20.257" v="76" actId="478"/>
          <ac:spMkLst>
            <pc:docMk/>
            <pc:sldMk cId="4068653008" sldId="278"/>
            <ac:spMk id="16" creationId="{9D661F2B-4F56-4D2A-98A9-A53E2A3C9EB1}"/>
          </ac:spMkLst>
        </pc:spChg>
        <pc:cxnChg chg="del">
          <ac:chgData name="Tegischer Lukas" userId="f78daebb-0565-485c-bd0e-1cd035e796ff" providerId="ADAL" clId="{43799B89-988D-4D79-9E63-2988D73B8B0D}" dt="2020-05-22T19:48:20.257" v="76" actId="478"/>
          <ac:cxnSpMkLst>
            <pc:docMk/>
            <pc:sldMk cId="4068653008" sldId="278"/>
            <ac:cxnSpMk id="18" creationId="{DC065AF2-B5AE-4D10-BD25-8A9377143ED9}"/>
          </ac:cxnSpMkLst>
        </pc:cxnChg>
      </pc:sldChg>
      <pc:sldChg chg="modSp">
        <pc:chgData name="Tegischer Lukas" userId="f78daebb-0565-485c-bd0e-1cd035e796ff" providerId="ADAL" clId="{43799B89-988D-4D79-9E63-2988D73B8B0D}" dt="2020-05-23T07:58:04.342" v="25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43799B89-988D-4D79-9E63-2988D73B8B0D}" dt="2020-05-23T07:58:04.342" v="258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">
        <pc:chgData name="Tegischer Lukas" userId="f78daebb-0565-485c-bd0e-1cd035e796ff" providerId="ADAL" clId="{43799B89-988D-4D79-9E63-2988D73B8B0D}" dt="2020-05-23T07:57:57.340" v="254" actId="20577"/>
        <pc:sldMkLst>
          <pc:docMk/>
          <pc:sldMk cId="3227496293" sldId="292"/>
        </pc:sldMkLst>
        <pc:spChg chg="del">
          <ac:chgData name="Tegischer Lukas" userId="f78daebb-0565-485c-bd0e-1cd035e796ff" providerId="ADAL" clId="{43799B89-988D-4D79-9E63-2988D73B8B0D}" dt="2020-05-22T19:52:37.863" v="225" actId="478"/>
          <ac:spMkLst>
            <pc:docMk/>
            <pc:sldMk cId="3227496293" sldId="292"/>
            <ac:spMk id="2" creationId="{FF755FC5-2C0F-4B64-9620-271A33AEB735}"/>
          </ac:spMkLst>
        </pc:spChg>
        <pc:spChg chg="mod">
          <ac:chgData name="Tegischer Lukas" userId="f78daebb-0565-485c-bd0e-1cd035e796ff" providerId="ADAL" clId="{43799B89-988D-4D79-9E63-2988D73B8B0D}" dt="2020-05-23T07:57:55.721" v="252" actId="20577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43799B89-988D-4D79-9E63-2988D73B8B0D}" dt="2020-05-23T07:57:57.340" v="254" actId="20577"/>
          <ac:spMkLst>
            <pc:docMk/>
            <pc:sldMk cId="3227496293" sldId="292"/>
            <ac:spMk id="4" creationId="{C81AC999-DD13-46B1-AC75-1D630465C574}"/>
          </ac:spMkLst>
        </pc:spChg>
        <pc:spChg chg="del">
          <ac:chgData name="Tegischer Lukas" userId="f78daebb-0565-485c-bd0e-1cd035e796ff" providerId="ADAL" clId="{43799B89-988D-4D79-9E63-2988D73B8B0D}" dt="2020-05-22T19:52:35.304" v="223" actId="478"/>
          <ac:spMkLst>
            <pc:docMk/>
            <pc:sldMk cId="3227496293" sldId="292"/>
            <ac:spMk id="5" creationId="{29238AFD-4F41-499B-9784-23E538C6CBAB}"/>
          </ac:spMkLst>
        </pc:spChg>
        <pc:spChg chg="add mod">
          <ac:chgData name="Tegischer Lukas" userId="f78daebb-0565-485c-bd0e-1cd035e796ff" providerId="ADAL" clId="{43799B89-988D-4D79-9E63-2988D73B8B0D}" dt="2020-05-22T19:53:03.107" v="231" actId="403"/>
          <ac:spMkLst>
            <pc:docMk/>
            <pc:sldMk cId="3227496293" sldId="292"/>
            <ac:spMk id="6" creationId="{C99A6FE1-64F8-454A-B0A3-B55D8E021AC6}"/>
          </ac:spMkLst>
        </pc:spChg>
        <pc:spChg chg="del">
          <ac:chgData name="Tegischer Lukas" userId="f78daebb-0565-485c-bd0e-1cd035e796ff" providerId="ADAL" clId="{43799B89-988D-4D79-9E63-2988D73B8B0D}" dt="2020-05-22T19:52:36.954" v="224" actId="478"/>
          <ac:spMkLst>
            <pc:docMk/>
            <pc:sldMk cId="3227496293" sldId="292"/>
            <ac:spMk id="7" creationId="{D3E89D36-DE5C-42A2-8B88-649351C8F8A8}"/>
          </ac:spMkLst>
        </pc:spChg>
        <pc:spChg chg="add mod">
          <ac:chgData name="Tegischer Lukas" userId="f78daebb-0565-485c-bd0e-1cd035e796ff" providerId="ADAL" clId="{43799B89-988D-4D79-9E63-2988D73B8B0D}" dt="2020-05-22T19:53:16.832" v="233" actId="1076"/>
          <ac:spMkLst>
            <pc:docMk/>
            <pc:sldMk cId="3227496293" sldId="292"/>
            <ac:spMk id="8" creationId="{A3294BBF-FFF4-4AA5-9C57-B335446C860F}"/>
          </ac:spMkLst>
        </pc:spChg>
      </pc:sldChg>
      <pc:sldChg chg="addSp delSp modSp">
        <pc:chgData name="Tegischer Lukas" userId="f78daebb-0565-485c-bd0e-1cd035e796ff" providerId="ADAL" clId="{43799B89-988D-4D79-9E63-2988D73B8B0D}" dt="2020-05-23T07:58:22.180" v="259" actId="20577"/>
        <pc:sldMkLst>
          <pc:docMk/>
          <pc:sldMk cId="3076503073" sldId="293"/>
        </pc:sldMkLst>
        <pc:spChg chg="add mod">
          <ac:chgData name="Tegischer Lukas" userId="f78daebb-0565-485c-bd0e-1cd035e796ff" providerId="ADAL" clId="{43799B89-988D-4D79-9E63-2988D73B8B0D}" dt="2020-05-23T07:58:01.520" v="257" actId="20577"/>
          <ac:spMkLst>
            <pc:docMk/>
            <pc:sldMk cId="3076503073" sldId="293"/>
            <ac:spMk id="2" creationId="{AFD9B1A0-0168-4600-A789-991C0558F7A5}"/>
          </ac:spMkLst>
        </pc:spChg>
        <pc:spChg chg="mod">
          <ac:chgData name="Tegischer Lukas" userId="f78daebb-0565-485c-bd0e-1cd035e796ff" providerId="ADAL" clId="{43799B89-988D-4D79-9E63-2988D73B8B0D}" dt="2020-05-23T07:58:22.180" v="259" actId="20577"/>
          <ac:spMkLst>
            <pc:docMk/>
            <pc:sldMk cId="3076503073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43799B89-988D-4D79-9E63-2988D73B8B0D}" dt="2020-05-22T19:53:57.973" v="234" actId="478"/>
          <ac:spMkLst>
            <pc:docMk/>
            <pc:sldMk cId="3076503073" sldId="293"/>
            <ac:spMk id="4" creationId="{3C20DB2F-A55D-4D28-81D3-74A68F588302}"/>
          </ac:spMkLst>
        </pc:spChg>
        <pc:spChg chg="add mod">
          <ac:chgData name="Tegischer Lukas" userId="f78daebb-0565-485c-bd0e-1cd035e796ff" providerId="ADAL" clId="{43799B89-988D-4D79-9E63-2988D73B8B0D}" dt="2020-05-22T19:54:27.901" v="248" actId="207"/>
          <ac:spMkLst>
            <pc:docMk/>
            <pc:sldMk cId="3076503073" sldId="293"/>
            <ac:spMk id="5" creationId="{EB769CC0-7B92-44DD-912B-796027D54147}"/>
          </ac:spMkLst>
        </pc:spChg>
        <pc:spChg chg="del mod">
          <ac:chgData name="Tegischer Lukas" userId="f78daebb-0565-485c-bd0e-1cd035e796ff" providerId="ADAL" clId="{43799B89-988D-4D79-9E63-2988D73B8B0D}" dt="2020-05-22T19:54:15.748" v="243" actId="478"/>
          <ac:spMkLst>
            <pc:docMk/>
            <pc:sldMk cId="3076503073" sldId="293"/>
            <ac:spMk id="6" creationId="{78BA1FF4-977D-4B29-A570-A2849B4670A2}"/>
          </ac:spMkLst>
        </pc:spChg>
        <pc:spChg chg="del">
          <ac:chgData name="Tegischer Lukas" userId="f78daebb-0565-485c-bd0e-1cd035e796ff" providerId="ADAL" clId="{43799B89-988D-4D79-9E63-2988D73B8B0D}" dt="2020-05-22T19:54:16.274" v="244" actId="478"/>
          <ac:spMkLst>
            <pc:docMk/>
            <pc:sldMk cId="3076503073" sldId="293"/>
            <ac:spMk id="9" creationId="{C941392C-7927-445D-A82E-B3815BE04FFE}"/>
          </ac:spMkLst>
        </pc:spChg>
      </pc:sldChg>
      <pc:sldChg chg="del">
        <pc:chgData name="Tegischer Lukas" userId="f78daebb-0565-485c-bd0e-1cd035e796ff" providerId="ADAL" clId="{43799B89-988D-4D79-9E63-2988D73B8B0D}" dt="2020-05-22T19:54:31.803" v="249" actId="2696"/>
        <pc:sldMkLst>
          <pc:docMk/>
          <pc:sldMk cId="3743411893" sldId="294"/>
        </pc:sldMkLst>
      </pc:sldChg>
    </pc:docChg>
  </pc:docChgLst>
  <pc:docChgLst>
    <pc:chgData name="Tegischer Lukas" userId="f78daebb-0565-485c-bd0e-1cd035e796ff" providerId="ADAL" clId="{5500073A-BFED-4952-B194-86E7AA0CB7BC}"/>
    <pc:docChg chg="undo custSel addSld delSld modSld">
      <pc:chgData name="Tegischer Lukas" userId="f78daebb-0565-485c-bd0e-1cd035e796ff" providerId="ADAL" clId="{5500073A-BFED-4952-B194-86E7AA0CB7BC}" dt="2020-05-22T19:47:30.684" v="337" actId="20577"/>
      <pc:docMkLst>
        <pc:docMk/>
      </pc:docMkLst>
      <pc:sldChg chg="modSp">
        <pc:chgData name="Tegischer Lukas" userId="f78daebb-0565-485c-bd0e-1cd035e796ff" providerId="ADAL" clId="{5500073A-BFED-4952-B194-86E7AA0CB7BC}" dt="2020-05-22T19:32:14.933" v="5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500073A-BFED-4952-B194-86E7AA0CB7BC}" dt="2020-05-22T19:32:14.933" v="5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5500073A-BFED-4952-B194-86E7AA0CB7BC}" dt="2020-05-22T19:44:10.907" v="222"/>
        <pc:sldMkLst>
          <pc:docMk/>
          <pc:sldMk cId="4068653008" sldId="278"/>
        </pc:sldMkLst>
        <pc:spChg chg="mod">
          <ac:chgData name="Tegischer Lukas" userId="f78daebb-0565-485c-bd0e-1cd035e796ff" providerId="ADAL" clId="{5500073A-BFED-4952-B194-86E7AA0CB7BC}" dt="2020-05-22T19:40:52.437" v="97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500073A-BFED-4952-B194-86E7AA0CB7BC}" dt="2020-05-22T19:41:07.477" v="101" actId="14100"/>
          <ac:spMkLst>
            <pc:docMk/>
            <pc:sldMk cId="4068653008" sldId="278"/>
            <ac:spMk id="4" creationId="{1D4636F7-B5A4-47E2-AB25-46F28DE8BC11}"/>
          </ac:spMkLst>
        </pc:spChg>
        <pc:spChg chg="del">
          <ac:chgData name="Tegischer Lukas" userId="f78daebb-0565-485c-bd0e-1cd035e796ff" providerId="ADAL" clId="{5500073A-BFED-4952-B194-86E7AA0CB7BC}" dt="2020-05-22T19:40:21.979" v="58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5500073A-BFED-4952-B194-86E7AA0CB7BC}" dt="2020-05-22T19:42:54.650" v="199" actId="255"/>
          <ac:spMkLst>
            <pc:docMk/>
            <pc:sldMk cId="4068653008" sldId="278"/>
            <ac:spMk id="6" creationId="{841E6C53-ACFD-41DD-8C67-13B42FF6DDCB}"/>
          </ac:spMkLst>
        </pc:spChg>
        <pc:spChg chg="del">
          <ac:chgData name="Tegischer Lukas" userId="f78daebb-0565-485c-bd0e-1cd035e796ff" providerId="ADAL" clId="{5500073A-BFED-4952-B194-86E7AA0CB7BC}" dt="2020-05-22T19:40:21.979" v="58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5500073A-BFED-4952-B194-86E7AA0CB7BC}" dt="2020-05-22T19:40:21.979" v="58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5500073A-BFED-4952-B194-86E7AA0CB7BC}" dt="2020-05-22T19:40:23.352" v="59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5500073A-BFED-4952-B194-86E7AA0CB7BC}" dt="2020-05-22T19:43:10.278" v="204" actId="207"/>
          <ac:spMkLst>
            <pc:docMk/>
            <pc:sldMk cId="4068653008" sldId="278"/>
            <ac:spMk id="11" creationId="{C4B87A1D-E065-46EB-BB17-98EC3897089D}"/>
          </ac:spMkLst>
        </pc:spChg>
        <pc:spChg chg="add mod">
          <ac:chgData name="Tegischer Lukas" userId="f78daebb-0565-485c-bd0e-1cd035e796ff" providerId="ADAL" clId="{5500073A-BFED-4952-B194-86E7AA0CB7BC}" dt="2020-05-22T19:42:10.134" v="185" actId="20577"/>
          <ac:spMkLst>
            <pc:docMk/>
            <pc:sldMk cId="4068653008" sldId="278"/>
            <ac:spMk id="12" creationId="{9EB5E05B-8D48-4DEB-8D11-498726520BFD}"/>
          </ac:spMkLst>
        </pc:spChg>
        <pc:spChg chg="add mod">
          <ac:chgData name="Tegischer Lukas" userId="f78daebb-0565-485c-bd0e-1cd035e796ff" providerId="ADAL" clId="{5500073A-BFED-4952-B194-86E7AA0CB7BC}" dt="2020-05-22T19:43:12.459" v="205" actId="207"/>
          <ac:spMkLst>
            <pc:docMk/>
            <pc:sldMk cId="4068653008" sldId="278"/>
            <ac:spMk id="13" creationId="{D80CADCA-C310-4E6D-B307-5D4B6A9D252C}"/>
          </ac:spMkLst>
        </pc:spChg>
        <pc:spChg chg="add mod">
          <ac:chgData name="Tegischer Lukas" userId="f78daebb-0565-485c-bd0e-1cd035e796ff" providerId="ADAL" clId="{5500073A-BFED-4952-B194-86E7AA0CB7BC}" dt="2020-05-22T19:43:15.087" v="206" actId="207"/>
          <ac:spMkLst>
            <pc:docMk/>
            <pc:sldMk cId="4068653008" sldId="278"/>
            <ac:spMk id="15" creationId="{2BA1BCFE-5B0E-4FDB-9F69-774D4C401A0E}"/>
          </ac:spMkLst>
        </pc:spChg>
        <pc:spChg chg="add mod">
          <ac:chgData name="Tegischer Lukas" userId="f78daebb-0565-485c-bd0e-1cd035e796ff" providerId="ADAL" clId="{5500073A-BFED-4952-B194-86E7AA0CB7BC}" dt="2020-05-22T19:42:46.347" v="196" actId="1076"/>
          <ac:spMkLst>
            <pc:docMk/>
            <pc:sldMk cId="4068653008" sldId="278"/>
            <ac:spMk id="16" creationId="{9D661F2B-4F56-4D2A-98A9-A53E2A3C9EB1}"/>
          </ac:spMkLst>
        </pc:spChg>
        <pc:picChg chg="del mod">
          <ac:chgData name="Tegischer Lukas" userId="f78daebb-0565-485c-bd0e-1cd035e796ff" providerId="ADAL" clId="{5500073A-BFED-4952-B194-86E7AA0CB7BC}" dt="2020-05-22T19:40:20.890" v="57" actId="478"/>
          <ac:picMkLst>
            <pc:docMk/>
            <pc:sldMk cId="4068653008" sldId="278"/>
            <ac:picMk id="8" creationId="{E7E8DFF7-EE0A-45CF-B66B-55B4756DF225}"/>
          </ac:picMkLst>
        </pc:picChg>
        <pc:cxnChg chg="add mod">
          <ac:chgData name="Tegischer Lukas" userId="f78daebb-0565-485c-bd0e-1cd035e796ff" providerId="ADAL" clId="{5500073A-BFED-4952-B194-86E7AA0CB7BC}" dt="2020-05-22T19:44:04.847" v="220" actId="14100"/>
          <ac:cxnSpMkLst>
            <pc:docMk/>
            <pc:sldMk cId="4068653008" sldId="278"/>
            <ac:cxnSpMk id="18" creationId="{DC065AF2-B5AE-4D10-BD25-8A9377143ED9}"/>
          </ac:cxnSpMkLst>
        </pc:cxnChg>
      </pc:sldChg>
      <pc:sldChg chg="modSp">
        <pc:chgData name="Tegischer Lukas" userId="f78daebb-0565-485c-bd0e-1cd035e796ff" providerId="ADAL" clId="{5500073A-BFED-4952-B194-86E7AA0CB7BC}" dt="2020-05-22T19:47:30.684" v="337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5500073A-BFED-4952-B194-86E7AA0CB7BC}" dt="2020-05-22T19:47:30.684" v="337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5500073A-BFED-4952-B194-86E7AA0CB7BC}" dt="2020-05-22T19:44:48.151" v="231" actId="1076"/>
        <pc:sldMkLst>
          <pc:docMk/>
          <pc:sldMk cId="3227496293" sldId="292"/>
        </pc:sldMkLst>
        <pc:spChg chg="add mod">
          <ac:chgData name="Tegischer Lukas" userId="f78daebb-0565-485c-bd0e-1cd035e796ff" providerId="ADAL" clId="{5500073A-BFED-4952-B194-86E7AA0CB7BC}" dt="2020-05-22T19:44:28.072" v="225" actId="14100"/>
          <ac:spMkLst>
            <pc:docMk/>
            <pc:sldMk cId="3227496293" sldId="292"/>
            <ac:spMk id="2" creationId="{FF755FC5-2C0F-4B64-9620-271A33AEB735}"/>
          </ac:spMkLst>
        </pc:spChg>
        <pc:spChg chg="mod">
          <ac:chgData name="Tegischer Lukas" userId="f78daebb-0565-485c-bd0e-1cd035e796ff" providerId="ADAL" clId="{5500073A-BFED-4952-B194-86E7AA0CB7BC}" dt="2020-05-22T19:40:30.324" v="62" actId="1076"/>
          <ac:spMkLst>
            <pc:docMk/>
            <pc:sldMk cId="3227496293" sldId="292"/>
            <ac:spMk id="3" creationId="{00000000-0000-0000-0000-000000000000}"/>
          </ac:spMkLst>
        </pc:spChg>
        <pc:spChg chg="del">
          <ac:chgData name="Tegischer Lukas" userId="f78daebb-0565-485c-bd0e-1cd035e796ff" providerId="ADAL" clId="{5500073A-BFED-4952-B194-86E7AA0CB7BC}" dt="2020-05-22T19:40:32.374" v="64" actId="478"/>
          <ac:spMkLst>
            <pc:docMk/>
            <pc:sldMk cId="3227496293" sldId="292"/>
            <ac:spMk id="4" creationId="{F5E6A082-AC10-46AE-93FC-AADF92A2E677}"/>
          </ac:spMkLst>
        </pc:spChg>
        <pc:spChg chg="add mod">
          <ac:chgData name="Tegischer Lukas" userId="f78daebb-0565-485c-bd0e-1cd035e796ff" providerId="ADAL" clId="{5500073A-BFED-4952-B194-86E7AA0CB7BC}" dt="2020-05-22T19:44:48.151" v="231" actId="1076"/>
          <ac:spMkLst>
            <pc:docMk/>
            <pc:sldMk cId="3227496293" sldId="292"/>
            <ac:spMk id="5" creationId="{29238AFD-4F41-499B-9784-23E538C6CBAB}"/>
          </ac:spMkLst>
        </pc:spChg>
        <pc:spChg chg="del">
          <ac:chgData name="Tegischer Lukas" userId="f78daebb-0565-485c-bd0e-1cd035e796ff" providerId="ADAL" clId="{5500073A-BFED-4952-B194-86E7AA0CB7BC}" dt="2020-05-22T19:40:31.327" v="63" actId="478"/>
          <ac:spMkLst>
            <pc:docMk/>
            <pc:sldMk cId="3227496293" sldId="292"/>
            <ac:spMk id="6" creationId="{7EA58A69-F2B0-4F38-87C0-A158EC37F5E3}"/>
          </ac:spMkLst>
        </pc:spChg>
        <pc:spChg chg="add mod">
          <ac:chgData name="Tegischer Lukas" userId="f78daebb-0565-485c-bd0e-1cd035e796ff" providerId="ADAL" clId="{5500073A-BFED-4952-B194-86E7AA0CB7BC}" dt="2020-05-22T19:44:46.380" v="230" actId="1076"/>
          <ac:spMkLst>
            <pc:docMk/>
            <pc:sldMk cId="3227496293" sldId="292"/>
            <ac:spMk id="7" creationId="{D3E89D36-DE5C-42A2-8B88-649351C8F8A8}"/>
          </ac:spMkLst>
        </pc:spChg>
        <pc:spChg chg="del">
          <ac:chgData name="Tegischer Lukas" userId="f78daebb-0565-485c-bd0e-1cd035e796ff" providerId="ADAL" clId="{5500073A-BFED-4952-B194-86E7AA0CB7BC}" dt="2020-05-22T19:40:33.612" v="66" actId="478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5500073A-BFED-4952-B194-86E7AA0CB7BC}" dt="2020-05-22T19:40:32.822" v="65" actId="478"/>
          <ac:picMkLst>
            <pc:docMk/>
            <pc:sldMk cId="3227496293" sldId="292"/>
            <ac:picMk id="12" creationId="{0668C3FB-113A-4370-81A0-7C1983714CBF}"/>
          </ac:picMkLst>
        </pc:picChg>
      </pc:sldChg>
      <pc:sldChg chg="addSp delSp modSp add">
        <pc:chgData name="Tegischer Lukas" userId="f78daebb-0565-485c-bd0e-1cd035e796ff" providerId="ADAL" clId="{5500073A-BFED-4952-B194-86E7AA0CB7BC}" dt="2020-05-22T19:45:59.157" v="254" actId="1076"/>
        <pc:sldMkLst>
          <pc:docMk/>
          <pc:sldMk cId="3076503073" sldId="293"/>
        </pc:sldMkLst>
        <pc:spChg chg="del">
          <ac:chgData name="Tegischer Lukas" userId="f78daebb-0565-485c-bd0e-1cd035e796ff" providerId="ADAL" clId="{5500073A-BFED-4952-B194-86E7AA0CB7BC}" dt="2020-05-22T19:45:06.555" v="233" actId="478"/>
          <ac:spMkLst>
            <pc:docMk/>
            <pc:sldMk cId="3076503073" sldId="293"/>
            <ac:spMk id="2" creationId="{FF755FC5-2C0F-4B64-9620-271A33AEB735}"/>
          </ac:spMkLst>
        </pc:spChg>
        <pc:spChg chg="add mod">
          <ac:chgData name="Tegischer Lukas" userId="f78daebb-0565-485c-bd0e-1cd035e796ff" providerId="ADAL" clId="{5500073A-BFED-4952-B194-86E7AA0CB7BC}" dt="2020-05-22T19:45:28.846" v="243" actId="403"/>
          <ac:spMkLst>
            <pc:docMk/>
            <pc:sldMk cId="3076503073" sldId="293"/>
            <ac:spMk id="4" creationId="{3C20DB2F-A55D-4D28-81D3-74A68F588302}"/>
          </ac:spMkLst>
        </pc:spChg>
        <pc:spChg chg="del">
          <ac:chgData name="Tegischer Lukas" userId="f78daebb-0565-485c-bd0e-1cd035e796ff" providerId="ADAL" clId="{5500073A-BFED-4952-B194-86E7AA0CB7BC}" dt="2020-05-22T19:45:07.460" v="234" actId="478"/>
          <ac:spMkLst>
            <pc:docMk/>
            <pc:sldMk cId="3076503073" sldId="293"/>
            <ac:spMk id="5" creationId="{29238AFD-4F41-499B-9784-23E538C6CBAB}"/>
          </ac:spMkLst>
        </pc:spChg>
        <pc:spChg chg="add mod">
          <ac:chgData name="Tegischer Lukas" userId="f78daebb-0565-485c-bd0e-1cd035e796ff" providerId="ADAL" clId="{5500073A-BFED-4952-B194-86E7AA0CB7BC}" dt="2020-05-22T19:45:59.157" v="254" actId="1076"/>
          <ac:spMkLst>
            <pc:docMk/>
            <pc:sldMk cId="3076503073" sldId="293"/>
            <ac:spMk id="6" creationId="{78BA1FF4-977D-4B29-A570-A2849B4670A2}"/>
          </ac:spMkLst>
        </pc:spChg>
        <pc:spChg chg="del">
          <ac:chgData name="Tegischer Lukas" userId="f78daebb-0565-485c-bd0e-1cd035e796ff" providerId="ADAL" clId="{5500073A-BFED-4952-B194-86E7AA0CB7BC}" dt="2020-05-22T19:45:08.912" v="235" actId="478"/>
          <ac:spMkLst>
            <pc:docMk/>
            <pc:sldMk cId="3076503073" sldId="293"/>
            <ac:spMk id="7" creationId="{D3E89D36-DE5C-42A2-8B88-649351C8F8A8}"/>
          </ac:spMkLst>
        </pc:spChg>
        <pc:spChg chg="add del mod">
          <ac:chgData name="Tegischer Lukas" userId="f78daebb-0565-485c-bd0e-1cd035e796ff" providerId="ADAL" clId="{5500073A-BFED-4952-B194-86E7AA0CB7BC}" dt="2020-05-22T19:45:45.231" v="248" actId="478"/>
          <ac:spMkLst>
            <pc:docMk/>
            <pc:sldMk cId="3076503073" sldId="293"/>
            <ac:spMk id="8" creationId="{C0A36731-FE05-4553-AD1F-D15182222E38}"/>
          </ac:spMkLst>
        </pc:spChg>
        <pc:spChg chg="add mod">
          <ac:chgData name="Tegischer Lukas" userId="f78daebb-0565-485c-bd0e-1cd035e796ff" providerId="ADAL" clId="{5500073A-BFED-4952-B194-86E7AA0CB7BC}" dt="2020-05-22T19:45:55.549" v="253" actId="1076"/>
          <ac:spMkLst>
            <pc:docMk/>
            <pc:sldMk cId="3076503073" sldId="293"/>
            <ac:spMk id="9" creationId="{C941392C-7927-445D-A82E-B3815BE04FFE}"/>
          </ac:spMkLst>
        </pc:spChg>
      </pc:sldChg>
      <pc:sldChg chg="del">
        <pc:chgData name="Tegischer Lukas" userId="f78daebb-0565-485c-bd0e-1cd035e796ff" providerId="ADAL" clId="{5500073A-BFED-4952-B194-86E7AA0CB7BC}" dt="2020-05-22T19:40:26.705" v="60" actId="2696"/>
        <pc:sldMkLst>
          <pc:docMk/>
          <pc:sldMk cId="3291215939" sldId="293"/>
        </pc:sldMkLst>
      </pc:sldChg>
      <pc:sldChg chg="addSp delSp modSp add">
        <pc:chgData name="Tegischer Lukas" userId="f78daebb-0565-485c-bd0e-1cd035e796ff" providerId="ADAL" clId="{5500073A-BFED-4952-B194-86E7AA0CB7BC}" dt="2020-05-22T19:47:01.483" v="271" actId="1076"/>
        <pc:sldMkLst>
          <pc:docMk/>
          <pc:sldMk cId="3743411893" sldId="294"/>
        </pc:sldMkLst>
        <pc:spChg chg="add mod">
          <ac:chgData name="Tegischer Lukas" userId="f78daebb-0565-485c-bd0e-1cd035e796ff" providerId="ADAL" clId="{5500073A-BFED-4952-B194-86E7AA0CB7BC}" dt="2020-05-22T19:46:32.746" v="264" actId="255"/>
          <ac:spMkLst>
            <pc:docMk/>
            <pc:sldMk cId="3743411893" sldId="294"/>
            <ac:spMk id="2" creationId="{D7A12815-A18B-4568-92EE-EABEC2463BCD}"/>
          </ac:spMkLst>
        </pc:spChg>
        <pc:spChg chg="mod">
          <ac:chgData name="Tegischer Lukas" userId="f78daebb-0565-485c-bd0e-1cd035e796ff" providerId="ADAL" clId="{5500073A-BFED-4952-B194-86E7AA0CB7BC}" dt="2020-05-22T19:46:04.368" v="256" actId="20577"/>
          <ac:spMkLst>
            <pc:docMk/>
            <pc:sldMk cId="3743411893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5500073A-BFED-4952-B194-86E7AA0CB7BC}" dt="2020-05-22T19:46:08.540" v="257" actId="478"/>
          <ac:spMkLst>
            <pc:docMk/>
            <pc:sldMk cId="3743411893" sldId="294"/>
            <ac:spMk id="4" creationId="{3C20DB2F-A55D-4D28-81D3-74A68F588302}"/>
          </ac:spMkLst>
        </pc:spChg>
        <pc:spChg chg="add mod">
          <ac:chgData name="Tegischer Lukas" userId="f78daebb-0565-485c-bd0e-1cd035e796ff" providerId="ADAL" clId="{5500073A-BFED-4952-B194-86E7AA0CB7BC}" dt="2020-05-22T19:47:01.483" v="271" actId="1076"/>
          <ac:spMkLst>
            <pc:docMk/>
            <pc:sldMk cId="3743411893" sldId="294"/>
            <ac:spMk id="5" creationId="{314E4250-F34A-4912-BC5D-A493D648CEDF}"/>
          </ac:spMkLst>
        </pc:spChg>
        <pc:spChg chg="del">
          <ac:chgData name="Tegischer Lukas" userId="f78daebb-0565-485c-bd0e-1cd035e796ff" providerId="ADAL" clId="{5500073A-BFED-4952-B194-86E7AA0CB7BC}" dt="2020-05-22T19:46:09.221" v="258" actId="478"/>
          <ac:spMkLst>
            <pc:docMk/>
            <pc:sldMk cId="3743411893" sldId="294"/>
            <ac:spMk id="6" creationId="{78BA1FF4-977D-4B29-A570-A2849B4670A2}"/>
          </ac:spMkLst>
        </pc:spChg>
        <pc:spChg chg="del">
          <ac:chgData name="Tegischer Lukas" userId="f78daebb-0565-485c-bd0e-1cd035e796ff" providerId="ADAL" clId="{5500073A-BFED-4952-B194-86E7AA0CB7BC}" dt="2020-05-22T19:46:10.320" v="259" actId="478"/>
          <ac:spMkLst>
            <pc:docMk/>
            <pc:sldMk cId="3743411893" sldId="294"/>
            <ac:spMk id="9" creationId="{C941392C-7927-445D-A82E-B3815BE04FFE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51894819025014838"/>
          <c:h val="0.55966031306665753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rgbClr val="00B0F0"/>
            </a:solidFill>
            <a:ln w="381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B79-43E1-8251-D5D3E736C082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B79-43E1-8251-D5D3E736C082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B79-43E1-8251-D5D3E736C082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B79-43E1-8251-D5D3E736C082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B79-43E1-8251-D5D3E736C082}"/>
              </c:ext>
            </c:extLst>
          </c:dPt>
          <c:dPt>
            <c:idx val="5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B79-43E1-8251-D5D3E736C082}"/>
              </c:ext>
            </c:extLst>
          </c:dPt>
          <c:dPt>
            <c:idx val="6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B79-43E1-8251-D5D3E736C082}"/>
              </c:ext>
            </c:extLst>
          </c:dPt>
          <c:dPt>
            <c:idx val="7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B79-43E1-8251-D5D3E736C082}"/>
              </c:ext>
            </c:extLst>
          </c:dPt>
          <c:cat>
            <c:strRef>
              <c:f>Tabelle1!$A$2:$A$9</c:f>
              <c:strCache>
                <c:ptCount val="4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1B79-43E1-8251-D5D3E736C0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51894819025014838"/>
          <c:h val="0.55966031306665753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rgbClr val="00B0F0"/>
            </a:solidFill>
            <a:ln w="381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5EF-462C-B5AD-B276403CB032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5EF-462C-B5AD-B276403CB032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5EF-462C-B5AD-B276403CB032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5EF-462C-B5AD-B276403CB032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5EF-462C-B5AD-B276403CB032}"/>
              </c:ext>
            </c:extLst>
          </c:dPt>
          <c:dPt>
            <c:idx val="5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5EF-462C-B5AD-B276403CB032}"/>
              </c:ext>
            </c:extLst>
          </c:dPt>
          <c:dPt>
            <c:idx val="6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5EF-462C-B5AD-B276403CB032}"/>
              </c:ext>
            </c:extLst>
          </c:dPt>
          <c:dPt>
            <c:idx val="7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5EF-462C-B5AD-B276403CB032}"/>
              </c:ext>
            </c:extLst>
          </c:dPt>
          <c:cat>
            <c:strRef>
              <c:f>Tabelle1!$A$2:$A$9</c:f>
              <c:strCache>
                <c:ptCount val="4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85EF-462C-B5AD-B276403CB0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51894819025014838"/>
          <c:h val="0.55966031306665753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rgbClr val="00B0F0"/>
            </a:solidFill>
            <a:ln w="381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FB4-4873-AB71-1F468E1D018C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FB4-4873-AB71-1F468E1D018C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FB4-4873-AB71-1F468E1D018C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FB4-4873-AB71-1F468E1D018C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FB4-4873-AB71-1F468E1D018C}"/>
              </c:ext>
            </c:extLst>
          </c:dPt>
          <c:dPt>
            <c:idx val="5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FB4-4873-AB71-1F468E1D018C}"/>
              </c:ext>
            </c:extLst>
          </c:dPt>
          <c:dPt>
            <c:idx val="6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FB4-4873-AB71-1F468E1D018C}"/>
              </c:ext>
            </c:extLst>
          </c:dPt>
          <c:dPt>
            <c:idx val="7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FB4-4873-AB71-1F468E1D018C}"/>
              </c:ext>
            </c:extLst>
          </c:dPt>
          <c:cat>
            <c:strRef>
              <c:f>Tabelle1!$A$2:$A$9</c:f>
              <c:strCache>
                <c:ptCount val="4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FB4-4873-AB71-1F468E1D01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51894819025014838"/>
          <c:h val="0.55966031306665753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rgbClr val="00B0F0"/>
            </a:solidFill>
            <a:ln w="381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51E-44E7-8CAD-7BD1D6BFD675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51E-44E7-8CAD-7BD1D6BFD675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51E-44E7-8CAD-7BD1D6BFD675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51E-44E7-8CAD-7BD1D6BFD675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51E-44E7-8CAD-7BD1D6BFD675}"/>
              </c:ext>
            </c:extLst>
          </c:dPt>
          <c:dPt>
            <c:idx val="5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51E-44E7-8CAD-7BD1D6BFD675}"/>
              </c:ext>
            </c:extLst>
          </c:dPt>
          <c:dPt>
            <c:idx val="6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51E-44E7-8CAD-7BD1D6BFD675}"/>
              </c:ext>
            </c:extLst>
          </c:dPt>
          <c:dPt>
            <c:idx val="7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51E-44E7-8CAD-7BD1D6BFD675}"/>
              </c:ext>
            </c:extLst>
          </c:dPt>
          <c:cat>
            <c:strRef>
              <c:f>Tabelle1!$A$2:$A$9</c:f>
              <c:strCache>
                <c:ptCount val="4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51E-44E7-8CAD-7BD1D6BFD6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51894819025014838"/>
          <c:h val="0.55966031306665753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rgbClr val="00B0F0"/>
            </a:solidFill>
            <a:ln w="381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BE2-48AA-BC77-67B0212446B8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BE2-48AA-BC77-67B0212446B8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BE2-48AA-BC77-67B0212446B8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BE2-48AA-BC77-67B0212446B8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BE2-48AA-BC77-67B0212446B8}"/>
              </c:ext>
            </c:extLst>
          </c:dPt>
          <c:dPt>
            <c:idx val="5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BE2-48AA-BC77-67B0212446B8}"/>
              </c:ext>
            </c:extLst>
          </c:dPt>
          <c:dPt>
            <c:idx val="6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BE2-48AA-BC77-67B0212446B8}"/>
              </c:ext>
            </c:extLst>
          </c:dPt>
          <c:dPt>
            <c:idx val="7"/>
            <c:bubble3D val="0"/>
            <c:spPr>
              <a:solidFill>
                <a:srgbClr val="00B0F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BE2-48AA-BC77-67B0212446B8}"/>
              </c:ext>
            </c:extLst>
          </c:dPt>
          <c:cat>
            <c:strRef>
              <c:f>Tabelle1!$A$2:$A$9</c:f>
              <c:strCache>
                <c:ptCount val="4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BE2-48AA-BC77-67B0212446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51894819025014838"/>
          <c:h val="0.55966031306665753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rgbClr val="92D050"/>
            </a:solidFill>
            <a:ln w="381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92D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B42-4C79-856F-07CE913FDD49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B42-4C79-856F-07CE913FDD49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B42-4C79-856F-07CE913FDD49}"/>
              </c:ext>
            </c:extLst>
          </c:dPt>
          <c:dPt>
            <c:idx val="3"/>
            <c:bubble3D val="0"/>
            <c:spPr>
              <a:solidFill>
                <a:srgbClr val="92D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B42-4C79-856F-07CE913FDD49}"/>
              </c:ext>
            </c:extLst>
          </c:dPt>
          <c:dPt>
            <c:idx val="4"/>
            <c:bubble3D val="0"/>
            <c:spPr>
              <a:solidFill>
                <a:srgbClr val="92D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B42-4C79-856F-07CE913FDD49}"/>
              </c:ext>
            </c:extLst>
          </c:dPt>
          <c:dPt>
            <c:idx val="5"/>
            <c:bubble3D val="0"/>
            <c:spPr>
              <a:solidFill>
                <a:srgbClr val="92D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B42-4C79-856F-07CE913FDD49}"/>
              </c:ext>
            </c:extLst>
          </c:dPt>
          <c:dPt>
            <c:idx val="6"/>
            <c:bubble3D val="0"/>
            <c:spPr>
              <a:solidFill>
                <a:srgbClr val="92D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B42-4C79-856F-07CE913FDD49}"/>
              </c:ext>
            </c:extLst>
          </c:dPt>
          <c:dPt>
            <c:idx val="7"/>
            <c:bubble3D val="0"/>
            <c:spPr>
              <a:solidFill>
                <a:srgbClr val="92D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AB42-4C79-856F-07CE913FDD49}"/>
              </c:ext>
            </c:extLst>
          </c:dPt>
          <c:cat>
            <c:strRef>
              <c:f>Tabelle1!$A$2:$A$9</c:f>
              <c:strCache>
                <c:ptCount val="4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B42-4C79-856F-07CE913FDD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51894819025014838"/>
          <c:h val="0.55966031306665753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rgbClr val="92D050"/>
            </a:solidFill>
            <a:ln w="381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92D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99-4430-AACE-C220D924C21A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99-4430-AACE-C220D924C21A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99-4430-AACE-C220D924C21A}"/>
              </c:ext>
            </c:extLst>
          </c:dPt>
          <c:dPt>
            <c:idx val="3"/>
            <c:bubble3D val="0"/>
            <c:spPr>
              <a:solidFill>
                <a:srgbClr val="92D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99-4430-AACE-C220D924C21A}"/>
              </c:ext>
            </c:extLst>
          </c:dPt>
          <c:dPt>
            <c:idx val="4"/>
            <c:bubble3D val="0"/>
            <c:spPr>
              <a:solidFill>
                <a:srgbClr val="92D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399-4430-AACE-C220D924C21A}"/>
              </c:ext>
            </c:extLst>
          </c:dPt>
          <c:dPt>
            <c:idx val="5"/>
            <c:bubble3D val="0"/>
            <c:spPr>
              <a:solidFill>
                <a:srgbClr val="92D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399-4430-AACE-C220D924C21A}"/>
              </c:ext>
            </c:extLst>
          </c:dPt>
          <c:dPt>
            <c:idx val="6"/>
            <c:bubble3D val="0"/>
            <c:spPr>
              <a:solidFill>
                <a:srgbClr val="92D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399-4430-AACE-C220D924C21A}"/>
              </c:ext>
            </c:extLst>
          </c:dPt>
          <c:dPt>
            <c:idx val="7"/>
            <c:bubble3D val="0"/>
            <c:spPr>
              <a:solidFill>
                <a:srgbClr val="92D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399-4430-AACE-C220D924C21A}"/>
              </c:ext>
            </c:extLst>
          </c:dPt>
          <c:cat>
            <c:strRef>
              <c:f>Tabelle1!$A$2:$A$9</c:f>
              <c:strCache>
                <c:ptCount val="4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399-4430-AACE-C220D924C2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51894819025014838"/>
          <c:h val="0.55966031306665753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rgbClr val="92D050"/>
            </a:solidFill>
            <a:ln w="381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92D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141-4F3F-9A2D-130EA8155A80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141-4F3F-9A2D-130EA8155A80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141-4F3F-9A2D-130EA8155A80}"/>
              </c:ext>
            </c:extLst>
          </c:dPt>
          <c:dPt>
            <c:idx val="3"/>
            <c:bubble3D val="0"/>
            <c:spPr>
              <a:solidFill>
                <a:srgbClr val="92D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141-4F3F-9A2D-130EA8155A80}"/>
              </c:ext>
            </c:extLst>
          </c:dPt>
          <c:dPt>
            <c:idx val="4"/>
            <c:bubble3D val="0"/>
            <c:spPr>
              <a:solidFill>
                <a:srgbClr val="92D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141-4F3F-9A2D-130EA8155A80}"/>
              </c:ext>
            </c:extLst>
          </c:dPt>
          <c:dPt>
            <c:idx val="5"/>
            <c:bubble3D val="0"/>
            <c:spPr>
              <a:solidFill>
                <a:srgbClr val="92D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141-4F3F-9A2D-130EA8155A80}"/>
              </c:ext>
            </c:extLst>
          </c:dPt>
          <c:dPt>
            <c:idx val="6"/>
            <c:bubble3D val="0"/>
            <c:spPr>
              <a:solidFill>
                <a:srgbClr val="92D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141-4F3F-9A2D-130EA8155A80}"/>
              </c:ext>
            </c:extLst>
          </c:dPt>
          <c:dPt>
            <c:idx val="7"/>
            <c:bubble3D val="0"/>
            <c:spPr>
              <a:solidFill>
                <a:srgbClr val="92D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A141-4F3F-9A2D-130EA8155A80}"/>
              </c:ext>
            </c:extLst>
          </c:dPt>
          <c:cat>
            <c:strRef>
              <c:f>Tabelle1!$A$2:$A$9</c:f>
              <c:strCache>
                <c:ptCount val="4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141-4F3F-9A2D-130EA8155A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888526241050768"/>
          <c:y val="0.2740797023365476"/>
          <c:w val="0.51894819025014838"/>
          <c:h val="0.55966031306665753"/>
        </c:manualLayout>
      </c:layout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chemeClr val="bg1"/>
            </a:solidFill>
            <a:ln w="381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743-48D8-BE5B-672AAEB4803F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743-48D8-BE5B-672AAEB4803F}"/>
              </c:ext>
            </c:extLst>
          </c:dPt>
          <c:dPt>
            <c:idx val="2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743-48D8-BE5B-672AAEB4803F}"/>
              </c:ext>
            </c:extLst>
          </c:dPt>
          <c:dPt>
            <c:idx val="3"/>
            <c:bubble3D val="0"/>
            <c:spPr>
              <a:solidFill>
                <a:srgbClr val="92D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743-48D8-BE5B-672AAEB4803F}"/>
              </c:ext>
            </c:extLst>
          </c:dPt>
          <c:dPt>
            <c:idx val="4"/>
            <c:bubble3D val="0"/>
            <c:spPr>
              <a:solidFill>
                <a:srgbClr val="92D050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743-48D8-BE5B-672AAEB4803F}"/>
              </c:ext>
            </c:extLst>
          </c:dPt>
          <c:dPt>
            <c:idx val="5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743-48D8-BE5B-672AAEB4803F}"/>
              </c:ext>
            </c:extLst>
          </c:dPt>
          <c:dPt>
            <c:idx val="6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743-48D8-BE5B-672AAEB4803F}"/>
              </c:ext>
            </c:extLst>
          </c:dPt>
          <c:dPt>
            <c:idx val="7"/>
            <c:bubble3D val="0"/>
            <c:spPr>
              <a:solidFill>
                <a:schemeClr val="bg1"/>
              </a:solidFill>
              <a:ln w="3810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743-48D8-BE5B-672AAEB4803F}"/>
              </c:ext>
            </c:extLst>
          </c:dPt>
          <c:cat>
            <c:strRef>
              <c:f>Tabelle1!$A$2:$A$9</c:f>
              <c:strCache>
                <c:ptCount val="4"/>
                <c:pt idx="0">
                  <c:v>1. Quartal</c:v>
                </c:pt>
                <c:pt idx="1">
                  <c:v>2. Quartal</c:v>
                </c:pt>
                <c:pt idx="2">
                  <c:v>3. Quartal</c:v>
                </c:pt>
                <c:pt idx="3">
                  <c:v>4. Quartal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4743-48D8-BE5B-672AAEB480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91452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10437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86691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00312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13" Type="http://schemas.openxmlformats.org/officeDocument/2006/relationships/chart" Target="../charts/chart9.xml"/><Relationship Id="rId3" Type="http://schemas.openxmlformats.org/officeDocument/2006/relationships/image" Target="../media/image7.png"/><Relationship Id="rId7" Type="http://schemas.openxmlformats.org/officeDocument/2006/relationships/chart" Target="../charts/chart3.xml"/><Relationship Id="rId12" Type="http://schemas.openxmlformats.org/officeDocument/2006/relationships/chart" Target="../charts/chart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11" Type="http://schemas.openxmlformats.org/officeDocument/2006/relationships/chart" Target="../charts/chart7.xml"/><Relationship Id="rId5" Type="http://schemas.openxmlformats.org/officeDocument/2006/relationships/image" Target="../media/image8.png"/><Relationship Id="rId10" Type="http://schemas.openxmlformats.org/officeDocument/2006/relationships/chart" Target="../charts/chart6.xml"/><Relationship Id="rId4" Type="http://schemas.openxmlformats.org/officeDocument/2006/relationships/chart" Target="../charts/chart1.xml"/><Relationship Id="rId9" Type="http://schemas.openxmlformats.org/officeDocument/2006/relationships/chart" Target="../charts/char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Rechnen mit Bruchzahlen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Multiplizieren </a:t>
            </a:r>
            <a:r>
              <a:rPr lang="de-AT" sz="240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einer</a:t>
            </a:r>
            <a:r>
              <a:rPr lang="de-AT" sz="2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Bruchzahl </a:t>
            </a:r>
            <a:r>
              <a:rPr lang="de-AT" sz="240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mit einer </a:t>
            </a:r>
            <a:r>
              <a:rPr lang="de-AT" sz="2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natürlichen Zahl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1369394" y="1068614"/>
                <a:ext cx="8499564" cy="18126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</a:t>
                </a:r>
                <a:r>
                  <a:rPr lang="de-AT" sz="2400" b="1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Multiplikation</a:t>
                </a:r>
                <a:r>
                  <a:rPr lang="de-AT" sz="2400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einer </a:t>
                </a:r>
                <a:r>
                  <a:rPr lang="de-AT" sz="2400" b="1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Bruchzahl</a:t>
                </a:r>
                <a:r>
                  <a:rPr lang="de-AT" sz="2400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mit einer </a:t>
                </a:r>
                <a:r>
                  <a:rPr lang="de-AT" sz="2400" b="1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natürlichen</a:t>
                </a:r>
                <a:r>
                  <a:rPr lang="de-AT" sz="2400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400" b="1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Zahl</a:t>
                </a:r>
                <a:r>
                  <a:rPr lang="de-AT" sz="2400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entspricht dem </a:t>
                </a:r>
                <a:r>
                  <a:rPr lang="de-AT" sz="2400" b="1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mehrfachen</a:t>
                </a:r>
                <a:r>
                  <a:rPr lang="de-AT" sz="2400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400" b="1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Addieren</a:t>
                </a:r>
                <a:r>
                  <a:rPr lang="de-AT" sz="2400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dieser Zahl.</a:t>
                </a: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</m:t>
                          </m:r>
                        </m:den>
                      </m:f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∙4=</m:t>
                      </m:r>
                      <m:r>
                        <a:rPr lang="de-AT" sz="24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                                                                                                        </m:t>
                      </m:r>
                    </m:oMath>
                  </m:oMathPara>
                </a14:m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9394" y="1068614"/>
                <a:ext cx="8499564" cy="1812676"/>
              </a:xfrm>
              <a:prstGeom prst="rect">
                <a:avLst/>
              </a:prstGeom>
              <a:blipFill>
                <a:blip r:embed="rId3"/>
                <a:stretch>
                  <a:fillRect t="-234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674029856"/>
              </p:ext>
            </p:extLst>
          </p:nvPr>
        </p:nvGraphicFramePr>
        <p:xfrm>
          <a:off x="1047750" y="2863274"/>
          <a:ext cx="2401575" cy="2226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1"/>
              <p:cNvSpPr txBox="1"/>
              <p:nvPr/>
            </p:nvSpPr>
            <p:spPr>
              <a:xfrm>
                <a:off x="2765355" y="3729271"/>
                <a:ext cx="914400" cy="914400"/>
              </a:xfrm>
              <a:prstGeom prst="rect">
                <a:avLst/>
              </a:prstGeom>
            </p:spPr>
            <p:txBody>
              <a:bodyPr wrap="non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AT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4=</m:t>
                      </m:r>
                    </m:oMath>
                  </m:oMathPara>
                </a14:m>
                <a:endParaRPr lang="de-AT" sz="3200" dirty="0"/>
              </a:p>
            </p:txBody>
          </p:sp>
        </mc:Choice>
        <mc:Fallback xmlns="">
          <p:sp>
            <p:nvSpPr>
              <p:cNvPr id="10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5355" y="3729271"/>
                <a:ext cx="914400" cy="9144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3374019232"/>
              </p:ext>
            </p:extLst>
          </p:nvPr>
        </p:nvGraphicFramePr>
        <p:xfrm>
          <a:off x="8350941" y="2863274"/>
          <a:ext cx="2401575" cy="2226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2" name="Diagramm 11"/>
          <p:cNvGraphicFramePr/>
          <p:nvPr>
            <p:extLst>
              <p:ext uri="{D42A27DB-BD31-4B8C-83A1-F6EECF244321}">
                <p14:modId xmlns:p14="http://schemas.microsoft.com/office/powerpoint/2010/main" val="1350968237"/>
              </p:ext>
            </p:extLst>
          </p:nvPr>
        </p:nvGraphicFramePr>
        <p:xfrm>
          <a:off x="6586938" y="2863274"/>
          <a:ext cx="2401575" cy="2226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3" name="Diagramm 12"/>
          <p:cNvGraphicFramePr/>
          <p:nvPr>
            <p:extLst>
              <p:ext uri="{D42A27DB-BD31-4B8C-83A1-F6EECF244321}">
                <p14:modId xmlns:p14="http://schemas.microsoft.com/office/powerpoint/2010/main" val="892297123"/>
              </p:ext>
            </p:extLst>
          </p:nvPr>
        </p:nvGraphicFramePr>
        <p:xfrm>
          <a:off x="4963332" y="2863274"/>
          <a:ext cx="2401575" cy="2226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4" name="Diagramm 13"/>
          <p:cNvGraphicFramePr/>
          <p:nvPr>
            <p:extLst>
              <p:ext uri="{D42A27DB-BD31-4B8C-83A1-F6EECF244321}">
                <p14:modId xmlns:p14="http://schemas.microsoft.com/office/powerpoint/2010/main" val="691609677"/>
              </p:ext>
            </p:extLst>
          </p:nvPr>
        </p:nvGraphicFramePr>
        <p:xfrm>
          <a:off x="3370792" y="2863274"/>
          <a:ext cx="2401575" cy="2226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5" name="Textfeld 1"/>
          <p:cNvSpPr txBox="1"/>
          <p:nvPr/>
        </p:nvSpPr>
        <p:spPr>
          <a:xfrm>
            <a:off x="4999275" y="3750380"/>
            <a:ext cx="502321" cy="65852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de-AT" sz="3200" dirty="0"/>
              <a:t>+</a:t>
            </a:r>
          </a:p>
        </p:txBody>
      </p:sp>
      <p:sp>
        <p:nvSpPr>
          <p:cNvPr id="16" name="Textfeld 1"/>
          <p:cNvSpPr txBox="1"/>
          <p:nvPr/>
        </p:nvSpPr>
        <p:spPr>
          <a:xfrm>
            <a:off x="6607427" y="3750380"/>
            <a:ext cx="502321" cy="65852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de-AT" sz="3200" dirty="0"/>
              <a:t>+</a:t>
            </a:r>
          </a:p>
        </p:txBody>
      </p:sp>
      <p:sp>
        <p:nvSpPr>
          <p:cNvPr id="17" name="Textfeld 1"/>
          <p:cNvSpPr txBox="1"/>
          <p:nvPr/>
        </p:nvSpPr>
        <p:spPr>
          <a:xfrm>
            <a:off x="8350941" y="3746115"/>
            <a:ext cx="502321" cy="65852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de-AT" sz="3200" dirty="0"/>
              <a:t>+</a:t>
            </a:r>
          </a:p>
        </p:txBody>
      </p:sp>
      <p:sp>
        <p:nvSpPr>
          <p:cNvPr id="19" name="Textfeld 1"/>
          <p:cNvSpPr txBox="1"/>
          <p:nvPr/>
        </p:nvSpPr>
        <p:spPr>
          <a:xfrm>
            <a:off x="3243805" y="5191660"/>
            <a:ext cx="502321" cy="65852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de-AT" sz="3200" dirty="0"/>
              <a:t>=</a:t>
            </a:r>
          </a:p>
        </p:txBody>
      </p:sp>
      <p:graphicFrame>
        <p:nvGraphicFramePr>
          <p:cNvPr id="20" name="Diagramm 19"/>
          <p:cNvGraphicFramePr/>
          <p:nvPr>
            <p:extLst>
              <p:ext uri="{D42A27DB-BD31-4B8C-83A1-F6EECF244321}">
                <p14:modId xmlns:p14="http://schemas.microsoft.com/office/powerpoint/2010/main" val="156054526"/>
              </p:ext>
            </p:extLst>
          </p:nvPr>
        </p:nvGraphicFramePr>
        <p:xfrm>
          <a:off x="3348204" y="4299956"/>
          <a:ext cx="2401575" cy="2226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21" name="Diagramm 20"/>
          <p:cNvGraphicFramePr/>
          <p:nvPr>
            <p:extLst>
              <p:ext uri="{D42A27DB-BD31-4B8C-83A1-F6EECF244321}">
                <p14:modId xmlns:p14="http://schemas.microsoft.com/office/powerpoint/2010/main" val="3400668857"/>
              </p:ext>
            </p:extLst>
          </p:nvPr>
        </p:nvGraphicFramePr>
        <p:xfrm>
          <a:off x="4770032" y="4299956"/>
          <a:ext cx="2401575" cy="2226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22" name="Diagramm 21"/>
          <p:cNvGraphicFramePr/>
          <p:nvPr>
            <p:extLst>
              <p:ext uri="{D42A27DB-BD31-4B8C-83A1-F6EECF244321}">
                <p14:modId xmlns:p14="http://schemas.microsoft.com/office/powerpoint/2010/main" val="3310107290"/>
              </p:ext>
            </p:extLst>
          </p:nvPr>
        </p:nvGraphicFramePr>
        <p:xfrm>
          <a:off x="6169271" y="4299956"/>
          <a:ext cx="2401575" cy="2226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18" name="Diagramm 17"/>
          <p:cNvGraphicFramePr/>
          <p:nvPr>
            <p:extLst>
              <p:ext uri="{D42A27DB-BD31-4B8C-83A1-F6EECF244321}">
                <p14:modId xmlns:p14="http://schemas.microsoft.com/office/powerpoint/2010/main" val="158719062"/>
              </p:ext>
            </p:extLst>
          </p:nvPr>
        </p:nvGraphicFramePr>
        <p:xfrm>
          <a:off x="7548075" y="4299956"/>
          <a:ext cx="2401575" cy="2226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23" name="Rechteck 22">
            <a:extLst>
              <a:ext uri="{FF2B5EF4-FFF2-40B4-BE49-F238E27FC236}">
                <a16:creationId xmlns:a16="http://schemas.microsoft.com/office/drawing/2014/main" id="{7D17D019-7213-408A-914F-62515A27CC93}"/>
              </a:ext>
            </a:extLst>
          </p:cNvPr>
          <p:cNvSpPr/>
          <p:nvPr/>
        </p:nvSpPr>
        <p:spPr>
          <a:xfrm>
            <a:off x="309153" y="271699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Multiplizieren einer Bruchzahl mit einer natürlichen Zahl</a:t>
            </a:r>
          </a:p>
        </p:txBody>
      </p:sp>
    </p:spTree>
    <p:extLst>
      <p:ext uri="{BB962C8B-B14F-4D97-AF65-F5344CB8AC3E}">
        <p14:creationId xmlns:p14="http://schemas.microsoft.com/office/powerpoint/2010/main" val="12931937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0" grpId="0"/>
      <p:bldGraphic spid="11" grpId="0">
        <p:bldAsOne/>
      </p:bldGraphic>
      <p:bldGraphic spid="12" grpId="0">
        <p:bldAsOne/>
      </p:bldGraphic>
      <p:bldGraphic spid="13" grpId="0">
        <p:bldAsOne/>
      </p:bldGraphic>
      <p:bldGraphic spid="14" grpId="0">
        <p:bldAsOne/>
      </p:bldGraphic>
      <p:bldP spid="15" grpId="0"/>
      <p:bldP spid="16" grpId="0"/>
      <p:bldP spid="17" grpId="0"/>
      <p:bldP spid="19" grpId="0"/>
      <p:bldGraphic spid="20" grpId="0">
        <p:bldAsOne/>
      </p:bldGraphic>
      <p:bldGraphic spid="21" grpId="0">
        <p:bldAsOne/>
      </p:bldGraphic>
      <p:bldGraphic spid="22" grpId="0">
        <p:bldAsOne/>
      </p:bldGraphic>
      <p:bldGraphic spid="18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576647" y="1157929"/>
                <a:ext cx="11038703" cy="50155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Eine </a:t>
                </a:r>
                <a:r>
                  <a:rPr lang="de-AT" sz="2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Bruchzahl</a:t>
                </a:r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wird mit einer </a:t>
                </a:r>
                <a:r>
                  <a:rPr lang="de-AT" sz="2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natürlichen Zahl</a:t>
                </a:r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2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multipliziert</a:t>
                </a:r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indem der </a:t>
                </a:r>
                <a:r>
                  <a:rPr lang="de-AT" sz="2400" b="1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Zähler</a:t>
                </a:r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des </a:t>
                </a:r>
                <a:r>
                  <a:rPr lang="de-AT" sz="2400" b="1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Bruches</a:t>
                </a:r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mit der </a:t>
                </a:r>
                <a:r>
                  <a:rPr lang="de-AT" sz="2400" b="1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natürlichen</a:t>
                </a:r>
                <a:r>
                  <a:rPr lang="de-AT" sz="2400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2400" b="1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Zahl</a:t>
                </a:r>
                <a:r>
                  <a:rPr lang="de-AT" sz="2400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2400" b="1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multipliziert</a:t>
                </a:r>
                <a:r>
                  <a:rPr lang="de-AT" sz="2400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wird. </a:t>
                </a:r>
              </a:p>
              <a:p>
                <a:pPr algn="ctr"/>
                <a:endParaRPr lang="de-AT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/>
                <a:r>
                  <a:rPr lang="de-AT" sz="240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Der </a:t>
                </a:r>
                <a:r>
                  <a:rPr lang="de-AT" sz="2400" b="1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Nenner</a:t>
                </a:r>
                <a:r>
                  <a:rPr lang="de-AT" sz="240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bleibt dabei </a:t>
                </a:r>
                <a:r>
                  <a:rPr lang="de-AT" sz="2400" b="1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unverändert</a:t>
                </a:r>
                <a:r>
                  <a:rPr lang="de-AT" sz="240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  <a:p>
                <a:endParaRPr lang="de-AT" sz="24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de-AT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sz="24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de-AT" sz="2400" i="1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de-AT" sz="2400" i="1">
                        <a:latin typeface="Cambria Math" panose="02040503050406030204" pitchFamily="18" charset="0"/>
                      </a:rPr>
                      <m:t>∙5=</m:t>
                    </m:r>
                  </m:oMath>
                </a14:m>
                <a:r>
                  <a:rPr lang="de-AT" sz="2400" i="1" dirty="0"/>
                  <a:t> </a:t>
                </a:r>
              </a:p>
              <a:p>
                <a:endParaRPr lang="de-AT" sz="2400" i="1" dirty="0"/>
              </a:p>
              <a:p>
                <a:endParaRPr lang="de-AT" sz="2400" i="1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de-AT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sz="2400" i="1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de-AT" sz="2400" i="1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  <m:r>
                      <a:rPr lang="de-AT" sz="2400" i="1">
                        <a:latin typeface="Cambria Math" panose="02040503050406030204" pitchFamily="18" charset="0"/>
                      </a:rPr>
                      <m:t>∙6=</m:t>
                    </m:r>
                  </m:oMath>
                </a14:m>
                <a:r>
                  <a:rPr lang="de-AT" sz="2400" dirty="0"/>
                  <a:t> </a:t>
                </a:r>
              </a:p>
              <a:p>
                <a:endParaRPr lang="de-AT" sz="2800" dirty="0"/>
              </a:p>
              <a:p>
                <a:pPr algn="ctr"/>
                <a:endParaRPr lang="de-AT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/>
                <a:r>
                  <a:rPr lang="de-AT" sz="20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Bemerkung</a:t>
                </a:r>
                <a:r>
                  <a:rPr lang="de-AT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: </a:t>
                </a:r>
                <a:r>
                  <a:rPr lang="de-AT" sz="20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Gemischte Zahlen</a:t>
                </a:r>
                <a:r>
                  <a:rPr lang="de-AT" sz="2000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müssen vor der Multiplikation immer in </a:t>
                </a:r>
                <a:r>
                  <a:rPr lang="de-AT" sz="20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unechte</a:t>
                </a:r>
                <a:r>
                  <a:rPr lang="de-AT" sz="2000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20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Brüche</a:t>
                </a:r>
                <a:r>
                  <a:rPr lang="de-AT" sz="2000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umgewandelt werden.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647" y="1157929"/>
                <a:ext cx="11038703" cy="5015540"/>
              </a:xfrm>
              <a:prstGeom prst="rect">
                <a:avLst/>
              </a:prstGeom>
              <a:blipFill>
                <a:blip r:embed="rId3"/>
                <a:stretch>
                  <a:fillRect t="-972" b="-182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hteck 7">
            <a:extLst>
              <a:ext uri="{FF2B5EF4-FFF2-40B4-BE49-F238E27FC236}">
                <a16:creationId xmlns:a16="http://schemas.microsoft.com/office/drawing/2014/main" id="{A466118D-9439-488F-A883-691610A1EF8F}"/>
              </a:ext>
            </a:extLst>
          </p:cNvPr>
          <p:cNvSpPr/>
          <p:nvPr/>
        </p:nvSpPr>
        <p:spPr>
          <a:xfrm>
            <a:off x="309153" y="271699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Multiplizieren einer Bruchzahl mit einer natürlichen Zahl</a:t>
            </a:r>
          </a:p>
        </p:txBody>
      </p:sp>
    </p:spTree>
    <p:extLst>
      <p:ext uri="{BB962C8B-B14F-4D97-AF65-F5344CB8AC3E}">
        <p14:creationId xmlns:p14="http://schemas.microsoft.com/office/powerpoint/2010/main" val="1015868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797A8527-55FD-424B-9BAD-02BF32A6E2E2}"/>
              </a:ext>
            </a:extLst>
          </p:cNvPr>
          <p:cNvSpPr/>
          <p:nvPr/>
        </p:nvSpPr>
        <p:spPr>
          <a:xfrm>
            <a:off x="203574" y="564085"/>
            <a:ext cx="7930776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12)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Berechne. Vereinfache das Ergebnis so weit wie möglich.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FF7A54A7-E10C-496A-B33D-9DED4F8027F4}"/>
                  </a:ext>
                </a:extLst>
              </p:cNvPr>
              <p:cNvSpPr/>
              <p:nvPr/>
            </p:nvSpPr>
            <p:spPr>
              <a:xfrm>
                <a:off x="666132" y="1559586"/>
                <a:ext cx="1155573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∙3=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FF7A54A7-E10C-496A-B33D-9DED4F8027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132" y="1559586"/>
                <a:ext cx="1155573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D1C9663-36AC-42DF-82D5-B66E7B822617}"/>
                  </a:ext>
                </a:extLst>
              </p:cNvPr>
              <p:cNvSpPr/>
              <p:nvPr/>
            </p:nvSpPr>
            <p:spPr>
              <a:xfrm>
                <a:off x="580407" y="3079408"/>
                <a:ext cx="1546705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∙5=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3D1C9663-36AC-42DF-82D5-B66E7B8226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407" y="3079408"/>
                <a:ext cx="1546705" cy="79367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0DB2894-5DC2-47FB-A8B9-9D165539EA4C}"/>
                  </a:ext>
                </a:extLst>
              </p:cNvPr>
              <p:cNvSpPr/>
              <p:nvPr/>
            </p:nvSpPr>
            <p:spPr>
              <a:xfrm>
                <a:off x="580407" y="4609105"/>
                <a:ext cx="1546705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e-AT" sz="2400" i="0">
                          <a:latin typeface="Cambria Math" panose="02040503050406030204" pitchFamily="18" charset="0"/>
                        </a:rPr>
                        <m:t>∙10=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0DB2894-5DC2-47FB-A8B9-9D165539EA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407" y="4609105"/>
                <a:ext cx="1546705" cy="7861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749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361967CD-C828-428D-BFC9-938B45AEAD10}"/>
              </a:ext>
            </a:extLst>
          </p:cNvPr>
          <p:cNvSpPr/>
          <p:nvPr/>
        </p:nvSpPr>
        <p:spPr>
          <a:xfrm>
            <a:off x="203573" y="625642"/>
            <a:ext cx="10340602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13)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Löse die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Textbeispiele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Schreibe eine Antwort. (</a:t>
            </a:r>
            <a:r>
              <a:rPr lang="de-AT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Ergebnis alleine reicht nicht. Schreibe immer einen Rechenweg!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01A7177A-EC16-4914-905F-353E4CBEDF6D}"/>
                  </a:ext>
                </a:extLst>
              </p:cNvPr>
              <p:cNvSpPr/>
              <p:nvPr/>
            </p:nvSpPr>
            <p:spPr>
              <a:xfrm>
                <a:off x="203573" y="1534004"/>
                <a:ext cx="11784852" cy="4840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dirty="0">
                    <a:solidFill>
                      <a:srgbClr val="0070C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Familie </a:t>
                </a:r>
                <a:r>
                  <a:rPr lang="de-AT" dirty="0" err="1">
                    <a:solidFill>
                      <a:srgbClr val="0070C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Doleschal</a:t>
                </a:r>
                <a:r>
                  <a:rPr lang="de-AT" dirty="0">
                    <a:solidFill>
                      <a:srgbClr val="0070C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verbraucht täglich </a:t>
                </a:r>
                <a14:m>
                  <m:oMath xmlns:m="http://schemas.openxmlformats.org/officeDocument/2006/math">
                    <m:r>
                      <a:rPr lang="de-AT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</m:t>
                    </m:r>
                    <m:f>
                      <m:fPr>
                        <m:ctrlPr>
                          <a:rPr lang="de-AT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de-AT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de-AT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𝐿𝑖𝑡𝑒𝑟</m:t>
                    </m:r>
                    <m:r>
                      <a:rPr lang="de-AT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Milch. Wie groß ist ihr Verbrauch in einer Woche (7 Tage)?</a:t>
                </a:r>
                <a:endParaRPr lang="de-AT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01A7177A-EC16-4914-905F-353E4CBEDF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3" y="1534004"/>
                <a:ext cx="11784852" cy="484043"/>
              </a:xfrm>
              <a:prstGeom prst="rect">
                <a:avLst/>
              </a:prstGeom>
              <a:blipFill>
                <a:blip r:embed="rId3"/>
                <a:stretch>
                  <a:fillRect l="-414" b="-886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6503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502507" y="1348065"/>
                <a:ext cx="11038703" cy="13699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400" b="1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Deutung</a:t>
                </a:r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: </a:t>
                </a:r>
              </a:p>
              <a:p>
                <a:pPr algn="ctr"/>
                <a:r>
                  <a:rPr lang="de-AT" sz="2400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Die Rechnung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AT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sz="24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de-AT" sz="24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de-AT" sz="2400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de-AT" sz="2400" b="0" i="1" smtClean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r>
                  <a:rPr lang="de-AT" sz="2400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bedeutet, dass man fünf Sechstel von 12 berechnen will.</a:t>
                </a:r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2400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:r>
                  <a:rPr lang="de-AT" sz="2400" b="1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Vergleiche: </a:t>
                </a:r>
                <a:r>
                  <a:rPr lang="de-AT" sz="2400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Bruchteile von Größen berechnen)</a:t>
                </a: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507" y="1348065"/>
                <a:ext cx="11038703" cy="1369927"/>
              </a:xfrm>
              <a:prstGeom prst="rect">
                <a:avLst/>
              </a:prstGeom>
              <a:blipFill>
                <a:blip r:embed="rId2"/>
                <a:stretch>
                  <a:fillRect t="-3556" b="-844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feld 4"/>
          <p:cNvSpPr txBox="1"/>
          <p:nvPr/>
        </p:nvSpPr>
        <p:spPr>
          <a:xfrm>
            <a:off x="436605" y="3006811"/>
            <a:ext cx="5065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u="sng" dirty="0">
                <a:latin typeface="Calibri" panose="020F0502020204030204" pitchFamily="34" charset="0"/>
                <a:cs typeface="Calibri" panose="020F0502020204030204" pitchFamily="34" charset="0"/>
              </a:rPr>
              <a:t>1. Wiederholung: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Bruchteile von Größen berechnen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436605" y="4864760"/>
            <a:ext cx="5869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u="sng" dirty="0">
                <a:latin typeface="Calibri" panose="020F0502020204030204" pitchFamily="34" charset="0"/>
                <a:cs typeface="Calibri" panose="020F0502020204030204" pitchFamily="34" charset="0"/>
              </a:rPr>
              <a:t>2. Multiplizieren einer Bruchzahl mit einer natürlichen Zahl:</a:t>
            </a:r>
            <a:endParaRPr lang="de-A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/>
              <p:cNvSpPr/>
              <p:nvPr/>
            </p:nvSpPr>
            <p:spPr>
              <a:xfrm>
                <a:off x="812009" y="5580576"/>
                <a:ext cx="1269386" cy="6222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de-AT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sz="24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de-AT" sz="24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de-AT" sz="2400" i="1">
                        <a:latin typeface="Cambria Math" panose="02040503050406030204" pitchFamily="18" charset="0"/>
                      </a:rPr>
                      <m:t>∙12</m:t>
                    </m:r>
                    <m:r>
                      <a:rPr lang="de-AT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de-AT" sz="2400" i="1" dirty="0"/>
                  <a:t> </a:t>
                </a:r>
                <a:endParaRPr lang="de-AT" sz="2400" dirty="0"/>
              </a:p>
            </p:txBody>
          </p:sp>
        </mc:Choice>
        <mc:Fallback xmlns="">
          <p:sp>
            <p:nvSpPr>
              <p:cNvPr id="7" name="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09" y="5580576"/>
                <a:ext cx="1269386" cy="62222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hteck 7"/>
          <p:cNvSpPr/>
          <p:nvPr/>
        </p:nvSpPr>
        <p:spPr>
          <a:xfrm>
            <a:off x="337751" y="3707320"/>
            <a:ext cx="6096000" cy="73096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06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de-AT" sz="20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de-AT" sz="20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Zahl</a:t>
            </a:r>
            <a:r>
              <a:rPr lang="de-AT" sz="20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die im </a:t>
            </a:r>
            <a:r>
              <a:rPr lang="de-AT" sz="20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Zähler</a:t>
            </a:r>
            <a:r>
              <a:rPr lang="de-AT" sz="20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steht, wird </a:t>
            </a:r>
            <a:r>
              <a:rPr lang="de-AT" sz="20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multipliziert</a:t>
            </a:r>
            <a:r>
              <a:rPr lang="de-AT" sz="20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de-AT" sz="2800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de-AT" sz="20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de-AT" sz="20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Zahl</a:t>
            </a:r>
            <a:r>
              <a:rPr lang="de-AT" sz="20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die im </a:t>
            </a:r>
            <a:r>
              <a:rPr lang="de-AT" sz="20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Nenner</a:t>
            </a:r>
            <a:r>
              <a:rPr lang="de-AT" sz="20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steht, wird </a:t>
            </a:r>
            <a:r>
              <a:rPr lang="de-AT" sz="20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dividiert</a:t>
            </a:r>
            <a:r>
              <a:rPr lang="de-AT" sz="20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de-AT" sz="2800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84AF38EB-3E73-4D7C-B68F-81648900406F}"/>
              </a:ext>
            </a:extLst>
          </p:cNvPr>
          <p:cNvSpPr/>
          <p:nvPr/>
        </p:nvSpPr>
        <p:spPr>
          <a:xfrm>
            <a:off x="309153" y="271699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Multiplizieren einer Bruchzahl mit einer natürlichen Zahl</a:t>
            </a:r>
          </a:p>
        </p:txBody>
      </p:sp>
    </p:spTree>
    <p:extLst>
      <p:ext uri="{BB962C8B-B14F-4D97-AF65-F5344CB8AC3E}">
        <p14:creationId xmlns:p14="http://schemas.microsoft.com/office/powerpoint/2010/main" val="2470963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256</Words>
  <Application>Microsoft Office PowerPoint</Application>
  <PresentationFormat>Breitbild</PresentationFormat>
  <Paragraphs>39</Paragraphs>
  <Slides>6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Rechnen mit Bruchzahlen  Multiplizieren einer Bruchzahl mit einer natürlichen Zahl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2022-11-04T15:51:18Z</dcterms:modified>
</cp:coreProperties>
</file>