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327" r:id="rId3"/>
    <p:sldId id="337" r:id="rId4"/>
    <p:sldId id="338" r:id="rId5"/>
    <p:sldId id="339" r:id="rId6"/>
    <p:sldId id="341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42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0T08:19:29.956" v="1004" actId="107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1BD77E5D-AD63-42E5-92C4-823CC3F66884}" dt="2021-03-10T08:19:29.956" v="1004" actId="107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901632F-A6E5-4A2B-AACE-F0D3FB940757}"/>
    <pc:docChg chg="undo custSel addSld delSld modSld sldOrd">
      <pc:chgData name="Tegischer Lukas" userId="f78daebb-0565-485c-bd0e-1cd035e796ff" providerId="ADAL" clId="{F901632F-A6E5-4A2B-AACE-F0D3FB940757}" dt="2021-03-10T10:02:36.734" v="582" actId="20577"/>
      <pc:docMkLst>
        <pc:docMk/>
      </pc:docMkLst>
      <pc:sldChg chg="modSp mod">
        <pc:chgData name="Tegischer Lukas" userId="f78daebb-0565-485c-bd0e-1cd035e796ff" providerId="ADAL" clId="{F901632F-A6E5-4A2B-AACE-F0D3FB940757}" dt="2021-03-10T09:45:30.671" v="30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901632F-A6E5-4A2B-AACE-F0D3FB940757}" dt="2021-03-10T09:45:30.671" v="30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del mod delAnim">
        <pc:chgData name="Tegischer Lukas" userId="f78daebb-0565-485c-bd0e-1cd035e796ff" providerId="ADAL" clId="{F901632F-A6E5-4A2B-AACE-F0D3FB940757}" dt="2021-03-10T08:24:38.175" v="121" actId="47"/>
        <pc:sldMkLst>
          <pc:docMk/>
          <pc:sldMk cId="442268101" sldId="295"/>
        </pc:sldMkLst>
        <pc:spChg chg="mod">
          <ac:chgData name="Tegischer Lukas" userId="f78daebb-0565-485c-bd0e-1cd035e796ff" providerId="ADAL" clId="{F901632F-A6E5-4A2B-AACE-F0D3FB940757}" dt="2021-03-10T08:23:52.282" v="118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F901632F-A6E5-4A2B-AACE-F0D3FB940757}" dt="2021-03-10T08:23:53.854" v="119" actId="478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F901632F-A6E5-4A2B-AACE-F0D3FB940757}" dt="2021-03-10T08:23:55.588" v="120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F901632F-A6E5-4A2B-AACE-F0D3FB940757}" dt="2021-03-10T08:23:55.588" v="120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F901632F-A6E5-4A2B-AACE-F0D3FB940757}" dt="2021-03-10T08:23:55.588" v="120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modSp add mod">
        <pc:chgData name="Tegischer Lukas" userId="f78daebb-0565-485c-bd0e-1cd035e796ff" providerId="ADAL" clId="{F901632F-A6E5-4A2B-AACE-F0D3FB940757}" dt="2021-03-10T08:24:44.070" v="126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F901632F-A6E5-4A2B-AACE-F0D3FB940757}" dt="2021-03-10T08:24:44.070" v="126" actId="20577"/>
          <ac:spMkLst>
            <pc:docMk/>
            <pc:sldMk cId="3315933259" sldId="298"/>
            <ac:spMk id="2" creationId="{00000000-0000-0000-0000-000000000000}"/>
          </ac:spMkLst>
        </pc:spChg>
      </pc:sldChg>
      <pc:sldChg chg="modSp add mod">
        <pc:chgData name="Tegischer Lukas" userId="f78daebb-0565-485c-bd0e-1cd035e796ff" providerId="ADAL" clId="{F901632F-A6E5-4A2B-AACE-F0D3FB940757}" dt="2021-03-10T08:25:13.283" v="135" actId="20577"/>
        <pc:sldMkLst>
          <pc:docMk/>
          <pc:sldMk cId="1502020708" sldId="300"/>
        </pc:sldMkLst>
        <pc:spChg chg="mod">
          <ac:chgData name="Tegischer Lukas" userId="f78daebb-0565-485c-bd0e-1cd035e796ff" providerId="ADAL" clId="{F901632F-A6E5-4A2B-AACE-F0D3FB940757}" dt="2021-03-10T08:25:13.283" v="135" actId="20577"/>
          <ac:spMkLst>
            <pc:docMk/>
            <pc:sldMk cId="1502020708" sldId="300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F901632F-A6E5-4A2B-AACE-F0D3FB940757}" dt="2021-03-10T08:26:06.184" v="139"/>
        <pc:sldMkLst>
          <pc:docMk/>
          <pc:sldMk cId="4179965883" sldId="303"/>
        </pc:sldMkLst>
      </pc:sldChg>
      <pc:sldChg chg="add">
        <pc:chgData name="Tegischer Lukas" userId="f78daebb-0565-485c-bd0e-1cd035e796ff" providerId="ADAL" clId="{F901632F-A6E5-4A2B-AACE-F0D3FB940757}" dt="2021-03-10T08:26:06.184" v="139"/>
        <pc:sldMkLst>
          <pc:docMk/>
          <pc:sldMk cId="3500513179" sldId="305"/>
        </pc:sldMkLst>
      </pc:sldChg>
      <pc:sldChg chg="add">
        <pc:chgData name="Tegischer Lukas" userId="f78daebb-0565-485c-bd0e-1cd035e796ff" providerId="ADAL" clId="{F901632F-A6E5-4A2B-AACE-F0D3FB940757}" dt="2021-03-10T08:26:06.184" v="139"/>
        <pc:sldMkLst>
          <pc:docMk/>
          <pc:sldMk cId="739968757" sldId="307"/>
        </pc:sldMkLst>
      </pc:sldChg>
      <pc:sldChg chg="add">
        <pc:chgData name="Tegischer Lukas" userId="f78daebb-0565-485c-bd0e-1cd035e796ff" providerId="ADAL" clId="{F901632F-A6E5-4A2B-AACE-F0D3FB940757}" dt="2021-03-10T08:26:06.184" v="139"/>
        <pc:sldMkLst>
          <pc:docMk/>
          <pc:sldMk cId="2425085960" sldId="308"/>
        </pc:sldMkLst>
      </pc:sldChg>
      <pc:sldChg chg="del">
        <pc:chgData name="Tegischer Lukas" userId="f78daebb-0565-485c-bd0e-1cd035e796ff" providerId="ADAL" clId="{F901632F-A6E5-4A2B-AACE-F0D3FB940757}" dt="2021-03-10T08:26:12.784" v="140" actId="47"/>
        <pc:sldMkLst>
          <pc:docMk/>
          <pc:sldMk cId="954121800" sldId="315"/>
        </pc:sldMkLst>
      </pc:sldChg>
      <pc:sldChg chg="del">
        <pc:chgData name="Tegischer Lukas" userId="f78daebb-0565-485c-bd0e-1cd035e796ff" providerId="ADAL" clId="{F901632F-A6E5-4A2B-AACE-F0D3FB940757}" dt="2021-03-10T08:26:12.784" v="140" actId="47"/>
        <pc:sldMkLst>
          <pc:docMk/>
          <pc:sldMk cId="1152790701" sldId="316"/>
        </pc:sldMkLst>
      </pc:sldChg>
      <pc:sldChg chg="del">
        <pc:chgData name="Tegischer Lukas" userId="f78daebb-0565-485c-bd0e-1cd035e796ff" providerId="ADAL" clId="{F901632F-A6E5-4A2B-AACE-F0D3FB940757}" dt="2021-03-10T08:26:12.784" v="140" actId="47"/>
        <pc:sldMkLst>
          <pc:docMk/>
          <pc:sldMk cId="1047625321" sldId="317"/>
        </pc:sldMkLst>
      </pc:sldChg>
      <pc:sldChg chg="del">
        <pc:chgData name="Tegischer Lukas" userId="f78daebb-0565-485c-bd0e-1cd035e796ff" providerId="ADAL" clId="{F901632F-A6E5-4A2B-AACE-F0D3FB940757}" dt="2021-03-10T08:26:12.784" v="140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F901632F-A6E5-4A2B-AACE-F0D3FB940757}" dt="2021-03-10T08:26:12.784" v="140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F901632F-A6E5-4A2B-AACE-F0D3FB940757}" dt="2021-03-10T08:26:12.784" v="14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F901632F-A6E5-4A2B-AACE-F0D3FB940757}" dt="2021-03-10T08:26:12.784" v="140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F901632F-A6E5-4A2B-AACE-F0D3FB940757}" dt="2021-03-10T08:26:12.784" v="140" actId="47"/>
        <pc:sldMkLst>
          <pc:docMk/>
          <pc:sldMk cId="1600575517" sldId="322"/>
        </pc:sldMkLst>
      </pc:sldChg>
      <pc:sldChg chg="del">
        <pc:chgData name="Tegischer Lukas" userId="f78daebb-0565-485c-bd0e-1cd035e796ff" providerId="ADAL" clId="{F901632F-A6E5-4A2B-AACE-F0D3FB940757}" dt="2021-03-10T08:26:12.784" v="140" actId="47"/>
        <pc:sldMkLst>
          <pc:docMk/>
          <pc:sldMk cId="3358788559" sldId="323"/>
        </pc:sldMkLst>
      </pc:sldChg>
      <pc:sldChg chg="add del">
        <pc:chgData name="Tegischer Lukas" userId="f78daebb-0565-485c-bd0e-1cd035e796ff" providerId="ADAL" clId="{F901632F-A6E5-4A2B-AACE-F0D3FB940757}" dt="2021-03-10T08:25:46.290" v="137"/>
        <pc:sldMkLst>
          <pc:docMk/>
          <pc:sldMk cId="2201265112" sldId="324"/>
        </pc:sldMkLst>
      </pc:sldChg>
      <pc:sldChg chg="add">
        <pc:chgData name="Tegischer Lukas" userId="f78daebb-0565-485c-bd0e-1cd035e796ff" providerId="ADAL" clId="{F901632F-A6E5-4A2B-AACE-F0D3FB940757}" dt="2021-03-10T08:25:54.893" v="138"/>
        <pc:sldMkLst>
          <pc:docMk/>
          <pc:sldMk cId="2929411346" sldId="324"/>
        </pc:sldMkLst>
      </pc:sldChg>
      <pc:sldChg chg="addSp delSp modSp add mod delAnim modAnim">
        <pc:chgData name="Tegischer Lukas" userId="f78daebb-0565-485c-bd0e-1cd035e796ff" providerId="ADAL" clId="{F901632F-A6E5-4A2B-AACE-F0D3FB940757}" dt="2021-03-10T09:48:52.169" v="382"/>
        <pc:sldMkLst>
          <pc:docMk/>
          <pc:sldMk cId="723336897" sldId="325"/>
        </pc:sldMkLst>
        <pc:spChg chg="mod">
          <ac:chgData name="Tegischer Lukas" userId="f78daebb-0565-485c-bd0e-1cd035e796ff" providerId="ADAL" clId="{F901632F-A6E5-4A2B-AACE-F0D3FB940757}" dt="2021-03-10T08:28:48.568" v="234" actId="20577"/>
          <ac:spMkLst>
            <pc:docMk/>
            <pc:sldMk cId="723336897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901632F-A6E5-4A2B-AACE-F0D3FB940757}" dt="2021-03-10T09:46:37.649" v="315" actId="6549"/>
          <ac:spMkLst>
            <pc:docMk/>
            <pc:sldMk cId="723336897" sldId="325"/>
            <ac:spMk id="4" creationId="{080B465F-CD11-4525-B0B5-D815250A9FDF}"/>
          </ac:spMkLst>
        </pc:spChg>
        <pc:spChg chg="add mod">
          <ac:chgData name="Tegischer Lukas" userId="f78daebb-0565-485c-bd0e-1cd035e796ff" providerId="ADAL" clId="{F901632F-A6E5-4A2B-AACE-F0D3FB940757}" dt="2021-03-10T09:47:55.647" v="335" actId="1076"/>
          <ac:spMkLst>
            <pc:docMk/>
            <pc:sldMk cId="723336897" sldId="325"/>
            <ac:spMk id="5" creationId="{1B78FCA0-A1E5-4EAD-9954-FC89349B5183}"/>
          </ac:spMkLst>
        </pc:spChg>
        <pc:spChg chg="add mod">
          <ac:chgData name="Tegischer Lukas" userId="f78daebb-0565-485c-bd0e-1cd035e796ff" providerId="ADAL" clId="{F901632F-A6E5-4A2B-AACE-F0D3FB940757}" dt="2021-03-10T09:47:58.242" v="336" actId="1076"/>
          <ac:spMkLst>
            <pc:docMk/>
            <pc:sldMk cId="723336897" sldId="325"/>
            <ac:spMk id="6" creationId="{79417F46-B613-4202-AF2E-7335B4C1824B}"/>
          </ac:spMkLst>
        </pc:spChg>
        <pc:spChg chg="add mod">
          <ac:chgData name="Tegischer Lukas" userId="f78daebb-0565-485c-bd0e-1cd035e796ff" providerId="ADAL" clId="{F901632F-A6E5-4A2B-AACE-F0D3FB940757}" dt="2021-03-10T09:48:33.401" v="365" actId="1076"/>
          <ac:spMkLst>
            <pc:docMk/>
            <pc:sldMk cId="723336897" sldId="325"/>
            <ac:spMk id="7" creationId="{24FD810B-E21B-454D-A6C0-1DA2A812D5DC}"/>
          </ac:spMkLst>
        </pc:spChg>
        <pc:spChg chg="add mod">
          <ac:chgData name="Tegischer Lukas" userId="f78daebb-0565-485c-bd0e-1cd035e796ff" providerId="ADAL" clId="{F901632F-A6E5-4A2B-AACE-F0D3FB940757}" dt="2021-03-10T09:48:44.021" v="375" actId="20577"/>
          <ac:spMkLst>
            <pc:docMk/>
            <pc:sldMk cId="723336897" sldId="325"/>
            <ac:spMk id="15" creationId="{D93ED443-31DB-4EDD-A357-39A7319BCB81}"/>
          </ac:spMkLst>
        </pc:spChg>
        <pc:spChg chg="add mod">
          <ac:chgData name="Tegischer Lukas" userId="f78daebb-0565-485c-bd0e-1cd035e796ff" providerId="ADAL" clId="{F901632F-A6E5-4A2B-AACE-F0D3FB940757}" dt="2021-03-10T09:48:47.899" v="381" actId="20577"/>
          <ac:spMkLst>
            <pc:docMk/>
            <pc:sldMk cId="723336897" sldId="325"/>
            <ac:spMk id="18" creationId="{F8828CD2-3148-470E-9D52-7466096CA49F}"/>
          </ac:spMkLst>
        </pc:spChg>
        <pc:graphicFrameChg chg="del">
          <ac:chgData name="Tegischer Lukas" userId="f78daebb-0565-485c-bd0e-1cd035e796ff" providerId="ADAL" clId="{F901632F-A6E5-4A2B-AACE-F0D3FB940757}" dt="2021-03-10T08:28:51.024" v="235" actId="478"/>
          <ac:graphicFrameMkLst>
            <pc:docMk/>
            <pc:sldMk cId="723336897" sldId="325"/>
            <ac:graphicFrameMk id="3" creationId="{EF3DFDEA-78B5-4B86-BE40-34DB2E2B5E05}"/>
          </ac:graphicFrameMkLst>
        </pc:graphicFrameChg>
        <pc:picChg chg="add mod">
          <ac:chgData name="Tegischer Lukas" userId="f78daebb-0565-485c-bd0e-1cd035e796ff" providerId="ADAL" clId="{F901632F-A6E5-4A2B-AACE-F0D3FB940757}" dt="2021-03-10T09:48:15.930" v="340" actId="1076"/>
          <ac:picMkLst>
            <pc:docMk/>
            <pc:sldMk cId="723336897" sldId="325"/>
            <ac:picMk id="12" creationId="{DBC488CE-B56A-44D2-A3E6-EEC1587478CC}"/>
          </ac:picMkLst>
        </pc:picChg>
        <pc:picChg chg="del">
          <ac:chgData name="Tegischer Lukas" userId="f78daebb-0565-485c-bd0e-1cd035e796ff" providerId="ADAL" clId="{F901632F-A6E5-4A2B-AACE-F0D3FB940757}" dt="2021-03-10T08:28:53.762" v="239" actId="478"/>
          <ac:picMkLst>
            <pc:docMk/>
            <pc:sldMk cId="723336897" sldId="325"/>
            <ac:picMk id="16" creationId="{27DEFA01-E66E-4A46-B88A-5476DBFE6801}"/>
          </ac:picMkLst>
        </pc:picChg>
        <pc:picChg chg="del">
          <ac:chgData name="Tegischer Lukas" userId="f78daebb-0565-485c-bd0e-1cd035e796ff" providerId="ADAL" clId="{F901632F-A6E5-4A2B-AACE-F0D3FB940757}" dt="2021-03-10T08:28:52.856" v="238" actId="478"/>
          <ac:picMkLst>
            <pc:docMk/>
            <pc:sldMk cId="723336897" sldId="325"/>
            <ac:picMk id="17" creationId="{B3B3E528-3B46-43D0-BF0C-8A91E8216BF0}"/>
          </ac:picMkLst>
        </pc:picChg>
        <pc:picChg chg="del">
          <ac:chgData name="Tegischer Lukas" userId="f78daebb-0565-485c-bd0e-1cd035e796ff" providerId="ADAL" clId="{F901632F-A6E5-4A2B-AACE-F0D3FB940757}" dt="2021-03-10T08:28:52.599" v="237" actId="478"/>
          <ac:picMkLst>
            <pc:docMk/>
            <pc:sldMk cId="723336897" sldId="325"/>
            <ac:picMk id="19" creationId="{6F7937CD-46CC-42B4-B61E-CF7AB23D8B12}"/>
          </ac:picMkLst>
        </pc:picChg>
        <pc:picChg chg="del">
          <ac:chgData name="Tegischer Lukas" userId="f78daebb-0565-485c-bd0e-1cd035e796ff" providerId="ADAL" clId="{F901632F-A6E5-4A2B-AACE-F0D3FB940757}" dt="2021-03-10T08:28:51.309" v="236" actId="478"/>
          <ac:picMkLst>
            <pc:docMk/>
            <pc:sldMk cId="723336897" sldId="325"/>
            <ac:picMk id="21" creationId="{03AAD9C7-7F74-4342-96A9-41BEA8338E89}"/>
          </ac:picMkLst>
        </pc:picChg>
      </pc:sldChg>
      <pc:sldChg chg="delSp modSp add mod ord">
        <pc:chgData name="Tegischer Lukas" userId="f78daebb-0565-485c-bd0e-1cd035e796ff" providerId="ADAL" clId="{F901632F-A6E5-4A2B-AACE-F0D3FB940757}" dt="2021-03-10T09:46:31.907" v="313"/>
        <pc:sldMkLst>
          <pc:docMk/>
          <pc:sldMk cId="1366671694" sldId="326"/>
        </pc:sldMkLst>
        <pc:spChg chg="mod">
          <ac:chgData name="Tegischer Lukas" userId="f78daebb-0565-485c-bd0e-1cd035e796ff" providerId="ADAL" clId="{F901632F-A6E5-4A2B-AACE-F0D3FB940757}" dt="2021-03-10T09:46:25.962" v="309" actId="1076"/>
          <ac:spMkLst>
            <pc:docMk/>
            <pc:sldMk cId="1366671694" sldId="326"/>
            <ac:spMk id="2" creationId="{00000000-0000-0000-0000-000000000000}"/>
          </ac:spMkLst>
        </pc:spChg>
        <pc:spChg chg="mod">
          <ac:chgData name="Tegischer Lukas" userId="f78daebb-0565-485c-bd0e-1cd035e796ff" providerId="ADAL" clId="{F901632F-A6E5-4A2B-AACE-F0D3FB940757}" dt="2021-03-10T09:46:28.730" v="311" actId="6549"/>
          <ac:spMkLst>
            <pc:docMk/>
            <pc:sldMk cId="1366671694" sldId="326"/>
            <ac:spMk id="4" creationId="{080B465F-CD11-4525-B0B5-D815250A9FDF}"/>
          </ac:spMkLst>
        </pc:spChg>
        <pc:spChg chg="del">
          <ac:chgData name="Tegischer Lukas" userId="f78daebb-0565-485c-bd0e-1cd035e796ff" providerId="ADAL" clId="{F901632F-A6E5-4A2B-AACE-F0D3FB940757}" dt="2021-03-10T09:46:10.021" v="303" actId="478"/>
          <ac:spMkLst>
            <pc:docMk/>
            <pc:sldMk cId="1366671694" sldId="326"/>
            <ac:spMk id="5" creationId="{1B78FCA0-A1E5-4EAD-9954-FC89349B5183}"/>
          </ac:spMkLst>
        </pc:spChg>
        <pc:spChg chg="del">
          <ac:chgData name="Tegischer Lukas" userId="f78daebb-0565-485c-bd0e-1cd035e796ff" providerId="ADAL" clId="{F901632F-A6E5-4A2B-AACE-F0D3FB940757}" dt="2021-03-10T09:46:11.179" v="304" actId="478"/>
          <ac:spMkLst>
            <pc:docMk/>
            <pc:sldMk cId="1366671694" sldId="326"/>
            <ac:spMk id="6" creationId="{79417F46-B613-4202-AF2E-7335B4C1824B}"/>
          </ac:spMkLst>
        </pc:spChg>
        <pc:picChg chg="del">
          <ac:chgData name="Tegischer Lukas" userId="f78daebb-0565-485c-bd0e-1cd035e796ff" providerId="ADAL" clId="{F901632F-A6E5-4A2B-AACE-F0D3FB940757}" dt="2021-03-10T09:46:13.033" v="305" actId="478"/>
          <ac:picMkLst>
            <pc:docMk/>
            <pc:sldMk cId="1366671694" sldId="326"/>
            <ac:picMk id="12" creationId="{DBC488CE-B56A-44D2-A3E6-EEC1587478CC}"/>
          </ac:picMkLst>
        </pc:picChg>
      </pc:sldChg>
      <pc:sldChg chg="addSp delSp modSp add mod delAnim modAnim">
        <pc:chgData name="Tegischer Lukas" userId="f78daebb-0565-485c-bd0e-1cd035e796ff" providerId="ADAL" clId="{F901632F-A6E5-4A2B-AACE-F0D3FB940757}" dt="2021-03-10T09:50:40.693" v="430"/>
        <pc:sldMkLst>
          <pc:docMk/>
          <pc:sldMk cId="2766520531" sldId="327"/>
        </pc:sldMkLst>
        <pc:spChg chg="add mod">
          <ac:chgData name="Tegischer Lukas" userId="f78daebb-0565-485c-bd0e-1cd035e796ff" providerId="ADAL" clId="{F901632F-A6E5-4A2B-AACE-F0D3FB940757}" dt="2021-03-10T09:49:36.137" v="397" actId="1076"/>
          <ac:spMkLst>
            <pc:docMk/>
            <pc:sldMk cId="2766520531" sldId="327"/>
            <ac:spMk id="3" creationId="{22736811-DBF3-4494-B89F-304BE20E5DEA}"/>
          </ac:spMkLst>
        </pc:spChg>
        <pc:spChg chg="del">
          <ac:chgData name="Tegischer Lukas" userId="f78daebb-0565-485c-bd0e-1cd035e796ff" providerId="ADAL" clId="{F901632F-A6E5-4A2B-AACE-F0D3FB940757}" dt="2021-03-10T09:49:00.725" v="384" actId="478"/>
          <ac:spMkLst>
            <pc:docMk/>
            <pc:sldMk cId="2766520531" sldId="327"/>
            <ac:spMk id="4" creationId="{080B465F-CD11-4525-B0B5-D815250A9FDF}"/>
          </ac:spMkLst>
        </pc:spChg>
        <pc:spChg chg="del">
          <ac:chgData name="Tegischer Lukas" userId="f78daebb-0565-485c-bd0e-1cd035e796ff" providerId="ADAL" clId="{F901632F-A6E5-4A2B-AACE-F0D3FB940757}" dt="2021-03-10T09:49:01.402" v="385" actId="478"/>
          <ac:spMkLst>
            <pc:docMk/>
            <pc:sldMk cId="2766520531" sldId="327"/>
            <ac:spMk id="5" creationId="{1B78FCA0-A1E5-4EAD-9954-FC89349B5183}"/>
          </ac:spMkLst>
        </pc:spChg>
        <pc:spChg chg="del">
          <ac:chgData name="Tegischer Lukas" userId="f78daebb-0565-485c-bd0e-1cd035e796ff" providerId="ADAL" clId="{F901632F-A6E5-4A2B-AACE-F0D3FB940757}" dt="2021-03-10T09:49:02.640" v="386" actId="478"/>
          <ac:spMkLst>
            <pc:docMk/>
            <pc:sldMk cId="2766520531" sldId="327"/>
            <ac:spMk id="6" creationId="{79417F46-B613-4202-AF2E-7335B4C1824B}"/>
          </ac:spMkLst>
        </pc:spChg>
        <pc:spChg chg="del">
          <ac:chgData name="Tegischer Lukas" userId="f78daebb-0565-485c-bd0e-1cd035e796ff" providerId="ADAL" clId="{F901632F-A6E5-4A2B-AACE-F0D3FB940757}" dt="2021-03-10T09:49:04.498" v="388" actId="478"/>
          <ac:spMkLst>
            <pc:docMk/>
            <pc:sldMk cId="2766520531" sldId="327"/>
            <ac:spMk id="7" creationId="{24FD810B-E21B-454D-A6C0-1DA2A812D5DC}"/>
          </ac:spMkLst>
        </pc:spChg>
        <pc:spChg chg="del">
          <ac:chgData name="Tegischer Lukas" userId="f78daebb-0565-485c-bd0e-1cd035e796ff" providerId="ADAL" clId="{F901632F-A6E5-4A2B-AACE-F0D3FB940757}" dt="2021-03-10T09:49:04.498" v="388" actId="478"/>
          <ac:spMkLst>
            <pc:docMk/>
            <pc:sldMk cId="2766520531" sldId="327"/>
            <ac:spMk id="15" creationId="{D93ED443-31DB-4EDD-A357-39A7319BCB81}"/>
          </ac:spMkLst>
        </pc:spChg>
        <pc:spChg chg="add mod">
          <ac:chgData name="Tegischer Lukas" userId="f78daebb-0565-485c-bd0e-1cd035e796ff" providerId="ADAL" clId="{F901632F-A6E5-4A2B-AACE-F0D3FB940757}" dt="2021-03-10T09:50:14.614" v="411" actId="20577"/>
          <ac:spMkLst>
            <pc:docMk/>
            <pc:sldMk cId="2766520531" sldId="327"/>
            <ac:spMk id="16" creationId="{CE2CFC65-EC6F-46CE-9851-BFC56C9750E1}"/>
          </ac:spMkLst>
        </pc:spChg>
        <pc:spChg chg="add mod">
          <ac:chgData name="Tegischer Lukas" userId="f78daebb-0565-485c-bd0e-1cd035e796ff" providerId="ADAL" clId="{F901632F-A6E5-4A2B-AACE-F0D3FB940757}" dt="2021-03-10T09:50:19.293" v="417" actId="20577"/>
          <ac:spMkLst>
            <pc:docMk/>
            <pc:sldMk cId="2766520531" sldId="327"/>
            <ac:spMk id="17" creationId="{48D7AC06-9567-41CD-853A-FC9053A66D96}"/>
          </ac:spMkLst>
        </pc:spChg>
        <pc:spChg chg="del">
          <ac:chgData name="Tegischer Lukas" userId="f78daebb-0565-485c-bd0e-1cd035e796ff" providerId="ADAL" clId="{F901632F-A6E5-4A2B-AACE-F0D3FB940757}" dt="2021-03-10T09:49:04.498" v="388" actId="478"/>
          <ac:spMkLst>
            <pc:docMk/>
            <pc:sldMk cId="2766520531" sldId="327"/>
            <ac:spMk id="18" creationId="{F8828CD2-3148-470E-9D52-7466096CA49F}"/>
          </ac:spMkLst>
        </pc:spChg>
        <pc:spChg chg="add mod">
          <ac:chgData name="Tegischer Lukas" userId="f78daebb-0565-485c-bd0e-1cd035e796ff" providerId="ADAL" clId="{F901632F-A6E5-4A2B-AACE-F0D3FB940757}" dt="2021-03-10T09:50:23.928" v="423" actId="20577"/>
          <ac:spMkLst>
            <pc:docMk/>
            <pc:sldMk cId="2766520531" sldId="327"/>
            <ac:spMk id="19" creationId="{5D18A2D5-A020-4CFC-8189-64E077E51910}"/>
          </ac:spMkLst>
        </pc:spChg>
        <pc:picChg chg="del">
          <ac:chgData name="Tegischer Lukas" userId="f78daebb-0565-485c-bd0e-1cd035e796ff" providerId="ADAL" clId="{F901632F-A6E5-4A2B-AACE-F0D3FB940757}" dt="2021-03-10T09:49:03.570" v="387" actId="478"/>
          <ac:picMkLst>
            <pc:docMk/>
            <pc:sldMk cId="2766520531" sldId="327"/>
            <ac:picMk id="12" creationId="{DBC488CE-B56A-44D2-A3E6-EEC1587478CC}"/>
          </ac:picMkLst>
        </pc:picChg>
        <pc:picChg chg="add mod">
          <ac:chgData name="Tegischer Lukas" userId="f78daebb-0565-485c-bd0e-1cd035e796ff" providerId="ADAL" clId="{F901632F-A6E5-4A2B-AACE-F0D3FB940757}" dt="2021-03-10T09:50:27.249" v="424" actId="1076"/>
          <ac:picMkLst>
            <pc:docMk/>
            <pc:sldMk cId="2766520531" sldId="327"/>
            <ac:picMk id="13" creationId="{808F4584-F230-4A67-92E0-259BF59DA207}"/>
          </ac:picMkLst>
        </pc:picChg>
      </pc:sldChg>
      <pc:sldChg chg="addSp delSp modSp add mod delAnim modAnim">
        <pc:chgData name="Tegischer Lukas" userId="f78daebb-0565-485c-bd0e-1cd035e796ff" providerId="ADAL" clId="{F901632F-A6E5-4A2B-AACE-F0D3FB940757}" dt="2021-03-10T09:52:32.499" v="481" actId="1076"/>
        <pc:sldMkLst>
          <pc:docMk/>
          <pc:sldMk cId="685787368" sldId="328"/>
        </pc:sldMkLst>
        <pc:spChg chg="del">
          <ac:chgData name="Tegischer Lukas" userId="f78daebb-0565-485c-bd0e-1cd035e796ff" providerId="ADAL" clId="{F901632F-A6E5-4A2B-AACE-F0D3FB940757}" dt="2021-03-10T09:50:54.081" v="437" actId="478"/>
          <ac:spMkLst>
            <pc:docMk/>
            <pc:sldMk cId="685787368" sldId="328"/>
            <ac:spMk id="3" creationId="{22736811-DBF3-4494-B89F-304BE20E5DEA}"/>
          </ac:spMkLst>
        </pc:spChg>
        <pc:spChg chg="add del mod">
          <ac:chgData name="Tegischer Lukas" userId="f78daebb-0565-485c-bd0e-1cd035e796ff" providerId="ADAL" clId="{F901632F-A6E5-4A2B-AACE-F0D3FB940757}" dt="2021-03-10T09:51:38.345" v="455" actId="478"/>
          <ac:spMkLst>
            <pc:docMk/>
            <pc:sldMk cId="685787368" sldId="328"/>
            <ac:spMk id="4" creationId="{703D138C-1906-4F76-91EF-0B6585E4A1D6}"/>
          </ac:spMkLst>
        </pc:spChg>
        <pc:spChg chg="add mod">
          <ac:chgData name="Tegischer Lukas" userId="f78daebb-0565-485c-bd0e-1cd035e796ff" providerId="ADAL" clId="{F901632F-A6E5-4A2B-AACE-F0D3FB940757}" dt="2021-03-10T09:52:32.499" v="481" actId="1076"/>
          <ac:spMkLst>
            <pc:docMk/>
            <pc:sldMk cId="685787368" sldId="328"/>
            <ac:spMk id="5" creationId="{87A20410-5583-4D9D-A533-F59D9DF82357}"/>
          </ac:spMkLst>
        </pc:spChg>
        <pc:spChg chg="add mod">
          <ac:chgData name="Tegischer Lukas" userId="f78daebb-0565-485c-bd0e-1cd035e796ff" providerId="ADAL" clId="{F901632F-A6E5-4A2B-AACE-F0D3FB940757}" dt="2021-03-10T09:52:31.026" v="480" actId="1076"/>
          <ac:spMkLst>
            <pc:docMk/>
            <pc:sldMk cId="685787368" sldId="328"/>
            <ac:spMk id="11" creationId="{62629D0F-1D31-4ADC-881A-5C4254B2141E}"/>
          </ac:spMkLst>
        </pc:spChg>
        <pc:spChg chg="add mod">
          <ac:chgData name="Tegischer Lukas" userId="f78daebb-0565-485c-bd0e-1cd035e796ff" providerId="ADAL" clId="{F901632F-A6E5-4A2B-AACE-F0D3FB940757}" dt="2021-03-10T09:52:31.026" v="480" actId="1076"/>
          <ac:spMkLst>
            <pc:docMk/>
            <pc:sldMk cId="685787368" sldId="328"/>
            <ac:spMk id="12" creationId="{0B980F19-C1D3-4C72-9BBC-56ECD2F9DE7B}"/>
          </ac:spMkLst>
        </pc:spChg>
        <pc:spChg chg="add mod">
          <ac:chgData name="Tegischer Lukas" userId="f78daebb-0565-485c-bd0e-1cd035e796ff" providerId="ADAL" clId="{F901632F-A6E5-4A2B-AACE-F0D3FB940757}" dt="2021-03-10T09:52:31.026" v="480" actId="1076"/>
          <ac:spMkLst>
            <pc:docMk/>
            <pc:sldMk cId="685787368" sldId="328"/>
            <ac:spMk id="15" creationId="{124D9B5D-0B16-4ABC-874E-784CF2ABE489}"/>
          </ac:spMkLst>
        </pc:spChg>
        <pc:spChg chg="del">
          <ac:chgData name="Tegischer Lukas" userId="f78daebb-0565-485c-bd0e-1cd035e796ff" providerId="ADAL" clId="{F901632F-A6E5-4A2B-AACE-F0D3FB940757}" dt="2021-03-10T09:50:49.703" v="433" actId="478"/>
          <ac:spMkLst>
            <pc:docMk/>
            <pc:sldMk cId="685787368" sldId="328"/>
            <ac:spMk id="16" creationId="{CE2CFC65-EC6F-46CE-9851-BFC56C9750E1}"/>
          </ac:spMkLst>
        </pc:spChg>
        <pc:spChg chg="del mod">
          <ac:chgData name="Tegischer Lukas" userId="f78daebb-0565-485c-bd0e-1cd035e796ff" providerId="ADAL" clId="{F901632F-A6E5-4A2B-AACE-F0D3FB940757}" dt="2021-03-10T09:50:51.446" v="435" actId="478"/>
          <ac:spMkLst>
            <pc:docMk/>
            <pc:sldMk cId="685787368" sldId="328"/>
            <ac:spMk id="17" creationId="{48D7AC06-9567-41CD-853A-FC9053A66D96}"/>
          </ac:spMkLst>
        </pc:spChg>
        <pc:spChg chg="del mod">
          <ac:chgData name="Tegischer Lukas" userId="f78daebb-0565-485c-bd0e-1cd035e796ff" providerId="ADAL" clId="{F901632F-A6E5-4A2B-AACE-F0D3FB940757}" dt="2021-03-10T09:50:55.299" v="438" actId="478"/>
          <ac:spMkLst>
            <pc:docMk/>
            <pc:sldMk cId="685787368" sldId="328"/>
            <ac:spMk id="19" creationId="{5D18A2D5-A020-4CFC-8189-64E077E51910}"/>
          </ac:spMkLst>
        </pc:spChg>
        <pc:picChg chg="del">
          <ac:chgData name="Tegischer Lukas" userId="f78daebb-0565-485c-bd0e-1cd035e796ff" providerId="ADAL" clId="{F901632F-A6E5-4A2B-AACE-F0D3FB940757}" dt="2021-03-10T09:50:49.017" v="432" actId="478"/>
          <ac:picMkLst>
            <pc:docMk/>
            <pc:sldMk cId="685787368" sldId="328"/>
            <ac:picMk id="13" creationId="{808F4584-F230-4A67-92E0-259BF59DA207}"/>
          </ac:picMkLst>
        </pc:picChg>
      </pc:sldChg>
      <pc:sldChg chg="addSp delSp modSp add mod delAnim">
        <pc:chgData name="Tegischer Lukas" userId="f78daebb-0565-485c-bd0e-1cd035e796ff" providerId="ADAL" clId="{F901632F-A6E5-4A2B-AACE-F0D3FB940757}" dt="2021-03-10T09:54:26.755" v="504" actId="1076"/>
        <pc:sldMkLst>
          <pc:docMk/>
          <pc:sldMk cId="2060703222" sldId="329"/>
        </pc:sldMkLst>
        <pc:spChg chg="mod">
          <ac:chgData name="Tegischer Lukas" userId="f78daebb-0565-485c-bd0e-1cd035e796ff" providerId="ADAL" clId="{F901632F-A6E5-4A2B-AACE-F0D3FB940757}" dt="2021-03-10T09:54:23.634" v="503" actId="1076"/>
          <ac:spMkLst>
            <pc:docMk/>
            <pc:sldMk cId="2060703222" sldId="329"/>
            <ac:spMk id="2" creationId="{00000000-0000-0000-0000-000000000000}"/>
          </ac:spMkLst>
        </pc:spChg>
        <pc:spChg chg="del">
          <ac:chgData name="Tegischer Lukas" userId="f78daebb-0565-485c-bd0e-1cd035e796ff" providerId="ADAL" clId="{F901632F-A6E5-4A2B-AACE-F0D3FB940757}" dt="2021-03-10T09:52:38.803" v="483" actId="478"/>
          <ac:spMkLst>
            <pc:docMk/>
            <pc:sldMk cId="2060703222" sldId="329"/>
            <ac:spMk id="5" creationId="{87A20410-5583-4D9D-A533-F59D9DF82357}"/>
          </ac:spMkLst>
        </pc:spChg>
        <pc:spChg chg="del">
          <ac:chgData name="Tegischer Lukas" userId="f78daebb-0565-485c-bd0e-1cd035e796ff" providerId="ADAL" clId="{F901632F-A6E5-4A2B-AACE-F0D3FB940757}" dt="2021-03-10T09:52:40.002" v="484" actId="478"/>
          <ac:spMkLst>
            <pc:docMk/>
            <pc:sldMk cId="2060703222" sldId="329"/>
            <ac:spMk id="11" creationId="{62629D0F-1D31-4ADC-881A-5C4254B2141E}"/>
          </ac:spMkLst>
        </pc:spChg>
        <pc:spChg chg="del">
          <ac:chgData name="Tegischer Lukas" userId="f78daebb-0565-485c-bd0e-1cd035e796ff" providerId="ADAL" clId="{F901632F-A6E5-4A2B-AACE-F0D3FB940757}" dt="2021-03-10T09:52:40.002" v="484" actId="478"/>
          <ac:spMkLst>
            <pc:docMk/>
            <pc:sldMk cId="2060703222" sldId="329"/>
            <ac:spMk id="12" creationId="{0B980F19-C1D3-4C72-9BBC-56ECD2F9DE7B}"/>
          </ac:spMkLst>
        </pc:spChg>
        <pc:spChg chg="del">
          <ac:chgData name="Tegischer Lukas" userId="f78daebb-0565-485c-bd0e-1cd035e796ff" providerId="ADAL" clId="{F901632F-A6E5-4A2B-AACE-F0D3FB940757}" dt="2021-03-10T09:52:40.002" v="484" actId="478"/>
          <ac:spMkLst>
            <pc:docMk/>
            <pc:sldMk cId="2060703222" sldId="329"/>
            <ac:spMk id="15" creationId="{124D9B5D-0B16-4ABC-874E-784CF2ABE489}"/>
          </ac:spMkLst>
        </pc:spChg>
        <pc:graphicFrameChg chg="add mod modGraphic">
          <ac:chgData name="Tegischer Lukas" userId="f78daebb-0565-485c-bd0e-1cd035e796ff" providerId="ADAL" clId="{F901632F-A6E5-4A2B-AACE-F0D3FB940757}" dt="2021-03-10T09:54:26.755" v="504" actId="1076"/>
          <ac:graphicFrameMkLst>
            <pc:docMk/>
            <pc:sldMk cId="2060703222" sldId="329"/>
            <ac:graphicFrameMk id="3" creationId="{D74A2DBD-3636-4EE8-87C8-D57A3E3D7BC9}"/>
          </ac:graphicFrameMkLst>
        </pc:graphicFrameChg>
      </pc:sldChg>
      <pc:sldChg chg="addSp delSp modSp new mod">
        <pc:chgData name="Tegischer Lukas" userId="f78daebb-0565-485c-bd0e-1cd035e796ff" providerId="ADAL" clId="{F901632F-A6E5-4A2B-AACE-F0D3FB940757}" dt="2021-03-10T10:00:03.853" v="581" actId="20577"/>
        <pc:sldMkLst>
          <pc:docMk/>
          <pc:sldMk cId="2742950305" sldId="330"/>
        </pc:sldMkLst>
        <pc:spChg chg="del">
          <ac:chgData name="Tegischer Lukas" userId="f78daebb-0565-485c-bd0e-1cd035e796ff" providerId="ADAL" clId="{F901632F-A6E5-4A2B-AACE-F0D3FB940757}" dt="2021-03-10T09:55:06.617" v="506" actId="478"/>
          <ac:spMkLst>
            <pc:docMk/>
            <pc:sldMk cId="2742950305" sldId="330"/>
            <ac:spMk id="2" creationId="{54DE75D5-E40D-4BC2-B5CC-79DA1F8FCFCC}"/>
          </ac:spMkLst>
        </pc:spChg>
        <pc:spChg chg="del">
          <ac:chgData name="Tegischer Lukas" userId="f78daebb-0565-485c-bd0e-1cd035e796ff" providerId="ADAL" clId="{F901632F-A6E5-4A2B-AACE-F0D3FB940757}" dt="2021-03-10T09:55:07.348" v="507" actId="478"/>
          <ac:spMkLst>
            <pc:docMk/>
            <pc:sldMk cId="2742950305" sldId="330"/>
            <ac:spMk id="3" creationId="{9EA9716D-985E-43D6-8EBF-1A4552E43907}"/>
          </ac:spMkLst>
        </pc:spChg>
        <pc:spChg chg="add mod">
          <ac:chgData name="Tegischer Lukas" userId="f78daebb-0565-485c-bd0e-1cd035e796ff" providerId="ADAL" clId="{F901632F-A6E5-4A2B-AACE-F0D3FB940757}" dt="2021-03-10T10:00:03.853" v="581" actId="20577"/>
          <ac:spMkLst>
            <pc:docMk/>
            <pc:sldMk cId="2742950305" sldId="330"/>
            <ac:spMk id="4" creationId="{0F25A2F3-03AF-4E92-90DD-A971F3D4D149}"/>
          </ac:spMkLst>
        </pc:spChg>
        <pc:spChg chg="add mod">
          <ac:chgData name="Tegischer Lukas" userId="f78daebb-0565-485c-bd0e-1cd035e796ff" providerId="ADAL" clId="{F901632F-A6E5-4A2B-AACE-F0D3FB940757}" dt="2021-03-10T09:58:09.289" v="529" actId="1076"/>
          <ac:spMkLst>
            <pc:docMk/>
            <pc:sldMk cId="2742950305" sldId="330"/>
            <ac:spMk id="5" creationId="{9EFF9A2D-14FF-478B-8A92-E9A2017861BF}"/>
          </ac:spMkLst>
        </pc:spChg>
        <pc:spChg chg="add del mod">
          <ac:chgData name="Tegischer Lukas" userId="f78daebb-0565-485c-bd0e-1cd035e796ff" providerId="ADAL" clId="{F901632F-A6E5-4A2B-AACE-F0D3FB940757}" dt="2021-03-10T09:57:48.224" v="524"/>
          <ac:spMkLst>
            <pc:docMk/>
            <pc:sldMk cId="2742950305" sldId="330"/>
            <ac:spMk id="6" creationId="{FFA90CFE-192F-4688-8DED-D3A85BBB2898}"/>
          </ac:spMkLst>
        </pc:spChg>
        <pc:picChg chg="add mod">
          <ac:chgData name="Tegischer Lukas" userId="f78daebb-0565-485c-bd0e-1cd035e796ff" providerId="ADAL" clId="{F901632F-A6E5-4A2B-AACE-F0D3FB940757}" dt="2021-03-10T09:58:05.233" v="528" actId="1076"/>
          <ac:picMkLst>
            <pc:docMk/>
            <pc:sldMk cId="2742950305" sldId="330"/>
            <ac:picMk id="7" creationId="{3F8ABDEB-990B-4E7D-898B-9199A1B92567}"/>
          </ac:picMkLst>
        </pc:picChg>
        <pc:cxnChg chg="add del">
          <ac:chgData name="Tegischer Lukas" userId="f78daebb-0565-485c-bd0e-1cd035e796ff" providerId="ADAL" clId="{F901632F-A6E5-4A2B-AACE-F0D3FB940757}" dt="2021-03-10T09:58:50.389" v="532" actId="478"/>
          <ac:cxnSpMkLst>
            <pc:docMk/>
            <pc:sldMk cId="2742950305" sldId="330"/>
            <ac:cxnSpMk id="9" creationId="{A6FF85AB-2413-4752-BF03-DEBF2BF0A656}"/>
          </ac:cxnSpMkLst>
        </pc:cxnChg>
      </pc:sldChg>
      <pc:sldChg chg="modSp add">
        <pc:chgData name="Tegischer Lukas" userId="f78daebb-0565-485c-bd0e-1cd035e796ff" providerId="ADAL" clId="{F901632F-A6E5-4A2B-AACE-F0D3FB940757}" dt="2021-03-10T10:02:36.734" v="582" actId="20577"/>
        <pc:sldMkLst>
          <pc:docMk/>
          <pc:sldMk cId="1606331548" sldId="331"/>
        </pc:sldMkLst>
        <pc:spChg chg="mod">
          <ac:chgData name="Tegischer Lukas" userId="f78daebb-0565-485c-bd0e-1cd035e796ff" providerId="ADAL" clId="{F901632F-A6E5-4A2B-AACE-F0D3FB940757}" dt="2021-03-10T10:02:36.734" v="582" actId="20577"/>
          <ac:spMkLst>
            <pc:docMk/>
            <pc:sldMk cId="1606331548" sldId="331"/>
            <ac:spMk id="4" creationId="{0F25A2F3-03AF-4E92-90DD-A971F3D4D149}"/>
          </ac:spMkLst>
        </pc:spChg>
        <pc:spChg chg="mod">
          <ac:chgData name="Tegischer Lukas" userId="f78daebb-0565-485c-bd0e-1cd035e796ff" providerId="ADAL" clId="{F901632F-A6E5-4A2B-AACE-F0D3FB940757}" dt="2021-03-10T09:59:38.873" v="567" actId="20577"/>
          <ac:spMkLst>
            <pc:docMk/>
            <pc:sldMk cId="1606331548" sldId="331"/>
            <ac:spMk id="5" creationId="{9EFF9A2D-14FF-478B-8A92-E9A2017861BF}"/>
          </ac:spMkLst>
        </pc:spChg>
      </pc:sldChg>
    </pc:docChg>
  </pc:docChgLst>
  <pc:docChgLst>
    <pc:chgData name="Tegischer Lukas" userId="f78daebb-0565-485c-bd0e-1cd035e796ff" providerId="ADAL" clId="{19330B01-B03D-42AB-8836-1C3D1FAB99EE}"/>
    <pc:docChg chg="undo redo custSel addSld delSld modSld sldOrd">
      <pc:chgData name="Tegischer Lukas" userId="f78daebb-0565-485c-bd0e-1cd035e796ff" providerId="ADAL" clId="{19330B01-B03D-42AB-8836-1C3D1FAB99EE}" dt="2021-03-11T07:31:34.141" v="515" actId="2062"/>
      <pc:docMkLst>
        <pc:docMk/>
      </pc:docMkLst>
      <pc:sldChg chg="modSp mod">
        <pc:chgData name="Tegischer Lukas" userId="f78daebb-0565-485c-bd0e-1cd035e796ff" providerId="ADAL" clId="{19330B01-B03D-42AB-8836-1C3D1FAB99EE}" dt="2021-03-10T10:04:25.672" v="7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9330B01-B03D-42AB-8836-1C3D1FAB99EE}" dt="2021-03-10T10:04:25.672" v="7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Transition">
        <pc:chgData name="Tegischer Lukas" userId="f78daebb-0565-485c-bd0e-1cd035e796ff" providerId="ADAL" clId="{19330B01-B03D-42AB-8836-1C3D1FAB99EE}" dt="2021-03-11T07:21:52.503" v="442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19330B01-B03D-42AB-8836-1C3D1FAB99EE}" dt="2021-03-11T07:06:07.439" v="72" actId="47"/>
        <pc:sldMkLst>
          <pc:docMk/>
          <pc:sldMk cId="1502020708" sldId="300"/>
        </pc:sldMkLst>
      </pc:sldChg>
      <pc:sldChg chg="delSp modSp mod delAnim">
        <pc:chgData name="Tegischer Lukas" userId="f78daebb-0565-485c-bd0e-1cd035e796ff" providerId="ADAL" clId="{19330B01-B03D-42AB-8836-1C3D1FAB99EE}" dt="2021-03-11T07:07:08.861" v="88" actId="1076"/>
        <pc:sldMkLst>
          <pc:docMk/>
          <pc:sldMk cId="4179965883" sldId="303"/>
        </pc:sldMkLst>
        <pc:spChg chg="mod">
          <ac:chgData name="Tegischer Lukas" userId="f78daebb-0565-485c-bd0e-1cd035e796ff" providerId="ADAL" clId="{19330B01-B03D-42AB-8836-1C3D1FAB99EE}" dt="2021-03-11T07:07:08.861" v="88" actId="1076"/>
          <ac:spMkLst>
            <pc:docMk/>
            <pc:sldMk cId="4179965883" sldId="303"/>
            <ac:spMk id="6" creationId="{AE5772CF-56DF-483E-876A-088513C43EA7}"/>
          </ac:spMkLst>
        </pc:spChg>
        <pc:spChg chg="del">
          <ac:chgData name="Tegischer Lukas" userId="f78daebb-0565-485c-bd0e-1cd035e796ff" providerId="ADAL" clId="{19330B01-B03D-42AB-8836-1C3D1FAB99EE}" dt="2021-03-11T07:07:06.422" v="86" actId="478"/>
          <ac:spMkLst>
            <pc:docMk/>
            <pc:sldMk cId="4179965883" sldId="303"/>
            <ac:spMk id="11" creationId="{69D3078F-5379-417E-BD80-46E14A86DE05}"/>
          </ac:spMkLst>
        </pc:spChg>
        <pc:spChg chg="del">
          <ac:chgData name="Tegischer Lukas" userId="f78daebb-0565-485c-bd0e-1cd035e796ff" providerId="ADAL" clId="{19330B01-B03D-42AB-8836-1C3D1FAB99EE}" dt="2021-03-11T07:07:07.122" v="87" actId="478"/>
          <ac:spMkLst>
            <pc:docMk/>
            <pc:sldMk cId="4179965883" sldId="303"/>
            <ac:spMk id="15" creationId="{DAAEA7E4-F575-46AC-9782-45A96D7201BF}"/>
          </ac:spMkLst>
        </pc:spChg>
      </pc:sldChg>
      <pc:sldChg chg="delSp modSp add del mod delAnim">
        <pc:chgData name="Tegischer Lukas" userId="f78daebb-0565-485c-bd0e-1cd035e796ff" providerId="ADAL" clId="{19330B01-B03D-42AB-8836-1C3D1FAB99EE}" dt="2021-03-11T07:06:55.446" v="82" actId="1076"/>
        <pc:sldMkLst>
          <pc:docMk/>
          <pc:sldMk cId="3500513179" sldId="305"/>
        </pc:sldMkLst>
        <pc:spChg chg="mod">
          <ac:chgData name="Tegischer Lukas" userId="f78daebb-0565-485c-bd0e-1cd035e796ff" providerId="ADAL" clId="{19330B01-B03D-42AB-8836-1C3D1FAB99EE}" dt="2021-03-11T07:06:55.446" v="82" actId="1076"/>
          <ac:spMkLst>
            <pc:docMk/>
            <pc:sldMk cId="3500513179" sldId="305"/>
            <ac:spMk id="6" creationId="{AE5772CF-56DF-483E-876A-088513C43EA7}"/>
          </ac:spMkLst>
        </pc:spChg>
        <pc:spChg chg="del">
          <ac:chgData name="Tegischer Lukas" userId="f78daebb-0565-485c-bd0e-1cd035e796ff" providerId="ADAL" clId="{19330B01-B03D-42AB-8836-1C3D1FAB99EE}" dt="2021-03-11T07:06:50.415" v="80" actId="478"/>
          <ac:spMkLst>
            <pc:docMk/>
            <pc:sldMk cId="3500513179" sldId="305"/>
            <ac:spMk id="11" creationId="{69D3078F-5379-417E-BD80-46E14A86DE05}"/>
          </ac:spMkLst>
        </pc:spChg>
        <pc:spChg chg="del">
          <ac:chgData name="Tegischer Lukas" userId="f78daebb-0565-485c-bd0e-1cd035e796ff" providerId="ADAL" clId="{19330B01-B03D-42AB-8836-1C3D1FAB99EE}" dt="2021-03-11T07:06:51.942" v="81" actId="478"/>
          <ac:spMkLst>
            <pc:docMk/>
            <pc:sldMk cId="3500513179" sldId="305"/>
            <ac:spMk id="15" creationId="{DAAEA7E4-F575-46AC-9782-45A96D7201BF}"/>
          </ac:spMkLst>
        </pc:spChg>
      </pc:sldChg>
      <pc:sldChg chg="delSp modSp mod delAnim">
        <pc:chgData name="Tegischer Lukas" userId="f78daebb-0565-485c-bd0e-1cd035e796ff" providerId="ADAL" clId="{19330B01-B03D-42AB-8836-1C3D1FAB99EE}" dt="2021-03-11T07:07:03.510" v="85" actId="1076"/>
        <pc:sldMkLst>
          <pc:docMk/>
          <pc:sldMk cId="739968757" sldId="307"/>
        </pc:sldMkLst>
        <pc:spChg chg="mod">
          <ac:chgData name="Tegischer Lukas" userId="f78daebb-0565-485c-bd0e-1cd035e796ff" providerId="ADAL" clId="{19330B01-B03D-42AB-8836-1C3D1FAB99EE}" dt="2021-03-11T07:07:03.510" v="85" actId="1076"/>
          <ac:spMkLst>
            <pc:docMk/>
            <pc:sldMk cId="739968757" sldId="307"/>
            <ac:spMk id="6" creationId="{AE5772CF-56DF-483E-876A-088513C43EA7}"/>
          </ac:spMkLst>
        </pc:spChg>
        <pc:spChg chg="del">
          <ac:chgData name="Tegischer Lukas" userId="f78daebb-0565-485c-bd0e-1cd035e796ff" providerId="ADAL" clId="{19330B01-B03D-42AB-8836-1C3D1FAB99EE}" dt="2021-03-11T07:06:58.313" v="83" actId="478"/>
          <ac:spMkLst>
            <pc:docMk/>
            <pc:sldMk cId="739968757" sldId="307"/>
            <ac:spMk id="11" creationId="{69D3078F-5379-417E-BD80-46E14A86DE05}"/>
          </ac:spMkLst>
        </pc:spChg>
        <pc:spChg chg="del">
          <ac:chgData name="Tegischer Lukas" userId="f78daebb-0565-485c-bd0e-1cd035e796ff" providerId="ADAL" clId="{19330B01-B03D-42AB-8836-1C3D1FAB99EE}" dt="2021-03-11T07:06:59.442" v="84" actId="478"/>
          <ac:spMkLst>
            <pc:docMk/>
            <pc:sldMk cId="739968757" sldId="307"/>
            <ac:spMk id="15" creationId="{DAAEA7E4-F575-46AC-9782-45A96D7201BF}"/>
          </ac:spMkLst>
        </pc:spChg>
      </pc:sldChg>
      <pc:sldChg chg="modSp mod">
        <pc:chgData name="Tegischer Lukas" userId="f78daebb-0565-485c-bd0e-1cd035e796ff" providerId="ADAL" clId="{19330B01-B03D-42AB-8836-1C3D1FAB99EE}" dt="2021-03-11T07:31:34.141" v="515" actId="2062"/>
        <pc:sldMkLst>
          <pc:docMk/>
          <pc:sldMk cId="2425085960" sldId="308"/>
        </pc:sldMkLst>
        <pc:spChg chg="mod">
          <ac:chgData name="Tegischer Lukas" userId="f78daebb-0565-485c-bd0e-1cd035e796ff" providerId="ADAL" clId="{19330B01-B03D-42AB-8836-1C3D1FAB99EE}" dt="2021-03-11T07:23:39.493" v="457" actId="6549"/>
          <ac:spMkLst>
            <pc:docMk/>
            <pc:sldMk cId="2425085960" sldId="308"/>
            <ac:spMk id="2" creationId="{00000000-0000-0000-0000-000000000000}"/>
          </ac:spMkLst>
        </pc:spChg>
        <pc:graphicFrameChg chg="mod modGraphic">
          <ac:chgData name="Tegischer Lukas" userId="f78daebb-0565-485c-bd0e-1cd035e796ff" providerId="ADAL" clId="{19330B01-B03D-42AB-8836-1C3D1FAB99EE}" dt="2021-03-11T07:31:34.141" v="515" actId="2062"/>
          <ac:graphicFrameMkLst>
            <pc:docMk/>
            <pc:sldMk cId="2425085960" sldId="308"/>
            <ac:graphicFrameMk id="3" creationId="{EF3DFDEA-78B5-4B86-BE40-34DB2E2B5E05}"/>
          </ac:graphicFrameMkLst>
        </pc:graphicFrameChg>
      </pc:sldChg>
      <pc:sldChg chg="delSp modSp add del mod delAnim">
        <pc:chgData name="Tegischer Lukas" userId="f78daebb-0565-485c-bd0e-1cd035e796ff" providerId="ADAL" clId="{19330B01-B03D-42AB-8836-1C3D1FAB99EE}" dt="2021-03-11T07:06:47.109" v="79" actId="1076"/>
        <pc:sldMkLst>
          <pc:docMk/>
          <pc:sldMk cId="2929411346" sldId="324"/>
        </pc:sldMkLst>
        <pc:spChg chg="mod">
          <ac:chgData name="Tegischer Lukas" userId="f78daebb-0565-485c-bd0e-1cd035e796ff" providerId="ADAL" clId="{19330B01-B03D-42AB-8836-1C3D1FAB99EE}" dt="2021-03-11T07:06:47.109" v="79" actId="1076"/>
          <ac:spMkLst>
            <pc:docMk/>
            <pc:sldMk cId="2929411346" sldId="324"/>
            <ac:spMk id="6" creationId="{AE5772CF-56DF-483E-876A-088513C43EA7}"/>
          </ac:spMkLst>
        </pc:spChg>
        <pc:spChg chg="del">
          <ac:chgData name="Tegischer Lukas" userId="f78daebb-0565-485c-bd0e-1cd035e796ff" providerId="ADAL" clId="{19330B01-B03D-42AB-8836-1C3D1FAB99EE}" dt="2021-03-11T07:06:39.124" v="77" actId="478"/>
          <ac:spMkLst>
            <pc:docMk/>
            <pc:sldMk cId="2929411346" sldId="324"/>
            <ac:spMk id="11" creationId="{69D3078F-5379-417E-BD80-46E14A86DE05}"/>
          </ac:spMkLst>
        </pc:spChg>
        <pc:spChg chg="del">
          <ac:chgData name="Tegischer Lukas" userId="f78daebb-0565-485c-bd0e-1cd035e796ff" providerId="ADAL" clId="{19330B01-B03D-42AB-8836-1C3D1FAB99EE}" dt="2021-03-11T07:06:40.070" v="78" actId="478"/>
          <ac:spMkLst>
            <pc:docMk/>
            <pc:sldMk cId="2929411346" sldId="324"/>
            <ac:spMk id="15" creationId="{DAAEA7E4-F575-46AC-9782-45A96D7201BF}"/>
          </ac:spMkLst>
        </pc:spChg>
      </pc:sldChg>
      <pc:sldChg chg="addSp delSp modSp mod delAnim modAnim">
        <pc:chgData name="Tegischer Lukas" userId="f78daebb-0565-485c-bd0e-1cd035e796ff" providerId="ADAL" clId="{19330B01-B03D-42AB-8836-1C3D1FAB99EE}" dt="2021-03-11T07:12:16.386" v="251"/>
        <pc:sldMkLst>
          <pc:docMk/>
          <pc:sldMk cId="723336897" sldId="325"/>
        </pc:sldMkLst>
        <pc:spChg chg="mod">
          <ac:chgData name="Tegischer Lukas" userId="f78daebb-0565-485c-bd0e-1cd035e796ff" providerId="ADAL" clId="{19330B01-B03D-42AB-8836-1C3D1FAB99EE}" dt="2021-03-11T07:08:48.823" v="204"/>
          <ac:spMkLst>
            <pc:docMk/>
            <pc:sldMk cId="723336897" sldId="32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19330B01-B03D-42AB-8836-1C3D1FAB99EE}" dt="2021-03-11T07:10:34.631" v="216"/>
          <ac:spMkLst>
            <pc:docMk/>
            <pc:sldMk cId="723336897" sldId="325"/>
            <ac:spMk id="3" creationId="{E771D99D-D192-4A21-856F-4264FCA5CD7D}"/>
          </ac:spMkLst>
        </pc:spChg>
        <pc:spChg chg="del">
          <ac:chgData name="Tegischer Lukas" userId="f78daebb-0565-485c-bd0e-1cd035e796ff" providerId="ADAL" clId="{19330B01-B03D-42AB-8836-1C3D1FAB99EE}" dt="2021-03-11T07:08:51.276" v="205" actId="478"/>
          <ac:spMkLst>
            <pc:docMk/>
            <pc:sldMk cId="723336897" sldId="325"/>
            <ac:spMk id="4" creationId="{080B465F-CD11-4525-B0B5-D815250A9FDF}"/>
          </ac:spMkLst>
        </pc:spChg>
        <pc:spChg chg="del">
          <ac:chgData name="Tegischer Lukas" userId="f78daebb-0565-485c-bd0e-1cd035e796ff" providerId="ADAL" clId="{19330B01-B03D-42AB-8836-1C3D1FAB99EE}" dt="2021-03-11T07:08:52.511" v="206" actId="478"/>
          <ac:spMkLst>
            <pc:docMk/>
            <pc:sldMk cId="723336897" sldId="325"/>
            <ac:spMk id="5" creationId="{1B78FCA0-A1E5-4EAD-9954-FC89349B5183}"/>
          </ac:spMkLst>
        </pc:spChg>
        <pc:spChg chg="del">
          <ac:chgData name="Tegischer Lukas" userId="f78daebb-0565-485c-bd0e-1cd035e796ff" providerId="ADAL" clId="{19330B01-B03D-42AB-8836-1C3D1FAB99EE}" dt="2021-03-11T07:08:52.511" v="206" actId="478"/>
          <ac:spMkLst>
            <pc:docMk/>
            <pc:sldMk cId="723336897" sldId="325"/>
            <ac:spMk id="6" creationId="{79417F46-B613-4202-AF2E-7335B4C1824B}"/>
          </ac:spMkLst>
        </pc:spChg>
        <pc:spChg chg="del">
          <ac:chgData name="Tegischer Lukas" userId="f78daebb-0565-485c-bd0e-1cd035e796ff" providerId="ADAL" clId="{19330B01-B03D-42AB-8836-1C3D1FAB99EE}" dt="2021-03-11T07:08:52.511" v="206" actId="478"/>
          <ac:spMkLst>
            <pc:docMk/>
            <pc:sldMk cId="723336897" sldId="325"/>
            <ac:spMk id="7" creationId="{24FD810B-E21B-454D-A6C0-1DA2A812D5DC}"/>
          </ac:spMkLst>
        </pc:spChg>
        <pc:spChg chg="add del">
          <ac:chgData name="Tegischer Lukas" userId="f78daebb-0565-485c-bd0e-1cd035e796ff" providerId="ADAL" clId="{19330B01-B03D-42AB-8836-1C3D1FAB99EE}" dt="2021-03-11T07:10:34.631" v="216"/>
          <ac:spMkLst>
            <pc:docMk/>
            <pc:sldMk cId="723336897" sldId="325"/>
            <ac:spMk id="8" creationId="{6A3719BB-4BFE-4D92-9188-521CCACE6175}"/>
          </ac:spMkLst>
        </pc:spChg>
        <pc:spChg chg="add mod">
          <ac:chgData name="Tegischer Lukas" userId="f78daebb-0565-485c-bd0e-1cd035e796ff" providerId="ADAL" clId="{19330B01-B03D-42AB-8836-1C3D1FAB99EE}" dt="2021-03-11T07:11:54.958" v="248" actId="1076"/>
          <ac:spMkLst>
            <pc:docMk/>
            <pc:sldMk cId="723336897" sldId="325"/>
            <ac:spMk id="9" creationId="{3B4B444A-84FF-49C0-8BFD-BBE199B4360B}"/>
          </ac:spMkLst>
        </pc:spChg>
        <pc:spChg chg="add mod">
          <ac:chgData name="Tegischer Lukas" userId="f78daebb-0565-485c-bd0e-1cd035e796ff" providerId="ADAL" clId="{19330B01-B03D-42AB-8836-1C3D1FAB99EE}" dt="2021-03-11T07:11:49.737" v="247" actId="1076"/>
          <ac:spMkLst>
            <pc:docMk/>
            <pc:sldMk cId="723336897" sldId="325"/>
            <ac:spMk id="10" creationId="{2A9B683E-8143-4BB6-80FA-2A854BBF7224}"/>
          </ac:spMkLst>
        </pc:spChg>
        <pc:spChg chg="del">
          <ac:chgData name="Tegischer Lukas" userId="f78daebb-0565-485c-bd0e-1cd035e796ff" providerId="ADAL" clId="{19330B01-B03D-42AB-8836-1C3D1FAB99EE}" dt="2021-03-11T07:08:52.511" v="206" actId="478"/>
          <ac:spMkLst>
            <pc:docMk/>
            <pc:sldMk cId="723336897" sldId="325"/>
            <ac:spMk id="15" creationId="{D93ED443-31DB-4EDD-A357-39A7319BCB81}"/>
          </ac:spMkLst>
        </pc:spChg>
        <pc:spChg chg="del">
          <ac:chgData name="Tegischer Lukas" userId="f78daebb-0565-485c-bd0e-1cd035e796ff" providerId="ADAL" clId="{19330B01-B03D-42AB-8836-1C3D1FAB99EE}" dt="2021-03-11T07:08:52.511" v="206" actId="478"/>
          <ac:spMkLst>
            <pc:docMk/>
            <pc:sldMk cId="723336897" sldId="325"/>
            <ac:spMk id="18" creationId="{F8828CD2-3148-470E-9D52-7466096CA49F}"/>
          </ac:spMkLst>
        </pc:spChg>
        <pc:picChg chg="add mod">
          <ac:chgData name="Tegischer Lukas" userId="f78daebb-0565-485c-bd0e-1cd035e796ff" providerId="ADAL" clId="{19330B01-B03D-42AB-8836-1C3D1FAB99EE}" dt="2021-03-11T07:11:01.582" v="226" actId="1076"/>
          <ac:picMkLst>
            <pc:docMk/>
            <pc:sldMk cId="723336897" sldId="325"/>
            <ac:picMk id="11" creationId="{65ABFD32-3280-46ED-A706-53C33A5A14C1}"/>
          </ac:picMkLst>
        </pc:picChg>
        <pc:picChg chg="del">
          <ac:chgData name="Tegischer Lukas" userId="f78daebb-0565-485c-bd0e-1cd035e796ff" providerId="ADAL" clId="{19330B01-B03D-42AB-8836-1C3D1FAB99EE}" dt="2021-03-11T07:08:52.511" v="206" actId="478"/>
          <ac:picMkLst>
            <pc:docMk/>
            <pc:sldMk cId="723336897" sldId="325"/>
            <ac:picMk id="12" creationId="{DBC488CE-B56A-44D2-A3E6-EEC1587478CC}"/>
          </ac:picMkLst>
        </pc:picChg>
        <pc:picChg chg="add del">
          <ac:chgData name="Tegischer Lukas" userId="f78daebb-0565-485c-bd0e-1cd035e796ff" providerId="ADAL" clId="{19330B01-B03D-42AB-8836-1C3D1FAB99EE}" dt="2021-03-11T07:10:34.631" v="216"/>
          <ac:picMkLst>
            <pc:docMk/>
            <pc:sldMk cId="723336897" sldId="325"/>
            <ac:picMk id="2049" creationId="{7FF9DA19-BD0B-410C-A7A5-0C2528E55651}"/>
          </ac:picMkLst>
        </pc:picChg>
      </pc:sldChg>
      <pc:sldChg chg="delSp modSp mod">
        <pc:chgData name="Tegischer Lukas" userId="f78daebb-0565-485c-bd0e-1cd035e796ff" providerId="ADAL" clId="{19330B01-B03D-42AB-8836-1C3D1FAB99EE}" dt="2021-03-11T07:08:07.854" v="172" actId="1076"/>
        <pc:sldMkLst>
          <pc:docMk/>
          <pc:sldMk cId="1366671694" sldId="326"/>
        </pc:sldMkLst>
        <pc:spChg chg="mod">
          <ac:chgData name="Tegischer Lukas" userId="f78daebb-0565-485c-bd0e-1cd035e796ff" providerId="ADAL" clId="{19330B01-B03D-42AB-8836-1C3D1FAB99EE}" dt="2021-03-11T07:08:07.854" v="172" actId="1076"/>
          <ac:spMkLst>
            <pc:docMk/>
            <pc:sldMk cId="1366671694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19330B01-B03D-42AB-8836-1C3D1FAB99EE}" dt="2021-03-11T07:07:55.157" v="165" actId="478"/>
          <ac:spMkLst>
            <pc:docMk/>
            <pc:sldMk cId="1366671694" sldId="326"/>
            <ac:spMk id="4" creationId="{080B465F-CD11-4525-B0B5-D815250A9FDF}"/>
          </ac:spMkLst>
        </pc:spChg>
      </pc:sldChg>
      <pc:sldChg chg="addSp delSp modSp mod delAnim modAnim">
        <pc:chgData name="Tegischer Lukas" userId="f78daebb-0565-485c-bd0e-1cd035e796ff" providerId="ADAL" clId="{19330B01-B03D-42AB-8836-1C3D1FAB99EE}" dt="2021-03-11T07:19:55.120" v="379"/>
        <pc:sldMkLst>
          <pc:docMk/>
          <pc:sldMk cId="2766520531" sldId="327"/>
        </pc:sldMkLst>
        <pc:spChg chg="del">
          <ac:chgData name="Tegischer Lukas" userId="f78daebb-0565-485c-bd0e-1cd035e796ff" providerId="ADAL" clId="{19330B01-B03D-42AB-8836-1C3D1FAB99EE}" dt="2021-03-11T07:16:00.106" v="307" actId="478"/>
          <ac:spMkLst>
            <pc:docMk/>
            <pc:sldMk cId="2766520531" sldId="327"/>
            <ac:spMk id="2" creationId="{00000000-0000-0000-0000-000000000000}"/>
          </ac:spMkLst>
        </pc:spChg>
        <pc:spChg chg="del">
          <ac:chgData name="Tegischer Lukas" userId="f78daebb-0565-485c-bd0e-1cd035e796ff" providerId="ADAL" clId="{19330B01-B03D-42AB-8836-1C3D1FAB99EE}" dt="2021-03-11T07:16:00.106" v="307" actId="478"/>
          <ac:spMkLst>
            <pc:docMk/>
            <pc:sldMk cId="2766520531" sldId="327"/>
            <ac:spMk id="3" creationId="{22736811-DBF3-4494-B89F-304BE20E5DEA}"/>
          </ac:spMkLst>
        </pc:spChg>
        <pc:spChg chg="add mod">
          <ac:chgData name="Tegischer Lukas" userId="f78daebb-0565-485c-bd0e-1cd035e796ff" providerId="ADAL" clId="{19330B01-B03D-42AB-8836-1C3D1FAB99EE}" dt="2021-03-11T07:18:17.962" v="324" actId="20577"/>
          <ac:spMkLst>
            <pc:docMk/>
            <pc:sldMk cId="2766520531" sldId="327"/>
            <ac:spMk id="4" creationId="{D417571C-BCE9-40A6-B2AE-A41BB99F8C49}"/>
          </ac:spMkLst>
        </pc:spChg>
        <pc:spChg chg="add mod">
          <ac:chgData name="Tegischer Lukas" userId="f78daebb-0565-485c-bd0e-1cd035e796ff" providerId="ADAL" clId="{19330B01-B03D-42AB-8836-1C3D1FAB99EE}" dt="2021-03-11T07:18:16.557" v="323" actId="1076"/>
          <ac:spMkLst>
            <pc:docMk/>
            <pc:sldMk cId="2766520531" sldId="327"/>
            <ac:spMk id="6" creationId="{91BEA08B-16B3-4CEB-9BF4-E24C740A2B32}"/>
          </ac:spMkLst>
        </pc:spChg>
        <pc:spChg chg="add mod">
          <ac:chgData name="Tegischer Lukas" userId="f78daebb-0565-485c-bd0e-1cd035e796ff" providerId="ADAL" clId="{19330B01-B03D-42AB-8836-1C3D1FAB99EE}" dt="2021-03-11T07:18:30.829" v="328" actId="1076"/>
          <ac:spMkLst>
            <pc:docMk/>
            <pc:sldMk cId="2766520531" sldId="327"/>
            <ac:spMk id="7" creationId="{8F559550-02AA-4D4A-BC40-6655908E52C3}"/>
          </ac:spMkLst>
        </pc:spChg>
        <pc:spChg chg="add mod">
          <ac:chgData name="Tegischer Lukas" userId="f78daebb-0565-485c-bd0e-1cd035e796ff" providerId="ADAL" clId="{19330B01-B03D-42AB-8836-1C3D1FAB99EE}" dt="2021-03-11T07:18:37.150" v="330" actId="1076"/>
          <ac:spMkLst>
            <pc:docMk/>
            <pc:sldMk cId="2766520531" sldId="327"/>
            <ac:spMk id="8" creationId="{B53D7294-049F-42E5-8EB6-B6370E2B2534}"/>
          </ac:spMkLst>
        </pc:spChg>
        <pc:spChg chg="add mod">
          <ac:chgData name="Tegischer Lukas" userId="f78daebb-0565-485c-bd0e-1cd035e796ff" providerId="ADAL" clId="{19330B01-B03D-42AB-8836-1C3D1FAB99EE}" dt="2021-03-11T07:18:43.526" v="332" actId="1076"/>
          <ac:spMkLst>
            <pc:docMk/>
            <pc:sldMk cId="2766520531" sldId="327"/>
            <ac:spMk id="9" creationId="{22498A7A-D535-4ADB-B126-21368F3E728C}"/>
          </ac:spMkLst>
        </pc:spChg>
        <pc:spChg chg="add mod">
          <ac:chgData name="Tegischer Lukas" userId="f78daebb-0565-485c-bd0e-1cd035e796ff" providerId="ADAL" clId="{19330B01-B03D-42AB-8836-1C3D1FAB99EE}" dt="2021-03-11T07:18:54.180" v="338" actId="1076"/>
          <ac:spMkLst>
            <pc:docMk/>
            <pc:sldMk cId="2766520531" sldId="327"/>
            <ac:spMk id="10" creationId="{4EA0F9D5-E67E-4FCC-9017-52D80D308BFB}"/>
          </ac:spMkLst>
        </pc:spChg>
        <pc:spChg chg="add mod">
          <ac:chgData name="Tegischer Lukas" userId="f78daebb-0565-485c-bd0e-1cd035e796ff" providerId="ADAL" clId="{19330B01-B03D-42AB-8836-1C3D1FAB99EE}" dt="2021-03-11T07:19:36.163" v="371" actId="20577"/>
          <ac:spMkLst>
            <pc:docMk/>
            <pc:sldMk cId="2766520531" sldId="327"/>
            <ac:spMk id="11" creationId="{C3030FF1-0D32-47F6-9C3A-81BE6A0C898D}"/>
          </ac:spMkLst>
        </pc:spChg>
        <pc:spChg chg="add mod">
          <ac:chgData name="Tegischer Lukas" userId="f78daebb-0565-485c-bd0e-1cd035e796ff" providerId="ADAL" clId="{19330B01-B03D-42AB-8836-1C3D1FAB99EE}" dt="2021-03-11T07:19:08.174" v="342" actId="1076"/>
          <ac:spMkLst>
            <pc:docMk/>
            <pc:sldMk cId="2766520531" sldId="327"/>
            <ac:spMk id="12" creationId="{3AA9A3D0-A4CF-44F3-9077-10BF331D8EDA}"/>
          </ac:spMkLst>
        </pc:spChg>
        <pc:spChg chg="add mod">
          <ac:chgData name="Tegischer Lukas" userId="f78daebb-0565-485c-bd0e-1cd035e796ff" providerId="ADAL" clId="{19330B01-B03D-42AB-8836-1C3D1FAB99EE}" dt="2021-03-11T07:19:17.183" v="344" actId="1076"/>
          <ac:spMkLst>
            <pc:docMk/>
            <pc:sldMk cId="2766520531" sldId="327"/>
            <ac:spMk id="15" creationId="{17788EC1-8EB6-43BC-807C-9610C36DE49E}"/>
          </ac:spMkLst>
        </pc:spChg>
        <pc:spChg chg="del">
          <ac:chgData name="Tegischer Lukas" userId="f78daebb-0565-485c-bd0e-1cd035e796ff" providerId="ADAL" clId="{19330B01-B03D-42AB-8836-1C3D1FAB99EE}" dt="2021-03-11T07:16:00.106" v="307" actId="478"/>
          <ac:spMkLst>
            <pc:docMk/>
            <pc:sldMk cId="2766520531" sldId="327"/>
            <ac:spMk id="16" creationId="{CE2CFC65-EC6F-46CE-9851-BFC56C9750E1}"/>
          </ac:spMkLst>
        </pc:spChg>
        <pc:spChg chg="del">
          <ac:chgData name="Tegischer Lukas" userId="f78daebb-0565-485c-bd0e-1cd035e796ff" providerId="ADAL" clId="{19330B01-B03D-42AB-8836-1C3D1FAB99EE}" dt="2021-03-11T07:16:00.106" v="307" actId="478"/>
          <ac:spMkLst>
            <pc:docMk/>
            <pc:sldMk cId="2766520531" sldId="327"/>
            <ac:spMk id="17" creationId="{48D7AC06-9567-41CD-853A-FC9053A66D96}"/>
          </ac:spMkLst>
        </pc:spChg>
        <pc:spChg chg="del">
          <ac:chgData name="Tegischer Lukas" userId="f78daebb-0565-485c-bd0e-1cd035e796ff" providerId="ADAL" clId="{19330B01-B03D-42AB-8836-1C3D1FAB99EE}" dt="2021-03-11T07:16:00.106" v="307" actId="478"/>
          <ac:spMkLst>
            <pc:docMk/>
            <pc:sldMk cId="2766520531" sldId="327"/>
            <ac:spMk id="19" creationId="{5D18A2D5-A020-4CFC-8189-64E077E51910}"/>
          </ac:spMkLst>
        </pc:spChg>
        <pc:picChg chg="add mod modCrop">
          <ac:chgData name="Tegischer Lukas" userId="f78daebb-0565-485c-bd0e-1cd035e796ff" providerId="ADAL" clId="{19330B01-B03D-42AB-8836-1C3D1FAB99EE}" dt="2021-03-11T07:18:50.550" v="337" actId="1076"/>
          <ac:picMkLst>
            <pc:docMk/>
            <pc:sldMk cId="2766520531" sldId="327"/>
            <ac:picMk id="5" creationId="{E5A0D587-46F7-49AC-ADBE-E33D81BF5D07}"/>
          </ac:picMkLst>
        </pc:picChg>
        <pc:picChg chg="del">
          <ac:chgData name="Tegischer Lukas" userId="f78daebb-0565-485c-bd0e-1cd035e796ff" providerId="ADAL" clId="{19330B01-B03D-42AB-8836-1C3D1FAB99EE}" dt="2021-03-11T07:16:00.106" v="307" actId="478"/>
          <ac:picMkLst>
            <pc:docMk/>
            <pc:sldMk cId="2766520531" sldId="327"/>
            <ac:picMk id="13" creationId="{808F4584-F230-4A67-92E0-259BF59DA207}"/>
          </ac:picMkLst>
        </pc:picChg>
      </pc:sldChg>
      <pc:sldChg chg="del">
        <pc:chgData name="Tegischer Lukas" userId="f78daebb-0565-485c-bd0e-1cd035e796ff" providerId="ADAL" clId="{19330B01-B03D-42AB-8836-1C3D1FAB99EE}" dt="2021-03-11T07:20:08.633" v="380" actId="47"/>
        <pc:sldMkLst>
          <pc:docMk/>
          <pc:sldMk cId="685787368" sldId="328"/>
        </pc:sldMkLst>
      </pc:sldChg>
      <pc:sldChg chg="del">
        <pc:chgData name="Tegischer Lukas" userId="f78daebb-0565-485c-bd0e-1cd035e796ff" providerId="ADAL" clId="{19330B01-B03D-42AB-8836-1C3D1FAB99EE}" dt="2021-03-11T07:20:08.633" v="380" actId="47"/>
        <pc:sldMkLst>
          <pc:docMk/>
          <pc:sldMk cId="2060703222" sldId="329"/>
        </pc:sldMkLst>
      </pc:sldChg>
      <pc:sldChg chg="del">
        <pc:chgData name="Tegischer Lukas" userId="f78daebb-0565-485c-bd0e-1cd035e796ff" providerId="ADAL" clId="{19330B01-B03D-42AB-8836-1C3D1FAB99EE}" dt="2021-03-11T07:20:08.633" v="380" actId="47"/>
        <pc:sldMkLst>
          <pc:docMk/>
          <pc:sldMk cId="2742950305" sldId="330"/>
        </pc:sldMkLst>
      </pc:sldChg>
      <pc:sldChg chg="del">
        <pc:chgData name="Tegischer Lukas" userId="f78daebb-0565-485c-bd0e-1cd035e796ff" providerId="ADAL" clId="{19330B01-B03D-42AB-8836-1C3D1FAB99EE}" dt="2021-03-11T07:20:08.633" v="380" actId="47"/>
        <pc:sldMkLst>
          <pc:docMk/>
          <pc:sldMk cId="1606331548" sldId="331"/>
        </pc:sldMkLst>
      </pc:sldChg>
      <pc:sldChg chg="addSp delSp modSp add mod delAnim modAnim">
        <pc:chgData name="Tegischer Lukas" userId="f78daebb-0565-485c-bd0e-1cd035e796ff" providerId="ADAL" clId="{19330B01-B03D-42AB-8836-1C3D1FAB99EE}" dt="2021-03-11T07:13:11.827" v="261"/>
        <pc:sldMkLst>
          <pc:docMk/>
          <pc:sldMk cId="1494238650" sldId="332"/>
        </pc:sldMkLst>
        <pc:spChg chg="add mod">
          <ac:chgData name="Tegischer Lukas" userId="f78daebb-0565-485c-bd0e-1cd035e796ff" providerId="ADAL" clId="{19330B01-B03D-42AB-8836-1C3D1FAB99EE}" dt="2021-03-11T07:12:56.254" v="259" actId="1076"/>
          <ac:spMkLst>
            <pc:docMk/>
            <pc:sldMk cId="1494238650" sldId="332"/>
            <ac:spMk id="3" creationId="{4D443583-B46C-4D56-BFF0-9C769AEEE0AE}"/>
          </ac:spMkLst>
        </pc:spChg>
        <pc:spChg chg="del">
          <ac:chgData name="Tegischer Lukas" userId="f78daebb-0565-485c-bd0e-1cd035e796ff" providerId="ADAL" clId="{19330B01-B03D-42AB-8836-1C3D1FAB99EE}" dt="2021-03-11T07:12:37.821" v="253" actId="478"/>
          <ac:spMkLst>
            <pc:docMk/>
            <pc:sldMk cId="1494238650" sldId="332"/>
            <ac:spMk id="9" creationId="{3B4B444A-84FF-49C0-8BFD-BBE199B4360B}"/>
          </ac:spMkLst>
        </pc:spChg>
        <pc:spChg chg="del">
          <ac:chgData name="Tegischer Lukas" userId="f78daebb-0565-485c-bd0e-1cd035e796ff" providerId="ADAL" clId="{19330B01-B03D-42AB-8836-1C3D1FAB99EE}" dt="2021-03-11T07:12:38.719" v="254" actId="478"/>
          <ac:spMkLst>
            <pc:docMk/>
            <pc:sldMk cId="1494238650" sldId="332"/>
            <ac:spMk id="10" creationId="{2A9B683E-8143-4BB6-80FA-2A854BBF7224}"/>
          </ac:spMkLst>
        </pc:spChg>
        <pc:picChg chg="mod">
          <ac:chgData name="Tegischer Lukas" userId="f78daebb-0565-485c-bd0e-1cd035e796ff" providerId="ADAL" clId="{19330B01-B03D-42AB-8836-1C3D1FAB99EE}" dt="2021-03-11T07:12:40.798" v="255" actId="1076"/>
          <ac:picMkLst>
            <pc:docMk/>
            <pc:sldMk cId="1494238650" sldId="332"/>
            <ac:picMk id="11" creationId="{65ABFD32-3280-46ED-A706-53C33A5A14C1}"/>
          </ac:picMkLst>
        </pc:picChg>
      </pc:sldChg>
      <pc:sldChg chg="addSp delSp modSp add mod delAnim modAnim">
        <pc:chgData name="Tegischer Lukas" userId="f78daebb-0565-485c-bd0e-1cd035e796ff" providerId="ADAL" clId="{19330B01-B03D-42AB-8836-1C3D1FAB99EE}" dt="2021-03-11T07:13:50.664" v="271"/>
        <pc:sldMkLst>
          <pc:docMk/>
          <pc:sldMk cId="2805686290" sldId="333"/>
        </pc:sldMkLst>
        <pc:spChg chg="del">
          <ac:chgData name="Tegischer Lukas" userId="f78daebb-0565-485c-bd0e-1cd035e796ff" providerId="ADAL" clId="{19330B01-B03D-42AB-8836-1C3D1FAB99EE}" dt="2021-03-11T07:13:20.151" v="263" actId="478"/>
          <ac:spMkLst>
            <pc:docMk/>
            <pc:sldMk cId="2805686290" sldId="333"/>
            <ac:spMk id="3" creationId="{4D443583-B46C-4D56-BFF0-9C769AEEE0AE}"/>
          </ac:spMkLst>
        </pc:spChg>
        <pc:spChg chg="add mod">
          <ac:chgData name="Tegischer Lukas" userId="f78daebb-0565-485c-bd0e-1cd035e796ff" providerId="ADAL" clId="{19330B01-B03D-42AB-8836-1C3D1FAB99EE}" dt="2021-03-11T07:13:40.022" v="269" actId="1076"/>
          <ac:spMkLst>
            <pc:docMk/>
            <pc:sldMk cId="2805686290" sldId="333"/>
            <ac:spMk id="4" creationId="{3FD8C856-7BF3-4D98-9A05-0F18D0F50389}"/>
          </ac:spMkLst>
        </pc:spChg>
      </pc:sldChg>
      <pc:sldChg chg="addSp delSp modSp add mod addAnim delAnim">
        <pc:chgData name="Tegischer Lukas" userId="f78daebb-0565-485c-bd0e-1cd035e796ff" providerId="ADAL" clId="{19330B01-B03D-42AB-8836-1C3D1FAB99EE}" dt="2021-03-11T07:15:23.448" v="306" actId="20577"/>
        <pc:sldMkLst>
          <pc:docMk/>
          <pc:sldMk cId="2445263068" sldId="334"/>
        </pc:sldMkLst>
        <pc:spChg chg="add mod">
          <ac:chgData name="Tegischer Lukas" userId="f78daebb-0565-485c-bd0e-1cd035e796ff" providerId="ADAL" clId="{19330B01-B03D-42AB-8836-1C3D1FAB99EE}" dt="2021-03-11T07:14:43.598" v="288" actId="1076"/>
          <ac:spMkLst>
            <pc:docMk/>
            <pc:sldMk cId="2445263068" sldId="334"/>
            <ac:spMk id="3" creationId="{07BA4B45-B97A-46D8-886A-7DE91C999488}"/>
          </ac:spMkLst>
        </pc:spChg>
        <pc:spChg chg="add del">
          <ac:chgData name="Tegischer Lukas" userId="f78daebb-0565-485c-bd0e-1cd035e796ff" providerId="ADAL" clId="{19330B01-B03D-42AB-8836-1C3D1FAB99EE}" dt="2021-03-11T07:14:14.898" v="277" actId="478"/>
          <ac:spMkLst>
            <pc:docMk/>
            <pc:sldMk cId="2445263068" sldId="334"/>
            <ac:spMk id="4" creationId="{3FD8C856-7BF3-4D98-9A05-0F18D0F50389}"/>
          </ac:spMkLst>
        </pc:spChg>
        <pc:spChg chg="add mod">
          <ac:chgData name="Tegischer Lukas" userId="f78daebb-0565-485c-bd0e-1cd035e796ff" providerId="ADAL" clId="{19330B01-B03D-42AB-8836-1C3D1FAB99EE}" dt="2021-03-11T07:15:16.350" v="301" actId="1076"/>
          <ac:spMkLst>
            <pc:docMk/>
            <pc:sldMk cId="2445263068" sldId="334"/>
            <ac:spMk id="5" creationId="{7936C722-03E3-492E-B929-6221CFFDE37E}"/>
          </ac:spMkLst>
        </pc:spChg>
        <pc:spChg chg="add mod">
          <ac:chgData name="Tegischer Lukas" userId="f78daebb-0565-485c-bd0e-1cd035e796ff" providerId="ADAL" clId="{19330B01-B03D-42AB-8836-1C3D1FAB99EE}" dt="2021-03-11T07:15:23.448" v="306" actId="20577"/>
          <ac:spMkLst>
            <pc:docMk/>
            <pc:sldMk cId="2445263068" sldId="334"/>
            <ac:spMk id="8" creationId="{3CB370E3-BB1E-4B7D-AA89-CA14445BB875}"/>
          </ac:spMkLst>
        </pc:spChg>
        <pc:picChg chg="mod">
          <ac:chgData name="Tegischer Lukas" userId="f78daebb-0565-485c-bd0e-1cd035e796ff" providerId="ADAL" clId="{19330B01-B03D-42AB-8836-1C3D1FAB99EE}" dt="2021-03-11T07:14:18.949" v="280" actId="1076"/>
          <ac:picMkLst>
            <pc:docMk/>
            <pc:sldMk cId="2445263068" sldId="334"/>
            <ac:picMk id="11" creationId="{65ABFD32-3280-46ED-A706-53C33A5A14C1}"/>
          </ac:picMkLst>
        </pc:picChg>
      </pc:sldChg>
      <pc:sldChg chg="addSp delSp modSp add mod ord delAnim">
        <pc:chgData name="Tegischer Lukas" userId="f78daebb-0565-485c-bd0e-1cd035e796ff" providerId="ADAL" clId="{19330B01-B03D-42AB-8836-1C3D1FAB99EE}" dt="2021-03-11T07:21:37.189" v="440" actId="1076"/>
        <pc:sldMkLst>
          <pc:docMk/>
          <pc:sldMk cId="1331050706" sldId="335"/>
        </pc:sldMkLst>
        <pc:spChg chg="mod">
          <ac:chgData name="Tegischer Lukas" userId="f78daebb-0565-485c-bd0e-1cd035e796ff" providerId="ADAL" clId="{19330B01-B03D-42AB-8836-1C3D1FAB99EE}" dt="2021-03-11T07:20:45.689" v="423" actId="20577"/>
          <ac:spMkLst>
            <pc:docMk/>
            <pc:sldMk cId="1331050706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9330B01-B03D-42AB-8836-1C3D1FAB99EE}" dt="2021-03-11T07:21:37.189" v="440" actId="1076"/>
          <ac:spMkLst>
            <pc:docMk/>
            <pc:sldMk cId="1331050706" sldId="335"/>
            <ac:spMk id="3" creationId="{5D10B5E9-FE0B-4B2B-9A18-676B7D969329}"/>
          </ac:spMkLst>
        </pc:spChg>
        <pc:spChg chg="del">
          <ac:chgData name="Tegischer Lukas" userId="f78daebb-0565-485c-bd0e-1cd035e796ff" providerId="ADAL" clId="{19330B01-B03D-42AB-8836-1C3D1FAB99EE}" dt="2021-03-11T07:20:47.560" v="425" actId="478"/>
          <ac:spMkLst>
            <pc:docMk/>
            <pc:sldMk cId="1331050706" sldId="335"/>
            <ac:spMk id="9" creationId="{3B4B444A-84FF-49C0-8BFD-BBE199B4360B}"/>
          </ac:spMkLst>
        </pc:spChg>
        <pc:spChg chg="del">
          <ac:chgData name="Tegischer Lukas" userId="f78daebb-0565-485c-bd0e-1cd035e796ff" providerId="ADAL" clId="{19330B01-B03D-42AB-8836-1C3D1FAB99EE}" dt="2021-03-11T07:20:50.920" v="426" actId="478"/>
          <ac:spMkLst>
            <pc:docMk/>
            <pc:sldMk cId="1331050706" sldId="335"/>
            <ac:spMk id="10" creationId="{2A9B683E-8143-4BB6-80FA-2A854BBF7224}"/>
          </ac:spMkLst>
        </pc:spChg>
        <pc:picChg chg="add mod">
          <ac:chgData name="Tegischer Lukas" userId="f78daebb-0565-485c-bd0e-1cd035e796ff" providerId="ADAL" clId="{19330B01-B03D-42AB-8836-1C3D1FAB99EE}" dt="2021-03-11T07:21:28.510" v="439" actId="1076"/>
          <ac:picMkLst>
            <pc:docMk/>
            <pc:sldMk cId="1331050706" sldId="335"/>
            <ac:picMk id="8" creationId="{96A4909D-3D3C-482E-BB44-967F1970B590}"/>
          </ac:picMkLst>
        </pc:picChg>
        <pc:picChg chg="del">
          <ac:chgData name="Tegischer Lukas" userId="f78daebb-0565-485c-bd0e-1cd035e796ff" providerId="ADAL" clId="{19330B01-B03D-42AB-8836-1C3D1FAB99EE}" dt="2021-03-11T07:20:46.615" v="424" actId="478"/>
          <ac:picMkLst>
            <pc:docMk/>
            <pc:sldMk cId="1331050706" sldId="335"/>
            <ac:picMk id="11" creationId="{65ABFD32-3280-46ED-A706-53C33A5A14C1}"/>
          </ac:picMkLst>
        </pc:picChg>
      </pc:sldChg>
      <pc:sldChg chg="add del">
        <pc:chgData name="Tegischer Lukas" userId="f78daebb-0565-485c-bd0e-1cd035e796ff" providerId="ADAL" clId="{19330B01-B03D-42AB-8836-1C3D1FAB99EE}" dt="2021-03-11T07:14:03.131" v="275"/>
        <pc:sldMkLst>
          <pc:docMk/>
          <pc:sldMk cId="4101027644" sldId="335"/>
        </pc:sldMkLst>
      </pc:sldChg>
      <pc:sldChg chg="addSp delSp modSp add mod">
        <pc:chgData name="Tegischer Lukas" userId="f78daebb-0565-485c-bd0e-1cd035e796ff" providerId="ADAL" clId="{19330B01-B03D-42AB-8836-1C3D1FAB99EE}" dt="2021-03-11T07:29:51.589" v="462" actId="1076"/>
        <pc:sldMkLst>
          <pc:docMk/>
          <pc:sldMk cId="1981799981" sldId="336"/>
        </pc:sldMkLst>
        <pc:spChg chg="del">
          <ac:chgData name="Tegischer Lukas" userId="f78daebb-0565-485c-bd0e-1cd035e796ff" providerId="ADAL" clId="{19330B01-B03D-42AB-8836-1C3D1FAB99EE}" dt="2021-03-11T07:29:23.069" v="459" actId="478"/>
          <ac:spMkLst>
            <pc:docMk/>
            <pc:sldMk cId="1981799981" sldId="336"/>
            <ac:spMk id="3" creationId="{07BA4B45-B97A-46D8-886A-7DE91C999488}"/>
          </ac:spMkLst>
        </pc:spChg>
        <pc:spChg chg="del">
          <ac:chgData name="Tegischer Lukas" userId="f78daebb-0565-485c-bd0e-1cd035e796ff" providerId="ADAL" clId="{19330B01-B03D-42AB-8836-1C3D1FAB99EE}" dt="2021-03-11T07:29:25.079" v="460" actId="478"/>
          <ac:spMkLst>
            <pc:docMk/>
            <pc:sldMk cId="1981799981" sldId="336"/>
            <ac:spMk id="5" creationId="{7936C722-03E3-492E-B929-6221CFFDE37E}"/>
          </ac:spMkLst>
        </pc:spChg>
        <pc:spChg chg="del">
          <ac:chgData name="Tegischer Lukas" userId="f78daebb-0565-485c-bd0e-1cd035e796ff" providerId="ADAL" clId="{19330B01-B03D-42AB-8836-1C3D1FAB99EE}" dt="2021-03-11T07:29:25.079" v="460" actId="478"/>
          <ac:spMkLst>
            <pc:docMk/>
            <pc:sldMk cId="1981799981" sldId="336"/>
            <ac:spMk id="8" creationId="{3CB370E3-BB1E-4B7D-AA89-CA14445BB875}"/>
          </ac:spMkLst>
        </pc:spChg>
        <pc:spChg chg="add mod">
          <ac:chgData name="Tegischer Lukas" userId="f78daebb-0565-485c-bd0e-1cd035e796ff" providerId="ADAL" clId="{19330B01-B03D-42AB-8836-1C3D1FAB99EE}" dt="2021-03-11T07:29:51.589" v="462" actId="1076"/>
          <ac:spMkLst>
            <pc:docMk/>
            <pc:sldMk cId="1981799981" sldId="336"/>
            <ac:spMk id="9" creationId="{DC88C3B1-B7B9-48A3-A5F9-958ED4930CA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14B5F81-27F9-4574-934A-E1BE94528CF9}"/>
    <pc:docChg chg="undo custSel addSld delSld modSld sldOrd">
      <pc:chgData name="Tegischer Lukas" userId="f78daebb-0565-485c-bd0e-1cd035e796ff" providerId="ADAL" clId="{B14B5F81-27F9-4574-934A-E1BE94528CF9}" dt="2021-03-11T20:11:11.634" v="742" actId="1076"/>
      <pc:docMkLst>
        <pc:docMk/>
      </pc:docMkLst>
      <pc:sldChg chg="modSp mod">
        <pc:chgData name="Tegischer Lukas" userId="f78daebb-0565-485c-bd0e-1cd035e796ff" providerId="ADAL" clId="{B14B5F81-27F9-4574-934A-E1BE94528CF9}" dt="2021-03-11T19:42:57.659" v="61" actId="113"/>
        <pc:sldMkLst>
          <pc:docMk/>
          <pc:sldMk cId="336392357" sldId="256"/>
        </pc:sldMkLst>
        <pc:spChg chg="mod">
          <ac:chgData name="Tegischer Lukas" userId="f78daebb-0565-485c-bd0e-1cd035e796ff" providerId="ADAL" clId="{B14B5F81-27F9-4574-934A-E1BE94528CF9}" dt="2021-03-11T19:42:57.659" v="61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14B5F81-27F9-4574-934A-E1BE94528CF9}" dt="2021-03-11T19:44:14.787" v="62" actId="47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B14B5F81-27F9-4574-934A-E1BE94528CF9}" dt="2021-03-11T19:44:14.787" v="62" actId="47"/>
        <pc:sldMkLst>
          <pc:docMk/>
          <pc:sldMk cId="4179965883" sldId="303"/>
        </pc:sldMkLst>
      </pc:sldChg>
      <pc:sldChg chg="del">
        <pc:chgData name="Tegischer Lukas" userId="f78daebb-0565-485c-bd0e-1cd035e796ff" providerId="ADAL" clId="{B14B5F81-27F9-4574-934A-E1BE94528CF9}" dt="2021-03-11T19:44:14.787" v="62" actId="47"/>
        <pc:sldMkLst>
          <pc:docMk/>
          <pc:sldMk cId="3500513179" sldId="305"/>
        </pc:sldMkLst>
      </pc:sldChg>
      <pc:sldChg chg="del">
        <pc:chgData name="Tegischer Lukas" userId="f78daebb-0565-485c-bd0e-1cd035e796ff" providerId="ADAL" clId="{B14B5F81-27F9-4574-934A-E1BE94528CF9}" dt="2021-03-11T19:44:14.787" v="62" actId="47"/>
        <pc:sldMkLst>
          <pc:docMk/>
          <pc:sldMk cId="739968757" sldId="307"/>
        </pc:sldMkLst>
      </pc:sldChg>
      <pc:sldChg chg="del">
        <pc:chgData name="Tegischer Lukas" userId="f78daebb-0565-485c-bd0e-1cd035e796ff" providerId="ADAL" clId="{B14B5F81-27F9-4574-934A-E1BE94528CF9}" dt="2021-03-11T19:44:14.787" v="62" actId="47"/>
        <pc:sldMkLst>
          <pc:docMk/>
          <pc:sldMk cId="2425085960" sldId="308"/>
        </pc:sldMkLst>
      </pc:sldChg>
      <pc:sldChg chg="del">
        <pc:chgData name="Tegischer Lukas" userId="f78daebb-0565-485c-bd0e-1cd035e796ff" providerId="ADAL" clId="{B14B5F81-27F9-4574-934A-E1BE94528CF9}" dt="2021-03-11T19:44:14.787" v="62" actId="47"/>
        <pc:sldMkLst>
          <pc:docMk/>
          <pc:sldMk cId="2929411346" sldId="324"/>
        </pc:sldMkLst>
      </pc:sldChg>
      <pc:sldChg chg="addSp delSp modSp mod delAnim">
        <pc:chgData name="Tegischer Lukas" userId="f78daebb-0565-485c-bd0e-1cd035e796ff" providerId="ADAL" clId="{B14B5F81-27F9-4574-934A-E1BE94528CF9}" dt="2021-03-11T19:44:54.964" v="78" actId="1076"/>
        <pc:sldMkLst>
          <pc:docMk/>
          <pc:sldMk cId="723336897" sldId="325"/>
        </pc:sldMkLst>
        <pc:spChg chg="add mod">
          <ac:chgData name="Tegischer Lukas" userId="f78daebb-0565-485c-bd0e-1cd035e796ff" providerId="ADAL" clId="{B14B5F81-27F9-4574-934A-E1BE94528CF9}" dt="2021-03-11T19:44:54.964" v="78" actId="1076"/>
          <ac:spMkLst>
            <pc:docMk/>
            <pc:sldMk cId="723336897" sldId="325"/>
            <ac:spMk id="7" creationId="{F4BA2626-33C9-4CB2-B9B2-EFD292275FA0}"/>
          </ac:spMkLst>
        </pc:spChg>
        <pc:spChg chg="del">
          <ac:chgData name="Tegischer Lukas" userId="f78daebb-0565-485c-bd0e-1cd035e796ff" providerId="ADAL" clId="{B14B5F81-27F9-4574-934A-E1BE94528CF9}" dt="2021-03-11T19:44:18.281" v="63" actId="478"/>
          <ac:spMkLst>
            <pc:docMk/>
            <pc:sldMk cId="723336897" sldId="325"/>
            <ac:spMk id="9" creationId="{3B4B444A-84FF-49C0-8BFD-BBE199B4360B}"/>
          </ac:spMkLst>
        </pc:spChg>
        <pc:spChg chg="del">
          <ac:chgData name="Tegischer Lukas" userId="f78daebb-0565-485c-bd0e-1cd035e796ff" providerId="ADAL" clId="{B14B5F81-27F9-4574-934A-E1BE94528CF9}" dt="2021-03-11T19:44:19.004" v="64" actId="478"/>
          <ac:spMkLst>
            <pc:docMk/>
            <pc:sldMk cId="723336897" sldId="325"/>
            <ac:spMk id="10" creationId="{2A9B683E-8143-4BB6-80FA-2A854BBF7224}"/>
          </ac:spMkLst>
        </pc:spChg>
        <pc:picChg chg="mod">
          <ac:chgData name="Tegischer Lukas" userId="f78daebb-0565-485c-bd0e-1cd035e796ff" providerId="ADAL" clId="{B14B5F81-27F9-4574-934A-E1BE94528CF9}" dt="2021-03-11T19:44:52.683" v="77" actId="1076"/>
          <ac:picMkLst>
            <pc:docMk/>
            <pc:sldMk cId="723336897" sldId="325"/>
            <ac:picMk id="11" creationId="{65ABFD32-3280-46ED-A706-53C33A5A14C1}"/>
          </ac:picMkLst>
        </pc:picChg>
      </pc:sldChg>
      <pc:sldChg chg="del">
        <pc:chgData name="Tegischer Lukas" userId="f78daebb-0565-485c-bd0e-1cd035e796ff" providerId="ADAL" clId="{B14B5F81-27F9-4574-934A-E1BE94528CF9}" dt="2021-03-11T19:44:14.787" v="62" actId="47"/>
        <pc:sldMkLst>
          <pc:docMk/>
          <pc:sldMk cId="1366671694" sldId="326"/>
        </pc:sldMkLst>
      </pc:sldChg>
      <pc:sldChg chg="addSp delSp modSp add mod ord addAnim delAnim modAnim">
        <pc:chgData name="Tegischer Lukas" userId="f78daebb-0565-485c-bd0e-1cd035e796ff" providerId="ADAL" clId="{B14B5F81-27F9-4574-934A-E1BE94528CF9}" dt="2021-03-11T19:50:49.811" v="425" actId="1076"/>
        <pc:sldMkLst>
          <pc:docMk/>
          <pc:sldMk cId="2873976462" sldId="326"/>
        </pc:sldMkLst>
        <pc:spChg chg="mod">
          <ac:chgData name="Tegischer Lukas" userId="f78daebb-0565-485c-bd0e-1cd035e796ff" providerId="ADAL" clId="{B14B5F81-27F9-4574-934A-E1BE94528CF9}" dt="2021-03-11T19:48:40.396" v="362" actId="1076"/>
          <ac:spMkLst>
            <pc:docMk/>
            <pc:sldMk cId="2873976462" sldId="326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B14B5F81-27F9-4574-934A-E1BE94528CF9}" dt="2021-03-11T19:48:38.420" v="361" actId="478"/>
          <ac:spMkLst>
            <pc:docMk/>
            <pc:sldMk cId="2873976462" sldId="326"/>
            <ac:spMk id="3" creationId="{70F8227B-5097-4168-89E9-42BB58AE7567}"/>
          </ac:spMkLst>
        </pc:spChg>
        <pc:spChg chg="add mod">
          <ac:chgData name="Tegischer Lukas" userId="f78daebb-0565-485c-bd0e-1cd035e796ff" providerId="ADAL" clId="{B14B5F81-27F9-4574-934A-E1BE94528CF9}" dt="2021-03-11T19:50:42.921" v="424" actId="20577"/>
          <ac:spMkLst>
            <pc:docMk/>
            <pc:sldMk cId="2873976462" sldId="326"/>
            <ac:spMk id="4" creationId="{D0BED293-DCD5-419D-9355-356016820D27}"/>
          </ac:spMkLst>
        </pc:spChg>
        <pc:spChg chg="del mod">
          <ac:chgData name="Tegischer Lukas" userId="f78daebb-0565-485c-bd0e-1cd035e796ff" providerId="ADAL" clId="{B14B5F81-27F9-4574-934A-E1BE94528CF9}" dt="2021-03-11T19:45:29.974" v="110" actId="478"/>
          <ac:spMkLst>
            <pc:docMk/>
            <pc:sldMk cId="2873976462" sldId="326"/>
            <ac:spMk id="7" creationId="{F4BA2626-33C9-4CB2-B9B2-EFD292275FA0}"/>
          </ac:spMkLst>
        </pc:spChg>
        <pc:picChg chg="add del mod">
          <ac:chgData name="Tegischer Lukas" userId="f78daebb-0565-485c-bd0e-1cd035e796ff" providerId="ADAL" clId="{B14B5F81-27F9-4574-934A-E1BE94528CF9}" dt="2021-03-11T19:48:31.410" v="356" actId="478"/>
          <ac:picMkLst>
            <pc:docMk/>
            <pc:sldMk cId="2873976462" sldId="326"/>
            <ac:picMk id="8" creationId="{F9412B0F-FD2D-4F44-9BC3-3ACD4A8A2434}"/>
          </ac:picMkLst>
        </pc:picChg>
        <pc:picChg chg="add mod">
          <ac:chgData name="Tegischer Lukas" userId="f78daebb-0565-485c-bd0e-1cd035e796ff" providerId="ADAL" clId="{B14B5F81-27F9-4574-934A-E1BE94528CF9}" dt="2021-03-11T19:50:49.811" v="425" actId="1076"/>
          <ac:picMkLst>
            <pc:docMk/>
            <pc:sldMk cId="2873976462" sldId="326"/>
            <ac:picMk id="9" creationId="{B8DE332A-2F21-4897-92A3-60A5527597B6}"/>
          </ac:picMkLst>
        </pc:picChg>
        <pc:picChg chg="del">
          <ac:chgData name="Tegischer Lukas" userId="f78daebb-0565-485c-bd0e-1cd035e796ff" providerId="ADAL" clId="{B14B5F81-27F9-4574-934A-E1BE94528CF9}" dt="2021-03-11T19:45:27.941" v="108" actId="478"/>
          <ac:picMkLst>
            <pc:docMk/>
            <pc:sldMk cId="2873976462" sldId="326"/>
            <ac:picMk id="11" creationId="{65ABFD32-3280-46ED-A706-53C33A5A14C1}"/>
          </ac:picMkLst>
        </pc:picChg>
      </pc:sldChg>
      <pc:sldChg chg="del">
        <pc:chgData name="Tegischer Lukas" userId="f78daebb-0565-485c-bd0e-1cd035e796ff" providerId="ADAL" clId="{B14B5F81-27F9-4574-934A-E1BE94528CF9}" dt="2021-03-11T19:45:03.283" v="80" actId="47"/>
        <pc:sldMkLst>
          <pc:docMk/>
          <pc:sldMk cId="2766520531" sldId="327"/>
        </pc:sldMkLst>
      </pc:sldChg>
      <pc:sldChg chg="add">
        <pc:chgData name="Tegischer Lukas" userId="f78daebb-0565-485c-bd0e-1cd035e796ff" providerId="ADAL" clId="{B14B5F81-27F9-4574-934A-E1BE94528CF9}" dt="2021-03-11T19:48:14.943" v="341"/>
        <pc:sldMkLst>
          <pc:docMk/>
          <pc:sldMk cId="4023828120" sldId="327"/>
        </pc:sldMkLst>
      </pc:sldChg>
      <pc:sldChg chg="addSp delSp modSp add mod">
        <pc:chgData name="Tegischer Lukas" userId="f78daebb-0565-485c-bd0e-1cd035e796ff" providerId="ADAL" clId="{B14B5F81-27F9-4574-934A-E1BE94528CF9}" dt="2021-03-11T19:52:47.632" v="446" actId="207"/>
        <pc:sldMkLst>
          <pc:docMk/>
          <pc:sldMk cId="3437301305" sldId="328"/>
        </pc:sldMkLst>
        <pc:spChg chg="mod">
          <ac:chgData name="Tegischer Lukas" userId="f78daebb-0565-485c-bd0e-1cd035e796ff" providerId="ADAL" clId="{B14B5F81-27F9-4574-934A-E1BE94528CF9}" dt="2021-03-11T19:52:47.632" v="446" actId="207"/>
          <ac:spMkLst>
            <pc:docMk/>
            <pc:sldMk cId="3437301305" sldId="328"/>
            <ac:spMk id="4" creationId="{D0BED293-DCD5-419D-9355-356016820D27}"/>
          </ac:spMkLst>
        </pc:spChg>
        <pc:picChg chg="add mod modCrop">
          <ac:chgData name="Tegischer Lukas" userId="f78daebb-0565-485c-bd0e-1cd035e796ff" providerId="ADAL" clId="{B14B5F81-27F9-4574-934A-E1BE94528CF9}" dt="2021-03-11T19:52:32.739" v="442" actId="1076"/>
          <ac:picMkLst>
            <pc:docMk/>
            <pc:sldMk cId="3437301305" sldId="328"/>
            <ac:picMk id="3" creationId="{2E7DE491-8E62-4C0B-A079-47661ABD4D74}"/>
          </ac:picMkLst>
        </pc:picChg>
        <pc:picChg chg="del">
          <ac:chgData name="Tegischer Lukas" userId="f78daebb-0565-485c-bd0e-1cd035e796ff" providerId="ADAL" clId="{B14B5F81-27F9-4574-934A-E1BE94528CF9}" dt="2021-03-11T19:51:12.504" v="438" actId="478"/>
          <ac:picMkLst>
            <pc:docMk/>
            <pc:sldMk cId="3437301305" sldId="328"/>
            <ac:picMk id="9" creationId="{B8DE332A-2F21-4897-92A3-60A5527597B6}"/>
          </ac:picMkLst>
        </pc:picChg>
      </pc:sldChg>
      <pc:sldChg chg="addSp delSp modSp add mod">
        <pc:chgData name="Tegischer Lukas" userId="f78daebb-0565-485c-bd0e-1cd035e796ff" providerId="ADAL" clId="{B14B5F81-27F9-4574-934A-E1BE94528CF9}" dt="2021-03-11T19:54:23.064" v="479" actId="20577"/>
        <pc:sldMkLst>
          <pc:docMk/>
          <pc:sldMk cId="152662076" sldId="329"/>
        </pc:sldMkLst>
        <pc:spChg chg="mod">
          <ac:chgData name="Tegischer Lukas" userId="f78daebb-0565-485c-bd0e-1cd035e796ff" providerId="ADAL" clId="{B14B5F81-27F9-4574-934A-E1BE94528CF9}" dt="2021-03-11T19:53:05.544" v="453" actId="207"/>
          <ac:spMkLst>
            <pc:docMk/>
            <pc:sldMk cId="152662076" sldId="329"/>
            <ac:spMk id="2" creationId="{00000000-0000-0000-0000-000000000000}"/>
          </ac:spMkLst>
        </pc:spChg>
        <pc:spChg chg="del">
          <ac:chgData name="Tegischer Lukas" userId="f78daebb-0565-485c-bd0e-1cd035e796ff" providerId="ADAL" clId="{B14B5F81-27F9-4574-934A-E1BE94528CF9}" dt="2021-03-11T19:53:07.123" v="454" actId="478"/>
          <ac:spMkLst>
            <pc:docMk/>
            <pc:sldMk cId="152662076" sldId="329"/>
            <ac:spMk id="4" creationId="{D0BED293-DCD5-419D-9355-356016820D27}"/>
          </ac:spMkLst>
        </pc:spChg>
        <pc:spChg chg="add mod">
          <ac:chgData name="Tegischer Lukas" userId="f78daebb-0565-485c-bd0e-1cd035e796ff" providerId="ADAL" clId="{B14B5F81-27F9-4574-934A-E1BE94528CF9}" dt="2021-03-11T19:54:23.064" v="479" actId="20577"/>
          <ac:spMkLst>
            <pc:docMk/>
            <pc:sldMk cId="152662076" sldId="329"/>
            <ac:spMk id="5" creationId="{778EB044-82DB-4BB4-B551-8BAAB2240D34}"/>
          </ac:spMkLst>
        </pc:spChg>
        <pc:picChg chg="del">
          <ac:chgData name="Tegischer Lukas" userId="f78daebb-0565-485c-bd0e-1cd035e796ff" providerId="ADAL" clId="{B14B5F81-27F9-4574-934A-E1BE94528CF9}" dt="2021-03-11T19:53:07.868" v="455" actId="478"/>
          <ac:picMkLst>
            <pc:docMk/>
            <pc:sldMk cId="152662076" sldId="329"/>
            <ac:picMk id="3" creationId="{2E7DE491-8E62-4C0B-A079-47661ABD4D74}"/>
          </ac:picMkLst>
        </pc:picChg>
        <pc:picChg chg="add mod">
          <ac:chgData name="Tegischer Lukas" userId="f78daebb-0565-485c-bd0e-1cd035e796ff" providerId="ADAL" clId="{B14B5F81-27F9-4574-934A-E1BE94528CF9}" dt="2021-03-11T19:54:16.499" v="476" actId="1076"/>
          <ac:picMkLst>
            <pc:docMk/>
            <pc:sldMk cId="152662076" sldId="329"/>
            <ac:picMk id="7" creationId="{5BE2B242-3F9B-48EC-8245-32A3BCB91645}"/>
          </ac:picMkLst>
        </pc:picChg>
      </pc:sldChg>
      <pc:sldChg chg="addSp delSp modSp add mod">
        <pc:chgData name="Tegischer Lukas" userId="f78daebb-0565-485c-bd0e-1cd035e796ff" providerId="ADAL" clId="{B14B5F81-27F9-4574-934A-E1BE94528CF9}" dt="2021-03-11T19:56:07.468" v="522" actId="1076"/>
        <pc:sldMkLst>
          <pc:docMk/>
          <pc:sldMk cId="2769148832" sldId="330"/>
        </pc:sldMkLst>
        <pc:spChg chg="mod">
          <ac:chgData name="Tegischer Lukas" userId="f78daebb-0565-485c-bd0e-1cd035e796ff" providerId="ADAL" clId="{B14B5F81-27F9-4574-934A-E1BE94528CF9}" dt="2021-03-11T19:54:39.064" v="486" actId="207"/>
          <ac:spMkLst>
            <pc:docMk/>
            <pc:sldMk cId="2769148832" sldId="33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B14B5F81-27F9-4574-934A-E1BE94528CF9}" dt="2021-03-11T19:56:05.055" v="521" actId="6549"/>
          <ac:spMkLst>
            <pc:docMk/>
            <pc:sldMk cId="2769148832" sldId="330"/>
            <ac:spMk id="5" creationId="{778EB044-82DB-4BB4-B551-8BAAB2240D34}"/>
          </ac:spMkLst>
        </pc:spChg>
        <pc:picChg chg="add mod">
          <ac:chgData name="Tegischer Lukas" userId="f78daebb-0565-485c-bd0e-1cd035e796ff" providerId="ADAL" clId="{B14B5F81-27F9-4574-934A-E1BE94528CF9}" dt="2021-03-11T19:56:07.468" v="522" actId="1076"/>
          <ac:picMkLst>
            <pc:docMk/>
            <pc:sldMk cId="2769148832" sldId="330"/>
            <ac:picMk id="6" creationId="{4ACE7209-6CBD-47F8-A833-C3F57DE0B40C}"/>
          </ac:picMkLst>
        </pc:picChg>
        <pc:picChg chg="del">
          <ac:chgData name="Tegischer Lukas" userId="f78daebb-0565-485c-bd0e-1cd035e796ff" providerId="ADAL" clId="{B14B5F81-27F9-4574-934A-E1BE94528CF9}" dt="2021-03-11T19:54:40.606" v="487" actId="478"/>
          <ac:picMkLst>
            <pc:docMk/>
            <pc:sldMk cId="2769148832" sldId="330"/>
            <ac:picMk id="7" creationId="{5BE2B242-3F9B-48EC-8245-32A3BCB91645}"/>
          </ac:picMkLst>
        </pc:picChg>
      </pc:sldChg>
      <pc:sldChg chg="addSp delSp modSp add mod">
        <pc:chgData name="Tegischer Lukas" userId="f78daebb-0565-485c-bd0e-1cd035e796ff" providerId="ADAL" clId="{B14B5F81-27F9-4574-934A-E1BE94528CF9}" dt="2021-03-11T19:56:32.178" v="547" actId="1076"/>
        <pc:sldMkLst>
          <pc:docMk/>
          <pc:sldMk cId="3838977081" sldId="331"/>
        </pc:sldMkLst>
        <pc:spChg chg="add del mod">
          <ac:chgData name="Tegischer Lukas" userId="f78daebb-0565-485c-bd0e-1cd035e796ff" providerId="ADAL" clId="{B14B5F81-27F9-4574-934A-E1BE94528CF9}" dt="2021-03-11T19:56:32.178" v="547" actId="1076"/>
          <ac:spMkLst>
            <pc:docMk/>
            <pc:sldMk cId="3838977081" sldId="331"/>
            <ac:spMk id="2" creationId="{00000000-0000-0000-0000-000000000000}"/>
          </ac:spMkLst>
        </pc:spChg>
        <pc:spChg chg="add del">
          <ac:chgData name="Tegischer Lukas" userId="f78daebb-0565-485c-bd0e-1cd035e796ff" providerId="ADAL" clId="{B14B5F81-27F9-4574-934A-E1BE94528CF9}" dt="2021-03-11T19:56:24.042" v="536" actId="478"/>
          <ac:spMkLst>
            <pc:docMk/>
            <pc:sldMk cId="3838977081" sldId="331"/>
            <ac:spMk id="5" creationId="{778EB044-82DB-4BB4-B551-8BAAB2240D34}"/>
          </ac:spMkLst>
        </pc:spChg>
        <pc:picChg chg="add del">
          <ac:chgData name="Tegischer Lukas" userId="f78daebb-0565-485c-bd0e-1cd035e796ff" providerId="ADAL" clId="{B14B5F81-27F9-4574-934A-E1BE94528CF9}" dt="2021-03-11T19:56:24.679" v="537" actId="478"/>
          <ac:picMkLst>
            <pc:docMk/>
            <pc:sldMk cId="3838977081" sldId="331"/>
            <ac:picMk id="6" creationId="{4ACE7209-6CBD-47F8-A833-C3F57DE0B40C}"/>
          </ac:picMkLst>
        </pc:picChg>
      </pc:sldChg>
      <pc:sldChg chg="del">
        <pc:chgData name="Tegischer Lukas" userId="f78daebb-0565-485c-bd0e-1cd035e796ff" providerId="ADAL" clId="{B14B5F81-27F9-4574-934A-E1BE94528CF9}" dt="2021-03-11T19:44:37.835" v="71" actId="47"/>
        <pc:sldMkLst>
          <pc:docMk/>
          <pc:sldMk cId="1494238650" sldId="332"/>
        </pc:sldMkLst>
      </pc:sldChg>
      <pc:sldChg chg="addSp delSp modSp add del mod">
        <pc:chgData name="Tegischer Lukas" userId="f78daebb-0565-485c-bd0e-1cd035e796ff" providerId="ADAL" clId="{B14B5F81-27F9-4574-934A-E1BE94528CF9}" dt="2021-03-11T19:57:10.144" v="555" actId="47"/>
        <pc:sldMkLst>
          <pc:docMk/>
          <pc:sldMk cId="3962729974" sldId="332"/>
        </pc:sldMkLst>
        <pc:spChg chg="del">
          <ac:chgData name="Tegischer Lukas" userId="f78daebb-0565-485c-bd0e-1cd035e796ff" providerId="ADAL" clId="{B14B5F81-27F9-4574-934A-E1BE94528CF9}" dt="2021-03-11T19:56:35.320" v="549" actId="478"/>
          <ac:spMkLst>
            <pc:docMk/>
            <pc:sldMk cId="3962729974" sldId="332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B14B5F81-27F9-4574-934A-E1BE94528CF9}" dt="2021-03-11T19:56:59.791" v="551"/>
          <ac:spMkLst>
            <pc:docMk/>
            <pc:sldMk cId="3962729974" sldId="332"/>
            <ac:spMk id="3" creationId="{7F6D7BDE-C58D-43B8-8DE6-B5C1E3360D27}"/>
          </ac:spMkLst>
        </pc:spChg>
      </pc:sldChg>
      <pc:sldChg chg="addSp delSp modSp add mod ord modAnim">
        <pc:chgData name="Tegischer Lukas" userId="f78daebb-0565-485c-bd0e-1cd035e796ff" providerId="ADAL" clId="{B14B5F81-27F9-4574-934A-E1BE94528CF9}" dt="2021-03-11T20:09:48.434" v="717" actId="1076"/>
        <pc:sldMkLst>
          <pc:docMk/>
          <pc:sldMk cId="655540420" sldId="333"/>
        </pc:sldMkLst>
        <pc:spChg chg="mod">
          <ac:chgData name="Tegischer Lukas" userId="f78daebb-0565-485c-bd0e-1cd035e796ff" providerId="ADAL" clId="{B14B5F81-27F9-4574-934A-E1BE94528CF9}" dt="2021-03-11T19:57:26.894" v="606" actId="20577"/>
          <ac:spMkLst>
            <pc:docMk/>
            <pc:sldMk cId="655540420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14B5F81-27F9-4574-934A-E1BE94528CF9}" dt="2021-03-11T19:59:27.195" v="622" actId="1076"/>
          <ac:spMkLst>
            <pc:docMk/>
            <pc:sldMk cId="655540420" sldId="333"/>
            <ac:spMk id="3" creationId="{4E7135C2-0B79-4788-97EA-1B5F428DDCE1}"/>
          </ac:spMkLst>
        </pc:spChg>
        <pc:spChg chg="add mod">
          <ac:chgData name="Tegischer Lukas" userId="f78daebb-0565-485c-bd0e-1cd035e796ff" providerId="ADAL" clId="{B14B5F81-27F9-4574-934A-E1BE94528CF9}" dt="2021-03-11T20:03:34.459" v="655" actId="1076"/>
          <ac:spMkLst>
            <pc:docMk/>
            <pc:sldMk cId="655540420" sldId="333"/>
            <ac:spMk id="4" creationId="{7C5E340F-5571-492D-9E6F-111F03D1DC5B}"/>
          </ac:spMkLst>
        </pc:spChg>
        <pc:spChg chg="del">
          <ac:chgData name="Tegischer Lukas" userId="f78daebb-0565-485c-bd0e-1cd035e796ff" providerId="ADAL" clId="{B14B5F81-27F9-4574-934A-E1BE94528CF9}" dt="2021-03-11T19:57:14.735" v="557" actId="478"/>
          <ac:spMkLst>
            <pc:docMk/>
            <pc:sldMk cId="655540420" sldId="333"/>
            <ac:spMk id="7" creationId="{F4BA2626-33C9-4CB2-B9B2-EFD292275FA0}"/>
          </ac:spMkLst>
        </pc:spChg>
        <pc:spChg chg="add mod">
          <ac:chgData name="Tegischer Lukas" userId="f78daebb-0565-485c-bd0e-1cd035e796ff" providerId="ADAL" clId="{B14B5F81-27F9-4574-934A-E1BE94528CF9}" dt="2021-03-11T20:07:43.915" v="690" actId="1076"/>
          <ac:spMkLst>
            <pc:docMk/>
            <pc:sldMk cId="655540420" sldId="333"/>
            <ac:spMk id="12" creationId="{27DA2923-7B79-49BD-9E4C-B76388DDBE34}"/>
          </ac:spMkLst>
        </pc:spChg>
        <pc:spChg chg="add mod">
          <ac:chgData name="Tegischer Lukas" userId="f78daebb-0565-485c-bd0e-1cd035e796ff" providerId="ADAL" clId="{B14B5F81-27F9-4574-934A-E1BE94528CF9}" dt="2021-03-11T20:08:17.554" v="698" actId="1076"/>
          <ac:spMkLst>
            <pc:docMk/>
            <pc:sldMk cId="655540420" sldId="333"/>
            <ac:spMk id="13" creationId="{69C2EB8F-9B03-4AA4-8F3A-F78804268A8B}"/>
          </ac:spMkLst>
        </pc:spChg>
        <pc:spChg chg="add mod">
          <ac:chgData name="Tegischer Lukas" userId="f78daebb-0565-485c-bd0e-1cd035e796ff" providerId="ADAL" clId="{B14B5F81-27F9-4574-934A-E1BE94528CF9}" dt="2021-03-11T20:09:48.434" v="717" actId="1076"/>
          <ac:spMkLst>
            <pc:docMk/>
            <pc:sldMk cId="655540420" sldId="333"/>
            <ac:spMk id="15" creationId="{3E2ACE3C-E493-44C7-8E55-8B5716986744}"/>
          </ac:spMkLst>
        </pc:spChg>
        <pc:picChg chg="add mod modCrop">
          <ac:chgData name="Tegischer Lukas" userId="f78daebb-0565-485c-bd0e-1cd035e796ff" providerId="ADAL" clId="{B14B5F81-27F9-4574-934A-E1BE94528CF9}" dt="2021-03-11T20:02:53.595" v="641" actId="1076"/>
          <ac:picMkLst>
            <pc:docMk/>
            <pc:sldMk cId="655540420" sldId="333"/>
            <ac:picMk id="8" creationId="{624533C6-33F2-4C10-9AA0-E4B7567E4658}"/>
          </ac:picMkLst>
        </pc:picChg>
        <pc:picChg chg="del">
          <ac:chgData name="Tegischer Lukas" userId="f78daebb-0565-485c-bd0e-1cd035e796ff" providerId="ADAL" clId="{B14B5F81-27F9-4574-934A-E1BE94528CF9}" dt="2021-03-11T19:57:12.764" v="556" actId="478"/>
          <ac:picMkLst>
            <pc:docMk/>
            <pc:sldMk cId="655540420" sldId="333"/>
            <ac:picMk id="11" creationId="{65ABFD32-3280-46ED-A706-53C33A5A14C1}"/>
          </ac:picMkLst>
        </pc:picChg>
        <pc:cxnChg chg="add mod">
          <ac:chgData name="Tegischer Lukas" userId="f78daebb-0565-485c-bd0e-1cd035e796ff" providerId="ADAL" clId="{B14B5F81-27F9-4574-934A-E1BE94528CF9}" dt="2021-03-11T20:04:27.421" v="664" actId="1582"/>
          <ac:cxnSpMkLst>
            <pc:docMk/>
            <pc:sldMk cId="655540420" sldId="333"/>
            <ac:cxnSpMk id="6" creationId="{827ED3D8-D2CE-4438-A114-25D750E1D7E8}"/>
          </ac:cxnSpMkLst>
        </pc:cxnChg>
      </pc:sldChg>
      <pc:sldChg chg="del">
        <pc:chgData name="Tegischer Lukas" userId="f78daebb-0565-485c-bd0e-1cd035e796ff" providerId="ADAL" clId="{B14B5F81-27F9-4574-934A-E1BE94528CF9}" dt="2021-03-11T19:44:39.055" v="72" actId="47"/>
        <pc:sldMkLst>
          <pc:docMk/>
          <pc:sldMk cId="2805686290" sldId="333"/>
        </pc:sldMkLst>
      </pc:sldChg>
      <pc:sldChg chg="del">
        <pc:chgData name="Tegischer Lukas" userId="f78daebb-0565-485c-bd0e-1cd035e796ff" providerId="ADAL" clId="{B14B5F81-27F9-4574-934A-E1BE94528CF9}" dt="2021-03-11T19:44:40.451" v="73" actId="47"/>
        <pc:sldMkLst>
          <pc:docMk/>
          <pc:sldMk cId="2445263068" sldId="334"/>
        </pc:sldMkLst>
      </pc:sldChg>
      <pc:sldChg chg="addSp delSp modSp add mod ord">
        <pc:chgData name="Tegischer Lukas" userId="f78daebb-0565-485c-bd0e-1cd035e796ff" providerId="ADAL" clId="{B14B5F81-27F9-4574-934A-E1BE94528CF9}" dt="2021-03-11T20:11:11.634" v="742" actId="1076"/>
        <pc:sldMkLst>
          <pc:docMk/>
          <pc:sldMk cId="2603745189" sldId="334"/>
        </pc:sldMkLst>
        <pc:spChg chg="del">
          <ac:chgData name="Tegischer Lukas" userId="f78daebb-0565-485c-bd0e-1cd035e796ff" providerId="ADAL" clId="{B14B5F81-27F9-4574-934A-E1BE94528CF9}" dt="2021-03-11T20:10:00.768" v="721" actId="478"/>
          <ac:spMkLst>
            <pc:docMk/>
            <pc:sldMk cId="2603745189" sldId="33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14B5F81-27F9-4574-934A-E1BE94528CF9}" dt="2021-03-11T20:10:25.786" v="728" actId="1076"/>
          <ac:spMkLst>
            <pc:docMk/>
            <pc:sldMk cId="2603745189" sldId="334"/>
            <ac:spMk id="3" creationId="{334CD535-95EB-4842-8AC9-55A03CC8C00C}"/>
          </ac:spMkLst>
        </pc:spChg>
        <pc:picChg chg="add mod">
          <ac:chgData name="Tegischer Lukas" userId="f78daebb-0565-485c-bd0e-1cd035e796ff" providerId="ADAL" clId="{B14B5F81-27F9-4574-934A-E1BE94528CF9}" dt="2021-03-11T20:11:11.634" v="742" actId="1076"/>
          <ac:picMkLst>
            <pc:docMk/>
            <pc:sldMk cId="2603745189" sldId="334"/>
            <ac:picMk id="5" creationId="{9A4D768C-1D4A-40F8-B67B-8D824250E0A2}"/>
          </ac:picMkLst>
        </pc:picChg>
      </pc:sldChg>
      <pc:sldChg chg="del">
        <pc:chgData name="Tegischer Lukas" userId="f78daebb-0565-485c-bd0e-1cd035e796ff" providerId="ADAL" clId="{B14B5F81-27F9-4574-934A-E1BE94528CF9}" dt="2021-03-11T19:45:03.884" v="81" actId="47"/>
        <pc:sldMkLst>
          <pc:docMk/>
          <pc:sldMk cId="1331050706" sldId="335"/>
        </pc:sldMkLst>
      </pc:sldChg>
      <pc:sldChg chg="addSp delSp modSp add mod">
        <pc:chgData name="Tegischer Lukas" userId="f78daebb-0565-485c-bd0e-1cd035e796ff" providerId="ADAL" clId="{B14B5F81-27F9-4574-934A-E1BE94528CF9}" dt="2021-03-11T20:11:03.362" v="741" actId="1076"/>
        <pc:sldMkLst>
          <pc:docMk/>
          <pc:sldMk cId="3846238973" sldId="335"/>
        </pc:sldMkLst>
        <pc:picChg chg="del">
          <ac:chgData name="Tegischer Lukas" userId="f78daebb-0565-485c-bd0e-1cd035e796ff" providerId="ADAL" clId="{B14B5F81-27F9-4574-934A-E1BE94528CF9}" dt="2021-03-11T20:10:46.189" v="736" actId="478"/>
          <ac:picMkLst>
            <pc:docMk/>
            <pc:sldMk cId="3846238973" sldId="335"/>
            <ac:picMk id="5" creationId="{9A4D768C-1D4A-40F8-B67B-8D824250E0A2}"/>
          </ac:picMkLst>
        </pc:picChg>
        <pc:picChg chg="add mod">
          <ac:chgData name="Tegischer Lukas" userId="f78daebb-0565-485c-bd0e-1cd035e796ff" providerId="ADAL" clId="{B14B5F81-27F9-4574-934A-E1BE94528CF9}" dt="2021-03-11T20:11:03.362" v="741" actId="1076"/>
          <ac:picMkLst>
            <pc:docMk/>
            <pc:sldMk cId="3846238973" sldId="335"/>
            <ac:picMk id="6" creationId="{60E217B3-FE8C-45A3-890A-804FCC4F2A9A}"/>
          </ac:picMkLst>
        </pc:picChg>
      </pc:sldChg>
      <pc:sldChg chg="del">
        <pc:chgData name="Tegischer Lukas" userId="f78daebb-0565-485c-bd0e-1cd035e796ff" providerId="ADAL" clId="{B14B5F81-27F9-4574-934A-E1BE94528CF9}" dt="2021-03-11T19:44:57.167" v="79" actId="47"/>
        <pc:sldMkLst>
          <pc:docMk/>
          <pc:sldMk cId="1981799981" sldId="336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C6137576-38A5-49CE-833A-52F053CA898F}"/>
    <pc:docChg chg="custSel delSld modSld">
      <pc:chgData name="Tegischer Lukas" userId="f78daebb-0565-485c-bd0e-1cd035e796ff" providerId="ADAL" clId="{C6137576-38A5-49CE-833A-52F053CA898F}" dt="2021-04-02T07:51:21.573" v="11" actId="47"/>
      <pc:docMkLst>
        <pc:docMk/>
      </pc:docMkLst>
      <pc:sldChg chg="addSp delSp modSp mod">
        <pc:chgData name="Tegischer Lukas" userId="f78daebb-0565-485c-bd0e-1cd035e796ff" providerId="ADAL" clId="{C6137576-38A5-49CE-833A-52F053CA898F}" dt="2021-04-02T07:41:26.881" v="10" actId="14100"/>
        <pc:sldMkLst>
          <pc:docMk/>
          <pc:sldMk cId="1039441907" sldId="342"/>
        </pc:sldMkLst>
        <pc:picChg chg="add mod modCrop">
          <ac:chgData name="Tegischer Lukas" userId="f78daebb-0565-485c-bd0e-1cd035e796ff" providerId="ADAL" clId="{C6137576-38A5-49CE-833A-52F053CA898F}" dt="2021-04-02T07:41:26.881" v="10" actId="14100"/>
          <ac:picMkLst>
            <pc:docMk/>
            <pc:sldMk cId="1039441907" sldId="342"/>
            <ac:picMk id="2" creationId="{3C862D5A-C27A-449D-B98B-4CD8DD3F144D}"/>
          </ac:picMkLst>
        </pc:picChg>
        <pc:picChg chg="del">
          <ac:chgData name="Tegischer Lukas" userId="f78daebb-0565-485c-bd0e-1cd035e796ff" providerId="ADAL" clId="{C6137576-38A5-49CE-833A-52F053CA898F}" dt="2021-04-02T07:41:12.877" v="4" actId="478"/>
          <ac:picMkLst>
            <pc:docMk/>
            <pc:sldMk cId="1039441907" sldId="342"/>
            <ac:picMk id="8" creationId="{0DD1861F-DA3A-4877-9234-924BDD0FF91A}"/>
          </ac:picMkLst>
        </pc:picChg>
      </pc:sldChg>
      <pc:sldChg chg="modSp">
        <pc:chgData name="Tegischer Lukas" userId="f78daebb-0565-485c-bd0e-1cd035e796ff" providerId="ADAL" clId="{C6137576-38A5-49CE-833A-52F053CA898F}" dt="2021-04-02T07:35:54.067" v="3" actId="20577"/>
        <pc:sldMkLst>
          <pc:docMk/>
          <pc:sldMk cId="4281975019" sldId="350"/>
        </pc:sldMkLst>
        <pc:spChg chg="mod">
          <ac:chgData name="Tegischer Lukas" userId="f78daebb-0565-485c-bd0e-1cd035e796ff" providerId="ADAL" clId="{C6137576-38A5-49CE-833A-52F053CA898F}" dt="2021-04-02T07:35:54.067" v="3" actId="20577"/>
          <ac:spMkLst>
            <pc:docMk/>
            <pc:sldMk cId="4281975019" sldId="350"/>
            <ac:spMk id="4" creationId="{8A45432F-C4E4-4E2D-8541-74E4AF05A9F9}"/>
          </ac:spMkLst>
        </pc:spChg>
      </pc:sldChg>
      <pc:sldChg chg="del">
        <pc:chgData name="Tegischer Lukas" userId="f78daebb-0565-485c-bd0e-1cd035e796ff" providerId="ADAL" clId="{C6137576-38A5-49CE-833A-52F053CA898F}" dt="2021-04-02T07:51:21.573" v="11" actId="47"/>
        <pc:sldMkLst>
          <pc:docMk/>
          <pc:sldMk cId="3457651750" sldId="352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FC6D70A6-65E7-4634-B04C-F734EE691687}"/>
    <pc:docChg chg="undo redo custSel addSld delSld modSld sldOrd">
      <pc:chgData name="Tegischer Lukas" userId="f78daebb-0565-485c-bd0e-1cd035e796ff" providerId="ADAL" clId="{FC6D70A6-65E7-4634-B04C-F734EE691687}" dt="2021-03-11T21:15:33.757" v="685" actId="20577"/>
      <pc:docMkLst>
        <pc:docMk/>
      </pc:docMkLst>
      <pc:sldChg chg="modSp mod">
        <pc:chgData name="Tegischer Lukas" userId="f78daebb-0565-485c-bd0e-1cd035e796ff" providerId="ADAL" clId="{FC6D70A6-65E7-4634-B04C-F734EE691687}" dt="2021-03-11T21:14:56.318" v="66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6D70A6-65E7-4634-B04C-F734EE691687}" dt="2021-03-11T21:14:56.318" v="66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FC6D70A6-65E7-4634-B04C-F734EE691687}" dt="2021-03-11T20:42:45.957" v="77"/>
        <pc:sldMkLst>
          <pc:docMk/>
          <pc:sldMk cId="3932101437" sldId="291"/>
        </pc:sldMkLst>
        <pc:picChg chg="add mod">
          <ac:chgData name="Tegischer Lukas" userId="f78daebb-0565-485c-bd0e-1cd035e796ff" providerId="ADAL" clId="{FC6D70A6-65E7-4634-B04C-F734EE691687}" dt="2021-03-11T20:17:07.618" v="62" actId="1076"/>
          <ac:picMkLst>
            <pc:docMk/>
            <pc:sldMk cId="3932101437" sldId="291"/>
            <ac:picMk id="2" creationId="{C69CBDB4-8F9E-4E13-B168-92FB8EBE10E5}"/>
          </ac:picMkLst>
        </pc:picChg>
      </pc:sldChg>
      <pc:sldChg chg="addSp delSp modSp mod">
        <pc:chgData name="Tegischer Lukas" userId="f78daebb-0565-485c-bd0e-1cd035e796ff" providerId="ADAL" clId="{FC6D70A6-65E7-4634-B04C-F734EE691687}" dt="2021-03-11T20:47:41.273" v="78" actId="6549"/>
        <pc:sldMkLst>
          <pc:docMk/>
          <pc:sldMk cId="723336897" sldId="325"/>
        </pc:sldMkLst>
        <pc:spChg chg="mod">
          <ac:chgData name="Tegischer Lukas" userId="f78daebb-0565-485c-bd0e-1cd035e796ff" providerId="ADAL" clId="{FC6D70A6-65E7-4634-B04C-F734EE691687}" dt="2021-03-11T20:47:41.273" v="78" actId="6549"/>
          <ac:spMkLst>
            <pc:docMk/>
            <pc:sldMk cId="723336897" sldId="325"/>
            <ac:spMk id="2" creationId="{00000000-0000-0000-0000-000000000000}"/>
          </ac:spMkLst>
        </pc:spChg>
        <pc:spChg chg="del mod">
          <ac:chgData name="Tegischer Lukas" userId="f78daebb-0565-485c-bd0e-1cd035e796ff" providerId="ADAL" clId="{FC6D70A6-65E7-4634-B04C-F734EE691687}" dt="2021-03-11T20:13:18.718" v="41" actId="478"/>
          <ac:spMkLst>
            <pc:docMk/>
            <pc:sldMk cId="723336897" sldId="325"/>
            <ac:spMk id="7" creationId="{F4BA2626-33C9-4CB2-B9B2-EFD292275FA0}"/>
          </ac:spMkLst>
        </pc:spChg>
        <pc:picChg chg="add">
          <ac:chgData name="Tegischer Lukas" userId="f78daebb-0565-485c-bd0e-1cd035e796ff" providerId="ADAL" clId="{FC6D70A6-65E7-4634-B04C-F734EE691687}" dt="2021-03-11T20:13:19.562" v="42"/>
          <ac:picMkLst>
            <pc:docMk/>
            <pc:sldMk cId="723336897" sldId="325"/>
            <ac:picMk id="3" creationId="{B6332E47-D743-48A0-9932-6DC5220A48DA}"/>
          </ac:picMkLst>
        </pc:picChg>
        <pc:picChg chg="del">
          <ac:chgData name="Tegischer Lukas" userId="f78daebb-0565-485c-bd0e-1cd035e796ff" providerId="ADAL" clId="{FC6D70A6-65E7-4634-B04C-F734EE691687}" dt="2021-03-11T20:13:16.248" v="39" actId="478"/>
          <ac:picMkLst>
            <pc:docMk/>
            <pc:sldMk cId="723336897" sldId="325"/>
            <ac:picMk id="11" creationId="{65ABFD32-3280-46ED-A706-53C33A5A14C1}"/>
          </ac:picMkLst>
        </pc:picChg>
      </pc:sldChg>
      <pc:sldChg chg="del">
        <pc:chgData name="Tegischer Lukas" userId="f78daebb-0565-485c-bd0e-1cd035e796ff" providerId="ADAL" clId="{FC6D70A6-65E7-4634-B04C-F734EE691687}" dt="2021-03-11T20:56:14.558" v="258" actId="47"/>
        <pc:sldMkLst>
          <pc:docMk/>
          <pc:sldMk cId="2873976462" sldId="326"/>
        </pc:sldMkLst>
      </pc:sldChg>
      <pc:sldChg chg="addSp delSp modSp mod delAnim">
        <pc:chgData name="Tegischer Lukas" userId="f78daebb-0565-485c-bd0e-1cd035e796ff" providerId="ADAL" clId="{FC6D70A6-65E7-4634-B04C-F734EE691687}" dt="2021-03-11T21:15:03.344" v="669" actId="20577"/>
        <pc:sldMkLst>
          <pc:docMk/>
          <pc:sldMk cId="4023828120" sldId="327"/>
        </pc:sldMkLst>
        <pc:spChg chg="mod">
          <ac:chgData name="Tegischer Lukas" userId="f78daebb-0565-485c-bd0e-1cd035e796ff" providerId="ADAL" clId="{FC6D70A6-65E7-4634-B04C-F734EE691687}" dt="2021-03-11T21:15:03.344" v="669" actId="20577"/>
          <ac:spMkLst>
            <pc:docMk/>
            <pc:sldMk cId="4023828120" sldId="327"/>
            <ac:spMk id="2" creationId="{00000000-0000-0000-0000-000000000000}"/>
          </ac:spMkLst>
        </pc:spChg>
        <pc:spChg chg="del">
          <ac:chgData name="Tegischer Lukas" userId="f78daebb-0565-485c-bd0e-1cd035e796ff" providerId="ADAL" clId="{FC6D70A6-65E7-4634-B04C-F734EE691687}" dt="2021-03-11T20:51:13.679" v="102" actId="478"/>
          <ac:spMkLst>
            <pc:docMk/>
            <pc:sldMk cId="4023828120" sldId="327"/>
            <ac:spMk id="3" creationId="{70F8227B-5097-4168-89E9-42BB58AE7567}"/>
          </ac:spMkLst>
        </pc:spChg>
        <pc:spChg chg="add mod">
          <ac:chgData name="Tegischer Lukas" userId="f78daebb-0565-485c-bd0e-1cd035e796ff" providerId="ADAL" clId="{FC6D70A6-65E7-4634-B04C-F734EE691687}" dt="2021-03-11T20:52:20.624" v="122" actId="1076"/>
          <ac:spMkLst>
            <pc:docMk/>
            <pc:sldMk cId="4023828120" sldId="327"/>
            <ac:spMk id="4" creationId="{BEAD47C1-CB8F-4868-8609-AA963C6AF899}"/>
          </ac:spMkLst>
        </pc:spChg>
        <pc:spChg chg="add mod">
          <ac:chgData name="Tegischer Lukas" userId="f78daebb-0565-485c-bd0e-1cd035e796ff" providerId="ADAL" clId="{FC6D70A6-65E7-4634-B04C-F734EE691687}" dt="2021-03-11T20:52:16.030" v="121" actId="1076"/>
          <ac:spMkLst>
            <pc:docMk/>
            <pc:sldMk cId="4023828120" sldId="327"/>
            <ac:spMk id="5" creationId="{AD00470E-58D3-4782-8FD2-65ED0B8E37A1}"/>
          </ac:spMkLst>
        </pc:spChg>
        <pc:spChg chg="add del mod">
          <ac:chgData name="Tegischer Lukas" userId="f78daebb-0565-485c-bd0e-1cd035e796ff" providerId="ADAL" clId="{FC6D70A6-65E7-4634-B04C-F734EE691687}" dt="2021-03-11T20:52:29.461" v="124"/>
          <ac:spMkLst>
            <pc:docMk/>
            <pc:sldMk cId="4023828120" sldId="327"/>
            <ac:spMk id="6" creationId="{C5B41385-8A60-4A07-B2C4-DFCB9097AFF0}"/>
          </ac:spMkLst>
        </pc:spChg>
        <pc:picChg chg="del">
          <ac:chgData name="Tegischer Lukas" userId="f78daebb-0565-485c-bd0e-1cd035e796ff" providerId="ADAL" clId="{FC6D70A6-65E7-4634-B04C-F734EE691687}" dt="2021-03-11T20:51:13.679" v="102" actId="478"/>
          <ac:picMkLst>
            <pc:docMk/>
            <pc:sldMk cId="4023828120" sldId="327"/>
            <ac:picMk id="8" creationId="{F9412B0F-FD2D-4F44-9BC3-3ACD4A8A2434}"/>
          </ac:picMkLst>
        </pc:picChg>
      </pc:sldChg>
      <pc:sldChg chg="del">
        <pc:chgData name="Tegischer Lukas" userId="f78daebb-0565-485c-bd0e-1cd035e796ff" providerId="ADAL" clId="{FC6D70A6-65E7-4634-B04C-F734EE691687}" dt="2021-03-11T20:56:16.918" v="259" actId="47"/>
        <pc:sldMkLst>
          <pc:docMk/>
          <pc:sldMk cId="3437301305" sldId="328"/>
        </pc:sldMkLst>
      </pc:sldChg>
      <pc:sldChg chg="del">
        <pc:chgData name="Tegischer Lukas" userId="f78daebb-0565-485c-bd0e-1cd035e796ff" providerId="ADAL" clId="{FC6D70A6-65E7-4634-B04C-F734EE691687}" dt="2021-03-11T20:56:28.677" v="260" actId="47"/>
        <pc:sldMkLst>
          <pc:docMk/>
          <pc:sldMk cId="152662076" sldId="329"/>
        </pc:sldMkLst>
      </pc:sldChg>
      <pc:sldChg chg="del">
        <pc:chgData name="Tegischer Lukas" userId="f78daebb-0565-485c-bd0e-1cd035e796ff" providerId="ADAL" clId="{FC6D70A6-65E7-4634-B04C-F734EE691687}" dt="2021-03-11T20:56:28.677" v="260" actId="47"/>
        <pc:sldMkLst>
          <pc:docMk/>
          <pc:sldMk cId="2769148832" sldId="330"/>
        </pc:sldMkLst>
      </pc:sldChg>
      <pc:sldChg chg="del">
        <pc:chgData name="Tegischer Lukas" userId="f78daebb-0565-485c-bd0e-1cd035e796ff" providerId="ADAL" clId="{FC6D70A6-65E7-4634-B04C-F734EE691687}" dt="2021-03-11T20:56:28.677" v="260" actId="47"/>
        <pc:sldMkLst>
          <pc:docMk/>
          <pc:sldMk cId="3838977081" sldId="331"/>
        </pc:sldMkLst>
      </pc:sldChg>
      <pc:sldChg chg="del">
        <pc:chgData name="Tegischer Lukas" userId="f78daebb-0565-485c-bd0e-1cd035e796ff" providerId="ADAL" clId="{FC6D70A6-65E7-4634-B04C-F734EE691687}" dt="2021-03-11T20:56:28.677" v="260" actId="47"/>
        <pc:sldMkLst>
          <pc:docMk/>
          <pc:sldMk cId="655540420" sldId="333"/>
        </pc:sldMkLst>
      </pc:sldChg>
      <pc:sldChg chg="del">
        <pc:chgData name="Tegischer Lukas" userId="f78daebb-0565-485c-bd0e-1cd035e796ff" providerId="ADAL" clId="{FC6D70A6-65E7-4634-B04C-F734EE691687}" dt="2021-03-11T20:56:30.393" v="261" actId="47"/>
        <pc:sldMkLst>
          <pc:docMk/>
          <pc:sldMk cId="2603745189" sldId="334"/>
        </pc:sldMkLst>
      </pc:sldChg>
      <pc:sldChg chg="del">
        <pc:chgData name="Tegischer Lukas" userId="f78daebb-0565-485c-bd0e-1cd035e796ff" providerId="ADAL" clId="{FC6D70A6-65E7-4634-B04C-F734EE691687}" dt="2021-03-11T20:56:31.447" v="262" actId="47"/>
        <pc:sldMkLst>
          <pc:docMk/>
          <pc:sldMk cId="3846238973" sldId="335"/>
        </pc:sldMkLst>
      </pc:sldChg>
      <pc:sldChg chg="delSp modSp add mod">
        <pc:chgData name="Tegischer Lukas" userId="f78daebb-0565-485c-bd0e-1cd035e796ff" providerId="ADAL" clId="{FC6D70A6-65E7-4634-B04C-F734EE691687}" dt="2021-03-11T20:52:51.807" v="186" actId="1076"/>
        <pc:sldMkLst>
          <pc:docMk/>
          <pc:sldMk cId="2241755179" sldId="336"/>
        </pc:sldMkLst>
        <pc:spChg chg="mod">
          <ac:chgData name="Tegischer Lukas" userId="f78daebb-0565-485c-bd0e-1cd035e796ff" providerId="ADAL" clId="{FC6D70A6-65E7-4634-B04C-F734EE691687}" dt="2021-03-11T20:52:51.807" v="186" actId="1076"/>
          <ac:spMkLst>
            <pc:docMk/>
            <pc:sldMk cId="2241755179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FC6D70A6-65E7-4634-B04C-F734EE691687}" dt="2021-03-11T20:52:46.890" v="180" actId="478"/>
          <ac:spMkLst>
            <pc:docMk/>
            <pc:sldMk cId="2241755179" sldId="336"/>
            <ac:spMk id="4" creationId="{BEAD47C1-CB8F-4868-8609-AA963C6AF899}"/>
          </ac:spMkLst>
        </pc:spChg>
        <pc:spChg chg="del">
          <ac:chgData name="Tegischer Lukas" userId="f78daebb-0565-485c-bd0e-1cd035e796ff" providerId="ADAL" clId="{FC6D70A6-65E7-4634-B04C-F734EE691687}" dt="2021-03-11T20:52:47.762" v="181" actId="478"/>
          <ac:spMkLst>
            <pc:docMk/>
            <pc:sldMk cId="2241755179" sldId="336"/>
            <ac:spMk id="5" creationId="{AD00470E-58D3-4782-8FD2-65ED0B8E37A1}"/>
          </ac:spMkLst>
        </pc:spChg>
      </pc:sldChg>
      <pc:sldChg chg="addSp delSp modSp add mod ord">
        <pc:chgData name="Tegischer Lukas" userId="f78daebb-0565-485c-bd0e-1cd035e796ff" providerId="ADAL" clId="{FC6D70A6-65E7-4634-B04C-F734EE691687}" dt="2021-03-11T21:15:10.701" v="671" actId="20577"/>
        <pc:sldMkLst>
          <pc:docMk/>
          <pc:sldMk cId="829573231" sldId="337"/>
        </pc:sldMkLst>
        <pc:spChg chg="mod">
          <ac:chgData name="Tegischer Lukas" userId="f78daebb-0565-485c-bd0e-1cd035e796ff" providerId="ADAL" clId="{FC6D70A6-65E7-4634-B04C-F734EE691687}" dt="2021-03-11T21:15:10.701" v="671" actId="20577"/>
          <ac:spMkLst>
            <pc:docMk/>
            <pc:sldMk cId="829573231" sldId="337"/>
            <ac:spMk id="2" creationId="{00000000-0000-0000-0000-000000000000}"/>
          </ac:spMkLst>
        </pc:spChg>
        <pc:spChg chg="del">
          <ac:chgData name="Tegischer Lukas" userId="f78daebb-0565-485c-bd0e-1cd035e796ff" providerId="ADAL" clId="{FC6D70A6-65E7-4634-B04C-F734EE691687}" dt="2021-03-11T20:52:59.662" v="191" actId="478"/>
          <ac:spMkLst>
            <pc:docMk/>
            <pc:sldMk cId="829573231" sldId="337"/>
            <ac:spMk id="4" creationId="{BEAD47C1-CB8F-4868-8609-AA963C6AF899}"/>
          </ac:spMkLst>
        </pc:spChg>
        <pc:spChg chg="mod">
          <ac:chgData name="Tegischer Lukas" userId="f78daebb-0565-485c-bd0e-1cd035e796ff" providerId="ADAL" clId="{FC6D70A6-65E7-4634-B04C-F734EE691687}" dt="2021-03-11T20:53:34.639" v="202" actId="1076"/>
          <ac:spMkLst>
            <pc:docMk/>
            <pc:sldMk cId="829573231" sldId="337"/>
            <ac:spMk id="5" creationId="{AD00470E-58D3-4782-8FD2-65ED0B8E37A1}"/>
          </ac:spMkLst>
        </pc:spChg>
        <pc:picChg chg="add mod">
          <ac:chgData name="Tegischer Lukas" userId="f78daebb-0565-485c-bd0e-1cd035e796ff" providerId="ADAL" clId="{FC6D70A6-65E7-4634-B04C-F734EE691687}" dt="2021-03-11T20:53:29.751" v="200" actId="1076"/>
          <ac:picMkLst>
            <pc:docMk/>
            <pc:sldMk cId="829573231" sldId="337"/>
            <ac:picMk id="6" creationId="{7AFBCAAE-273A-4F98-926D-7D6A1AFDC73A}"/>
          </ac:picMkLst>
        </pc:picChg>
      </pc:sldChg>
      <pc:sldChg chg="addSp modSp add mod">
        <pc:chgData name="Tegischer Lukas" userId="f78daebb-0565-485c-bd0e-1cd035e796ff" providerId="ADAL" clId="{FC6D70A6-65E7-4634-B04C-F734EE691687}" dt="2021-03-11T20:54:47.216" v="225" actId="20577"/>
        <pc:sldMkLst>
          <pc:docMk/>
          <pc:sldMk cId="3839158217" sldId="338"/>
        </pc:sldMkLst>
        <pc:spChg chg="mod">
          <ac:chgData name="Tegischer Lukas" userId="f78daebb-0565-485c-bd0e-1cd035e796ff" providerId="ADAL" clId="{FC6D70A6-65E7-4634-B04C-F734EE691687}" dt="2021-03-11T20:54:40.279" v="221" actId="1076"/>
          <ac:spMkLst>
            <pc:docMk/>
            <pc:sldMk cId="3839158217" sldId="33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C6D70A6-65E7-4634-B04C-F734EE691687}" dt="2021-03-11T20:54:47.216" v="225" actId="20577"/>
          <ac:spMkLst>
            <pc:docMk/>
            <pc:sldMk cId="3839158217" sldId="338"/>
            <ac:spMk id="6" creationId="{C0CD0501-7A5F-4932-9129-BC108274323F}"/>
          </ac:spMkLst>
        </pc:spChg>
      </pc:sldChg>
      <pc:sldChg chg="addSp modSp add mod">
        <pc:chgData name="Tegischer Lukas" userId="f78daebb-0565-485c-bd0e-1cd035e796ff" providerId="ADAL" clId="{FC6D70A6-65E7-4634-B04C-F734EE691687}" dt="2021-03-11T20:55:25.259" v="239"/>
        <pc:sldMkLst>
          <pc:docMk/>
          <pc:sldMk cId="1958679859" sldId="339"/>
        </pc:sldMkLst>
        <pc:spChg chg="mod">
          <ac:chgData name="Tegischer Lukas" userId="f78daebb-0565-485c-bd0e-1cd035e796ff" providerId="ADAL" clId="{FC6D70A6-65E7-4634-B04C-F734EE691687}" dt="2021-03-11T20:55:09.119" v="227" actId="1076"/>
          <ac:spMkLst>
            <pc:docMk/>
            <pc:sldMk cId="1958679859" sldId="339"/>
            <ac:spMk id="2" creationId="{00000000-0000-0000-0000-000000000000}"/>
          </ac:spMkLst>
        </pc:spChg>
        <pc:spChg chg="mod">
          <ac:chgData name="Tegischer Lukas" userId="f78daebb-0565-485c-bd0e-1cd035e796ff" providerId="ADAL" clId="{FC6D70A6-65E7-4634-B04C-F734EE691687}" dt="2021-03-11T20:55:15.095" v="229" actId="1076"/>
          <ac:spMkLst>
            <pc:docMk/>
            <pc:sldMk cId="1958679859" sldId="339"/>
            <ac:spMk id="4" creationId="{D0BED293-DCD5-419D-9355-356016820D27}"/>
          </ac:spMkLst>
        </pc:spChg>
        <pc:spChg chg="add mod">
          <ac:chgData name="Tegischer Lukas" userId="f78daebb-0565-485c-bd0e-1cd035e796ff" providerId="ADAL" clId="{FC6D70A6-65E7-4634-B04C-F734EE691687}" dt="2021-03-11T20:55:25.259" v="239"/>
          <ac:spMkLst>
            <pc:docMk/>
            <pc:sldMk cId="1958679859" sldId="339"/>
            <ac:spMk id="6" creationId="{0C5A4879-4E61-4063-9C0B-E30A9237D9D2}"/>
          </ac:spMkLst>
        </pc:spChg>
        <pc:picChg chg="mod">
          <ac:chgData name="Tegischer Lukas" userId="f78daebb-0565-485c-bd0e-1cd035e796ff" providerId="ADAL" clId="{FC6D70A6-65E7-4634-B04C-F734EE691687}" dt="2021-03-11T20:55:11.759" v="228" actId="1076"/>
          <ac:picMkLst>
            <pc:docMk/>
            <pc:sldMk cId="1958679859" sldId="339"/>
            <ac:picMk id="9" creationId="{B8DE332A-2F21-4897-92A3-60A5527597B6}"/>
          </ac:picMkLst>
        </pc:picChg>
      </pc:sldChg>
      <pc:sldChg chg="add del">
        <pc:chgData name="Tegischer Lukas" userId="f78daebb-0565-485c-bd0e-1cd035e796ff" providerId="ADAL" clId="{FC6D70A6-65E7-4634-B04C-F734EE691687}" dt="2021-03-11T20:55:30.139" v="240" actId="47"/>
        <pc:sldMkLst>
          <pc:docMk/>
          <pc:sldMk cId="2897198166" sldId="340"/>
        </pc:sldMkLst>
      </pc:sldChg>
      <pc:sldChg chg="addSp modSp add mod">
        <pc:chgData name="Tegischer Lukas" userId="f78daebb-0565-485c-bd0e-1cd035e796ff" providerId="ADAL" clId="{FC6D70A6-65E7-4634-B04C-F734EE691687}" dt="2021-03-11T20:56:07.455" v="257" actId="1076"/>
        <pc:sldMkLst>
          <pc:docMk/>
          <pc:sldMk cId="889074608" sldId="341"/>
        </pc:sldMkLst>
        <pc:spChg chg="mod">
          <ac:chgData name="Tegischer Lukas" userId="f78daebb-0565-485c-bd0e-1cd035e796ff" providerId="ADAL" clId="{FC6D70A6-65E7-4634-B04C-F734EE691687}" dt="2021-03-11T20:56:02.557" v="255" actId="115"/>
          <ac:spMkLst>
            <pc:docMk/>
            <pc:sldMk cId="889074608" sldId="341"/>
            <ac:spMk id="2" creationId="{00000000-0000-0000-0000-000000000000}"/>
          </ac:spMkLst>
        </pc:spChg>
        <pc:spChg chg="mod">
          <ac:chgData name="Tegischer Lukas" userId="f78daebb-0565-485c-bd0e-1cd035e796ff" providerId="ADAL" clId="{FC6D70A6-65E7-4634-B04C-F734EE691687}" dt="2021-03-11T20:56:07.455" v="257" actId="1076"/>
          <ac:spMkLst>
            <pc:docMk/>
            <pc:sldMk cId="889074608" sldId="341"/>
            <ac:spMk id="5" creationId="{778EB044-82DB-4BB4-B551-8BAAB2240D34}"/>
          </ac:spMkLst>
        </pc:spChg>
        <pc:spChg chg="add mod">
          <ac:chgData name="Tegischer Lukas" userId="f78daebb-0565-485c-bd0e-1cd035e796ff" providerId="ADAL" clId="{FC6D70A6-65E7-4634-B04C-F734EE691687}" dt="2021-03-11T20:55:58.358" v="254" actId="115"/>
          <ac:spMkLst>
            <pc:docMk/>
            <pc:sldMk cId="889074608" sldId="341"/>
            <ac:spMk id="6" creationId="{1504B45A-B218-4EC0-B27A-742E1DF2D470}"/>
          </ac:spMkLst>
        </pc:spChg>
        <pc:picChg chg="mod">
          <ac:chgData name="Tegischer Lukas" userId="f78daebb-0565-485c-bd0e-1cd035e796ff" providerId="ADAL" clId="{FC6D70A6-65E7-4634-B04C-F734EE691687}" dt="2021-03-11T20:56:05.039" v="256" actId="1076"/>
          <ac:picMkLst>
            <pc:docMk/>
            <pc:sldMk cId="889074608" sldId="341"/>
            <ac:picMk id="7" creationId="{5BE2B242-3F9B-48EC-8245-32A3BCB91645}"/>
          </ac:picMkLst>
        </pc:picChg>
      </pc:sldChg>
      <pc:sldChg chg="addSp delSp modSp add mod">
        <pc:chgData name="Tegischer Lukas" userId="f78daebb-0565-485c-bd0e-1cd035e796ff" providerId="ADAL" clId="{FC6D70A6-65E7-4634-B04C-F734EE691687}" dt="2021-03-11T21:14:20.813" v="665" actId="1076"/>
        <pc:sldMkLst>
          <pc:docMk/>
          <pc:sldMk cId="1039441907" sldId="342"/>
        </pc:sldMkLst>
        <pc:spChg chg="del">
          <ac:chgData name="Tegischer Lukas" userId="f78daebb-0565-485c-bd0e-1cd035e796ff" providerId="ADAL" clId="{FC6D70A6-65E7-4634-B04C-F734EE691687}" dt="2021-03-11T20:56:36.563" v="264" actId="478"/>
          <ac:spMkLst>
            <pc:docMk/>
            <pc:sldMk cId="1039441907" sldId="34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C6D70A6-65E7-4634-B04C-F734EE691687}" dt="2021-03-11T21:11:17.448" v="623" actId="14100"/>
          <ac:spMkLst>
            <pc:docMk/>
            <pc:sldMk cId="1039441907" sldId="342"/>
            <ac:spMk id="3" creationId="{5BC554C4-7EDC-44F5-80BE-C579A96B24EF}"/>
          </ac:spMkLst>
        </pc:spChg>
        <pc:spChg chg="del">
          <ac:chgData name="Tegischer Lukas" userId="f78daebb-0565-485c-bd0e-1cd035e796ff" providerId="ADAL" clId="{FC6D70A6-65E7-4634-B04C-F734EE691687}" dt="2021-03-11T20:56:36.563" v="264" actId="478"/>
          <ac:spMkLst>
            <pc:docMk/>
            <pc:sldMk cId="1039441907" sldId="342"/>
            <ac:spMk id="5" creationId="{778EB044-82DB-4BB4-B551-8BAAB2240D34}"/>
          </ac:spMkLst>
        </pc:spChg>
        <pc:spChg chg="del">
          <ac:chgData name="Tegischer Lukas" userId="f78daebb-0565-485c-bd0e-1cd035e796ff" providerId="ADAL" clId="{FC6D70A6-65E7-4634-B04C-F734EE691687}" dt="2021-03-11T20:56:36.563" v="264" actId="478"/>
          <ac:spMkLst>
            <pc:docMk/>
            <pc:sldMk cId="1039441907" sldId="342"/>
            <ac:spMk id="6" creationId="{1504B45A-B218-4EC0-B27A-742E1DF2D470}"/>
          </ac:spMkLst>
        </pc:spChg>
        <pc:picChg chg="del">
          <ac:chgData name="Tegischer Lukas" userId="f78daebb-0565-485c-bd0e-1cd035e796ff" providerId="ADAL" clId="{FC6D70A6-65E7-4634-B04C-F734EE691687}" dt="2021-03-11T20:56:38.065" v="265" actId="478"/>
          <ac:picMkLst>
            <pc:docMk/>
            <pc:sldMk cId="1039441907" sldId="342"/>
            <ac:picMk id="7" creationId="{5BE2B242-3F9B-48EC-8245-32A3BCB91645}"/>
          </ac:picMkLst>
        </pc:picChg>
        <pc:picChg chg="add mod">
          <ac:chgData name="Tegischer Lukas" userId="f78daebb-0565-485c-bd0e-1cd035e796ff" providerId="ADAL" clId="{FC6D70A6-65E7-4634-B04C-F734EE691687}" dt="2021-03-11T21:14:20.813" v="665" actId="1076"/>
          <ac:picMkLst>
            <pc:docMk/>
            <pc:sldMk cId="1039441907" sldId="342"/>
            <ac:picMk id="8" creationId="{0DD1861F-DA3A-4877-9234-924BDD0FF91A}"/>
          </ac:picMkLst>
        </pc:picChg>
        <pc:picChg chg="del">
          <ac:chgData name="Tegischer Lukas" userId="f78daebb-0565-485c-bd0e-1cd035e796ff" providerId="ADAL" clId="{FC6D70A6-65E7-4634-B04C-F734EE691687}" dt="2021-03-11T20:56:36.563" v="264" actId="478"/>
          <ac:picMkLst>
            <pc:docMk/>
            <pc:sldMk cId="1039441907" sldId="342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C6D70A6-65E7-4634-B04C-F734EE691687}" dt="2021-03-11T21:15:16.009" v="673" actId="20577"/>
        <pc:sldMkLst>
          <pc:docMk/>
          <pc:sldMk cId="1728829137" sldId="343"/>
        </pc:sldMkLst>
        <pc:spChg chg="mod">
          <ac:chgData name="Tegischer Lukas" userId="f78daebb-0565-485c-bd0e-1cd035e796ff" providerId="ADAL" clId="{FC6D70A6-65E7-4634-B04C-F734EE691687}" dt="2021-03-11T21:15:16.009" v="673" actId="20577"/>
          <ac:spMkLst>
            <pc:docMk/>
            <pc:sldMk cId="1728829137" sldId="343"/>
            <ac:spMk id="2" creationId="{00000000-0000-0000-0000-000000000000}"/>
          </ac:spMkLst>
        </pc:spChg>
        <pc:spChg chg="mod">
          <ac:chgData name="Tegischer Lukas" userId="f78daebb-0565-485c-bd0e-1cd035e796ff" providerId="ADAL" clId="{FC6D70A6-65E7-4634-B04C-F734EE691687}" dt="2021-03-11T20:56:51.926" v="270" actId="1076"/>
          <ac:spMkLst>
            <pc:docMk/>
            <pc:sldMk cId="1728829137" sldId="343"/>
            <ac:spMk id="5" creationId="{AD00470E-58D3-4782-8FD2-65ED0B8E37A1}"/>
          </ac:spMkLst>
        </pc:spChg>
        <pc:spChg chg="add mod">
          <ac:chgData name="Tegischer Lukas" userId="f78daebb-0565-485c-bd0e-1cd035e796ff" providerId="ADAL" clId="{FC6D70A6-65E7-4634-B04C-F734EE691687}" dt="2021-03-11T20:59:55.303" v="315" actId="1076"/>
          <ac:spMkLst>
            <pc:docMk/>
            <pc:sldMk cId="1728829137" sldId="343"/>
            <ac:spMk id="7" creationId="{01D66DEB-43E2-40D4-BD95-91DF274A7CFD}"/>
          </ac:spMkLst>
        </pc:spChg>
        <pc:spChg chg="add mod">
          <ac:chgData name="Tegischer Lukas" userId="f78daebb-0565-485c-bd0e-1cd035e796ff" providerId="ADAL" clId="{FC6D70A6-65E7-4634-B04C-F734EE691687}" dt="2021-03-11T20:59:51.702" v="314" actId="1076"/>
          <ac:spMkLst>
            <pc:docMk/>
            <pc:sldMk cId="1728829137" sldId="343"/>
            <ac:spMk id="9" creationId="{B66D53DD-D2E8-44D4-96D5-C3CB02EEA12F}"/>
          </ac:spMkLst>
        </pc:spChg>
        <pc:graphicFrameChg chg="add del mod">
          <ac:chgData name="Tegischer Lukas" userId="f78daebb-0565-485c-bd0e-1cd035e796ff" providerId="ADAL" clId="{FC6D70A6-65E7-4634-B04C-F734EE691687}" dt="2021-03-11T20:57:06.574" v="273"/>
          <ac:graphicFrameMkLst>
            <pc:docMk/>
            <pc:sldMk cId="1728829137" sldId="343"/>
            <ac:graphicFrameMk id="3" creationId="{8E3088D4-9560-4204-9C5D-1ADA15E99C92}"/>
          </ac:graphicFrameMkLst>
        </pc:graphicFrameChg>
        <pc:graphicFrameChg chg="add del mod modGraphic">
          <ac:chgData name="Tegischer Lukas" userId="f78daebb-0565-485c-bd0e-1cd035e796ff" providerId="ADAL" clId="{FC6D70A6-65E7-4634-B04C-F734EE691687}" dt="2021-03-11T20:58:52.448" v="297" actId="478"/>
          <ac:graphicFrameMkLst>
            <pc:docMk/>
            <pc:sldMk cId="1728829137" sldId="343"/>
            <ac:graphicFrameMk id="4" creationId="{8285AEA6-A963-4381-976E-63C1D8EB98D1}"/>
          </ac:graphicFrameMkLst>
        </pc:graphicFrameChg>
        <pc:picChg chg="del">
          <ac:chgData name="Tegischer Lukas" userId="f78daebb-0565-485c-bd0e-1cd035e796ff" providerId="ADAL" clId="{FC6D70A6-65E7-4634-B04C-F734EE691687}" dt="2021-03-11T20:56:52.740" v="271" actId="478"/>
          <ac:picMkLst>
            <pc:docMk/>
            <pc:sldMk cId="1728829137" sldId="343"/>
            <ac:picMk id="6" creationId="{7AFBCAAE-273A-4F98-926D-7D6A1AFDC73A}"/>
          </ac:picMkLst>
        </pc:picChg>
        <pc:picChg chg="add mod">
          <ac:chgData name="Tegischer Lukas" userId="f78daebb-0565-485c-bd0e-1cd035e796ff" providerId="ADAL" clId="{FC6D70A6-65E7-4634-B04C-F734EE691687}" dt="2021-03-11T20:59:15.127" v="302" actId="1076"/>
          <ac:picMkLst>
            <pc:docMk/>
            <pc:sldMk cId="1728829137" sldId="343"/>
            <ac:picMk id="8" creationId="{2C0E0AF3-5C56-46DB-8A98-D8FE9C557BDE}"/>
          </ac:picMkLst>
        </pc:picChg>
      </pc:sldChg>
      <pc:sldChg chg="addSp delSp modSp add mod modTransition delAnim modAnim">
        <pc:chgData name="Tegischer Lukas" userId="f78daebb-0565-485c-bd0e-1cd035e796ff" providerId="ADAL" clId="{FC6D70A6-65E7-4634-B04C-F734EE691687}" dt="2021-03-11T21:15:19.002" v="675" actId="20577"/>
        <pc:sldMkLst>
          <pc:docMk/>
          <pc:sldMk cId="771810952" sldId="344"/>
        </pc:sldMkLst>
        <pc:spChg chg="mod">
          <ac:chgData name="Tegischer Lukas" userId="f78daebb-0565-485c-bd0e-1cd035e796ff" providerId="ADAL" clId="{FC6D70A6-65E7-4634-B04C-F734EE691687}" dt="2021-03-11T21:15:19.002" v="675" actId="20577"/>
          <ac:spMkLst>
            <pc:docMk/>
            <pc:sldMk cId="771810952" sldId="34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C6D70A6-65E7-4634-B04C-F734EE691687}" dt="2021-03-11T21:03:08.495" v="350" actId="1076"/>
          <ac:spMkLst>
            <pc:docMk/>
            <pc:sldMk cId="771810952" sldId="344"/>
            <ac:spMk id="4" creationId="{423A7FF2-E93B-4198-9672-E5967EBD9BBC}"/>
          </ac:spMkLst>
        </pc:spChg>
        <pc:spChg chg="add mod">
          <ac:chgData name="Tegischer Lukas" userId="f78daebb-0565-485c-bd0e-1cd035e796ff" providerId="ADAL" clId="{FC6D70A6-65E7-4634-B04C-F734EE691687}" dt="2021-03-11T21:03:11.542" v="351" actId="1076"/>
          <ac:spMkLst>
            <pc:docMk/>
            <pc:sldMk cId="771810952" sldId="344"/>
            <ac:spMk id="6" creationId="{D129DA19-4863-4EE7-B799-59E59CC0AAD6}"/>
          </ac:spMkLst>
        </pc:spChg>
        <pc:spChg chg="del">
          <ac:chgData name="Tegischer Lukas" userId="f78daebb-0565-485c-bd0e-1cd035e796ff" providerId="ADAL" clId="{FC6D70A6-65E7-4634-B04C-F734EE691687}" dt="2021-03-11T21:02:21.845" v="320" actId="478"/>
          <ac:spMkLst>
            <pc:docMk/>
            <pc:sldMk cId="771810952" sldId="344"/>
            <ac:spMk id="7" creationId="{01D66DEB-43E2-40D4-BD95-91DF274A7CFD}"/>
          </ac:spMkLst>
        </pc:spChg>
        <pc:spChg chg="del">
          <ac:chgData name="Tegischer Lukas" userId="f78daebb-0565-485c-bd0e-1cd035e796ff" providerId="ADAL" clId="{FC6D70A6-65E7-4634-B04C-F734EE691687}" dt="2021-03-11T21:02:22.324" v="321" actId="478"/>
          <ac:spMkLst>
            <pc:docMk/>
            <pc:sldMk cId="771810952" sldId="344"/>
            <ac:spMk id="9" creationId="{B66D53DD-D2E8-44D4-96D5-C3CB02EEA12F}"/>
          </ac:spMkLst>
        </pc:spChg>
        <pc:graphicFrameChg chg="add del mod">
          <ac:chgData name="Tegischer Lukas" userId="f78daebb-0565-485c-bd0e-1cd035e796ff" providerId="ADAL" clId="{FC6D70A6-65E7-4634-B04C-F734EE691687}" dt="2021-03-11T21:02:31.376" v="323"/>
          <ac:graphicFrameMkLst>
            <pc:docMk/>
            <pc:sldMk cId="771810952" sldId="344"/>
            <ac:graphicFrameMk id="3" creationId="{77C87B6E-423F-4A4E-BD78-1CCB2C00DFE4}"/>
          </ac:graphicFrameMkLst>
        </pc:graphicFrameChg>
      </pc:sldChg>
      <pc:sldChg chg="add del">
        <pc:chgData name="Tegischer Lukas" userId="f78daebb-0565-485c-bd0e-1cd035e796ff" providerId="ADAL" clId="{FC6D70A6-65E7-4634-B04C-F734EE691687}" dt="2021-03-11T20:58:58.047" v="299"/>
        <pc:sldMkLst>
          <pc:docMk/>
          <pc:sldMk cId="3005253956" sldId="344"/>
        </pc:sldMkLst>
      </pc:sldChg>
      <pc:sldChg chg="addSp delSp modSp add mod delAnim modAnim">
        <pc:chgData name="Tegischer Lukas" userId="f78daebb-0565-485c-bd0e-1cd035e796ff" providerId="ADAL" clId="{FC6D70A6-65E7-4634-B04C-F734EE691687}" dt="2021-03-11T21:15:22.309" v="677" actId="20577"/>
        <pc:sldMkLst>
          <pc:docMk/>
          <pc:sldMk cId="412401796" sldId="345"/>
        </pc:sldMkLst>
        <pc:spChg chg="mod">
          <ac:chgData name="Tegischer Lukas" userId="f78daebb-0565-485c-bd0e-1cd035e796ff" providerId="ADAL" clId="{FC6D70A6-65E7-4634-B04C-F734EE691687}" dt="2021-03-11T21:15:22.309" v="677" actId="20577"/>
          <ac:spMkLst>
            <pc:docMk/>
            <pc:sldMk cId="412401796" sldId="34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C6D70A6-65E7-4634-B04C-F734EE691687}" dt="2021-03-11T21:04:17.901" v="367" actId="20577"/>
          <ac:spMkLst>
            <pc:docMk/>
            <pc:sldMk cId="412401796" sldId="345"/>
            <ac:spMk id="3" creationId="{170E96A9-7BAD-46AC-9F16-4C798564FABC}"/>
          </ac:spMkLst>
        </pc:spChg>
        <pc:spChg chg="del">
          <ac:chgData name="Tegischer Lukas" userId="f78daebb-0565-485c-bd0e-1cd035e796ff" providerId="ADAL" clId="{FC6D70A6-65E7-4634-B04C-F734EE691687}" dt="2021-03-11T21:03:26.845" v="355" actId="478"/>
          <ac:spMkLst>
            <pc:docMk/>
            <pc:sldMk cId="412401796" sldId="345"/>
            <ac:spMk id="4" creationId="{423A7FF2-E93B-4198-9672-E5967EBD9BBC}"/>
          </ac:spMkLst>
        </pc:spChg>
        <pc:spChg chg="del">
          <ac:chgData name="Tegischer Lukas" userId="f78daebb-0565-485c-bd0e-1cd035e796ff" providerId="ADAL" clId="{FC6D70A6-65E7-4634-B04C-F734EE691687}" dt="2021-03-11T21:03:25.516" v="354" actId="478"/>
          <ac:spMkLst>
            <pc:docMk/>
            <pc:sldMk cId="412401796" sldId="345"/>
            <ac:spMk id="6" creationId="{D129DA19-4863-4EE7-B799-59E59CC0AAD6}"/>
          </ac:spMkLst>
        </pc:spChg>
        <pc:spChg chg="add mod">
          <ac:chgData name="Tegischer Lukas" userId="f78daebb-0565-485c-bd0e-1cd035e796ff" providerId="ADAL" clId="{FC6D70A6-65E7-4634-B04C-F734EE691687}" dt="2021-03-11T21:04:31.521" v="374" actId="113"/>
          <ac:spMkLst>
            <pc:docMk/>
            <pc:sldMk cId="412401796" sldId="345"/>
            <ac:spMk id="11" creationId="{0323A4D3-748F-429A-808B-F41D598076F2}"/>
          </ac:spMkLst>
        </pc:spChg>
        <pc:cxnChg chg="add mod">
          <ac:chgData name="Tegischer Lukas" userId="f78daebb-0565-485c-bd0e-1cd035e796ff" providerId="ADAL" clId="{FC6D70A6-65E7-4634-B04C-F734EE691687}" dt="2021-03-11T21:04:06.800" v="364" actId="208"/>
          <ac:cxnSpMkLst>
            <pc:docMk/>
            <pc:sldMk cId="412401796" sldId="345"/>
            <ac:cxnSpMk id="9" creationId="{0FB7FC5B-1358-4626-A8F3-53E4ECF98AD2}"/>
          </ac:cxnSpMkLst>
        </pc:cxnChg>
      </pc:sldChg>
      <pc:sldChg chg="addSp delSp modSp add mod modAnim">
        <pc:chgData name="Tegischer Lukas" userId="f78daebb-0565-485c-bd0e-1cd035e796ff" providerId="ADAL" clId="{FC6D70A6-65E7-4634-B04C-F734EE691687}" dt="2021-03-11T21:15:25.685" v="679" actId="20577"/>
        <pc:sldMkLst>
          <pc:docMk/>
          <pc:sldMk cId="3191735717" sldId="346"/>
        </pc:sldMkLst>
        <pc:spChg chg="mod">
          <ac:chgData name="Tegischer Lukas" userId="f78daebb-0565-485c-bd0e-1cd035e796ff" providerId="ADAL" clId="{FC6D70A6-65E7-4634-B04C-F734EE691687}" dt="2021-03-11T21:15:25.685" v="679" actId="20577"/>
          <ac:spMkLst>
            <pc:docMk/>
            <pc:sldMk cId="3191735717" sldId="346"/>
            <ac:spMk id="2" creationId="{00000000-0000-0000-0000-000000000000}"/>
          </ac:spMkLst>
        </pc:spChg>
        <pc:spChg chg="del">
          <ac:chgData name="Tegischer Lukas" userId="f78daebb-0565-485c-bd0e-1cd035e796ff" providerId="ADAL" clId="{FC6D70A6-65E7-4634-B04C-F734EE691687}" dt="2021-03-11T21:04:39.275" v="378" actId="478"/>
          <ac:spMkLst>
            <pc:docMk/>
            <pc:sldMk cId="3191735717" sldId="346"/>
            <ac:spMk id="3" creationId="{170E96A9-7BAD-46AC-9F16-4C798564FABC}"/>
          </ac:spMkLst>
        </pc:spChg>
        <pc:spChg chg="add mod">
          <ac:chgData name="Tegischer Lukas" userId="f78daebb-0565-485c-bd0e-1cd035e796ff" providerId="ADAL" clId="{FC6D70A6-65E7-4634-B04C-F734EE691687}" dt="2021-03-11T21:05:03.150" v="386" actId="1076"/>
          <ac:spMkLst>
            <pc:docMk/>
            <pc:sldMk cId="3191735717" sldId="346"/>
            <ac:spMk id="4" creationId="{8AD9C975-8BF8-4593-9101-00B945D46252}"/>
          </ac:spMkLst>
        </pc:spChg>
        <pc:spChg chg="del">
          <ac:chgData name="Tegischer Lukas" userId="f78daebb-0565-485c-bd0e-1cd035e796ff" providerId="ADAL" clId="{FC6D70A6-65E7-4634-B04C-F734EE691687}" dt="2021-03-11T21:04:36.663" v="376" actId="478"/>
          <ac:spMkLst>
            <pc:docMk/>
            <pc:sldMk cId="3191735717" sldId="346"/>
            <ac:spMk id="11" creationId="{0323A4D3-748F-429A-808B-F41D598076F2}"/>
          </ac:spMkLst>
        </pc:spChg>
        <pc:spChg chg="add mod">
          <ac:chgData name="Tegischer Lukas" userId="f78daebb-0565-485c-bd0e-1cd035e796ff" providerId="ADAL" clId="{FC6D70A6-65E7-4634-B04C-F734EE691687}" dt="2021-03-11T21:05:25.599" v="396" actId="1076"/>
          <ac:spMkLst>
            <pc:docMk/>
            <pc:sldMk cId="3191735717" sldId="346"/>
            <ac:spMk id="12" creationId="{245DCDB2-24AA-4D13-9C88-06D025F8C597}"/>
          </ac:spMkLst>
        </pc:spChg>
        <pc:cxnChg chg="del">
          <ac:chgData name="Tegischer Lukas" userId="f78daebb-0565-485c-bd0e-1cd035e796ff" providerId="ADAL" clId="{FC6D70A6-65E7-4634-B04C-F734EE691687}" dt="2021-03-11T21:04:38.386" v="377" actId="478"/>
          <ac:cxnSpMkLst>
            <pc:docMk/>
            <pc:sldMk cId="3191735717" sldId="346"/>
            <ac:cxnSpMk id="9" creationId="{0FB7FC5B-1358-4626-A8F3-53E4ECF98AD2}"/>
          </ac:cxnSpMkLst>
        </pc:cxnChg>
        <pc:cxnChg chg="add mod">
          <ac:chgData name="Tegischer Lukas" userId="f78daebb-0565-485c-bd0e-1cd035e796ff" providerId="ADAL" clId="{FC6D70A6-65E7-4634-B04C-F734EE691687}" dt="2021-03-11T21:05:34.906" v="397" actId="208"/>
          <ac:cxnSpMkLst>
            <pc:docMk/>
            <pc:sldMk cId="3191735717" sldId="346"/>
            <ac:cxnSpMk id="10" creationId="{3D1E36C0-FAD8-4EC5-B1EC-2C6F71B8F880}"/>
          </ac:cxnSpMkLst>
        </pc:cxnChg>
      </pc:sldChg>
      <pc:sldChg chg="addSp delSp modSp add mod modAnim">
        <pc:chgData name="Tegischer Lukas" userId="f78daebb-0565-485c-bd0e-1cd035e796ff" providerId="ADAL" clId="{FC6D70A6-65E7-4634-B04C-F734EE691687}" dt="2021-03-11T21:15:28.683" v="681" actId="20577"/>
        <pc:sldMkLst>
          <pc:docMk/>
          <pc:sldMk cId="3797828568" sldId="347"/>
        </pc:sldMkLst>
        <pc:spChg chg="mod">
          <ac:chgData name="Tegischer Lukas" userId="f78daebb-0565-485c-bd0e-1cd035e796ff" providerId="ADAL" clId="{FC6D70A6-65E7-4634-B04C-F734EE691687}" dt="2021-03-11T21:15:28.683" v="681" actId="20577"/>
          <ac:spMkLst>
            <pc:docMk/>
            <pc:sldMk cId="3797828568" sldId="34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C6D70A6-65E7-4634-B04C-F734EE691687}" dt="2021-03-11T21:05:48.888" v="405" actId="403"/>
          <ac:spMkLst>
            <pc:docMk/>
            <pc:sldMk cId="3797828568" sldId="347"/>
            <ac:spMk id="3" creationId="{F66A54E7-8FFC-4A3D-A557-DE6AD0FB7132}"/>
          </ac:spMkLst>
        </pc:spChg>
        <pc:spChg chg="del">
          <ac:chgData name="Tegischer Lukas" userId="f78daebb-0565-485c-bd0e-1cd035e796ff" providerId="ADAL" clId="{FC6D70A6-65E7-4634-B04C-F734EE691687}" dt="2021-03-11T21:05:38.804" v="399" actId="478"/>
          <ac:spMkLst>
            <pc:docMk/>
            <pc:sldMk cId="3797828568" sldId="347"/>
            <ac:spMk id="4" creationId="{8AD9C975-8BF8-4593-9101-00B945D46252}"/>
          </ac:spMkLst>
        </pc:spChg>
        <pc:spChg chg="add mod">
          <ac:chgData name="Tegischer Lukas" userId="f78daebb-0565-485c-bd0e-1cd035e796ff" providerId="ADAL" clId="{FC6D70A6-65E7-4634-B04C-F734EE691687}" dt="2021-03-11T21:06:18.351" v="415" actId="1076"/>
          <ac:spMkLst>
            <pc:docMk/>
            <pc:sldMk cId="3797828568" sldId="347"/>
            <ac:spMk id="9" creationId="{333C4EC8-825B-4A7F-962A-CDCE586A2D7C}"/>
          </ac:spMkLst>
        </pc:spChg>
        <pc:spChg chg="del">
          <ac:chgData name="Tegischer Lukas" userId="f78daebb-0565-485c-bd0e-1cd035e796ff" providerId="ADAL" clId="{FC6D70A6-65E7-4634-B04C-F734EE691687}" dt="2021-03-11T21:05:39.425" v="400" actId="478"/>
          <ac:spMkLst>
            <pc:docMk/>
            <pc:sldMk cId="3797828568" sldId="347"/>
            <ac:spMk id="12" creationId="{245DCDB2-24AA-4D13-9C88-06D025F8C597}"/>
          </ac:spMkLst>
        </pc:spChg>
        <pc:graphicFrameChg chg="add del mod">
          <ac:chgData name="Tegischer Lukas" userId="f78daebb-0565-485c-bd0e-1cd035e796ff" providerId="ADAL" clId="{FC6D70A6-65E7-4634-B04C-F734EE691687}" dt="2021-03-11T21:06:08.538" v="411"/>
          <ac:graphicFrameMkLst>
            <pc:docMk/>
            <pc:sldMk cId="3797828568" sldId="347"/>
            <ac:graphicFrameMk id="7" creationId="{A7F7CFD7-8EBE-41FE-9F45-84B0BCF2AED4}"/>
          </ac:graphicFrameMkLst>
        </pc:graphicFrameChg>
        <pc:cxnChg chg="del">
          <ac:chgData name="Tegischer Lukas" userId="f78daebb-0565-485c-bd0e-1cd035e796ff" providerId="ADAL" clId="{FC6D70A6-65E7-4634-B04C-F734EE691687}" dt="2021-03-11T21:05:40.440" v="401" actId="478"/>
          <ac:cxnSpMkLst>
            <pc:docMk/>
            <pc:sldMk cId="3797828568" sldId="347"/>
            <ac:cxnSpMk id="10" creationId="{3D1E36C0-FAD8-4EC5-B1EC-2C6F71B8F880}"/>
          </ac:cxnSpMkLst>
        </pc:cxnChg>
        <pc:cxnChg chg="add mod">
          <ac:chgData name="Tegischer Lukas" userId="f78daebb-0565-485c-bd0e-1cd035e796ff" providerId="ADAL" clId="{FC6D70A6-65E7-4634-B04C-F734EE691687}" dt="2021-03-11T21:06:00.584" v="409" actId="208"/>
          <ac:cxnSpMkLst>
            <pc:docMk/>
            <pc:sldMk cId="3797828568" sldId="347"/>
            <ac:cxnSpMk id="11" creationId="{FECB8428-05E5-4D66-9C3F-039C328C2039}"/>
          </ac:cxnSpMkLst>
        </pc:cxnChg>
      </pc:sldChg>
      <pc:sldChg chg="addSp delSp modSp add mod modAnim">
        <pc:chgData name="Tegischer Lukas" userId="f78daebb-0565-485c-bd0e-1cd035e796ff" providerId="ADAL" clId="{FC6D70A6-65E7-4634-B04C-F734EE691687}" dt="2021-03-11T21:15:31.182" v="683" actId="20577"/>
        <pc:sldMkLst>
          <pc:docMk/>
          <pc:sldMk cId="2285291154" sldId="348"/>
        </pc:sldMkLst>
        <pc:spChg chg="mod">
          <ac:chgData name="Tegischer Lukas" userId="f78daebb-0565-485c-bd0e-1cd035e796ff" providerId="ADAL" clId="{FC6D70A6-65E7-4634-B04C-F734EE691687}" dt="2021-03-11T21:15:31.182" v="683" actId="20577"/>
          <ac:spMkLst>
            <pc:docMk/>
            <pc:sldMk cId="2285291154" sldId="348"/>
            <ac:spMk id="2" creationId="{00000000-0000-0000-0000-000000000000}"/>
          </ac:spMkLst>
        </pc:spChg>
        <pc:spChg chg="del">
          <ac:chgData name="Tegischer Lukas" userId="f78daebb-0565-485c-bd0e-1cd035e796ff" providerId="ADAL" clId="{FC6D70A6-65E7-4634-B04C-F734EE691687}" dt="2021-03-11T21:06:43.341" v="422" actId="478"/>
          <ac:spMkLst>
            <pc:docMk/>
            <pc:sldMk cId="2285291154" sldId="348"/>
            <ac:spMk id="3" creationId="{F66A54E7-8FFC-4A3D-A557-DE6AD0FB7132}"/>
          </ac:spMkLst>
        </pc:spChg>
        <pc:spChg chg="add mod">
          <ac:chgData name="Tegischer Lukas" userId="f78daebb-0565-485c-bd0e-1cd035e796ff" providerId="ADAL" clId="{FC6D70A6-65E7-4634-B04C-F734EE691687}" dt="2021-03-11T21:07:00.766" v="431" actId="1076"/>
          <ac:spMkLst>
            <pc:docMk/>
            <pc:sldMk cId="2285291154" sldId="348"/>
            <ac:spMk id="4" creationId="{D2EA3C5F-8FA3-46FF-953C-D72F1EA1D1B2}"/>
          </ac:spMkLst>
        </pc:spChg>
        <pc:spChg chg="add mod">
          <ac:chgData name="Tegischer Lukas" userId="f78daebb-0565-485c-bd0e-1cd035e796ff" providerId="ADAL" clId="{FC6D70A6-65E7-4634-B04C-F734EE691687}" dt="2021-03-11T21:07:17.016" v="433" actId="1076"/>
          <ac:spMkLst>
            <pc:docMk/>
            <pc:sldMk cId="2285291154" sldId="348"/>
            <ac:spMk id="7" creationId="{B79D0CD8-DEC1-4E63-BCB0-89806A3CCC10}"/>
          </ac:spMkLst>
        </pc:spChg>
        <pc:spChg chg="del">
          <ac:chgData name="Tegischer Lukas" userId="f78daebb-0565-485c-bd0e-1cd035e796ff" providerId="ADAL" clId="{FC6D70A6-65E7-4634-B04C-F734EE691687}" dt="2021-03-11T21:06:43.732" v="423" actId="478"/>
          <ac:spMkLst>
            <pc:docMk/>
            <pc:sldMk cId="2285291154" sldId="348"/>
            <ac:spMk id="9" creationId="{333C4EC8-825B-4A7F-962A-CDCE586A2D7C}"/>
          </ac:spMkLst>
        </pc:spChg>
        <pc:cxnChg chg="mod">
          <ac:chgData name="Tegischer Lukas" userId="f78daebb-0565-485c-bd0e-1cd035e796ff" providerId="ADAL" clId="{FC6D70A6-65E7-4634-B04C-F734EE691687}" dt="2021-03-11T21:07:31.719" v="438" actId="208"/>
          <ac:cxnSpMkLst>
            <pc:docMk/>
            <pc:sldMk cId="2285291154" sldId="348"/>
            <ac:cxnSpMk id="11" creationId="{FECB8428-05E5-4D66-9C3F-039C328C2039}"/>
          </ac:cxnSpMkLst>
        </pc:cxnChg>
      </pc:sldChg>
      <pc:sldChg chg="addSp delSp modSp add mod delAnim modAnim">
        <pc:chgData name="Tegischer Lukas" userId="f78daebb-0565-485c-bd0e-1cd035e796ff" providerId="ADAL" clId="{FC6D70A6-65E7-4634-B04C-F734EE691687}" dt="2021-03-11T21:15:33.757" v="685" actId="20577"/>
        <pc:sldMkLst>
          <pc:docMk/>
          <pc:sldMk cId="3919547061" sldId="349"/>
        </pc:sldMkLst>
        <pc:spChg chg="mod">
          <ac:chgData name="Tegischer Lukas" userId="f78daebb-0565-485c-bd0e-1cd035e796ff" providerId="ADAL" clId="{FC6D70A6-65E7-4634-B04C-F734EE691687}" dt="2021-03-11T21:15:33.757" v="685" actId="20577"/>
          <ac:spMkLst>
            <pc:docMk/>
            <pc:sldMk cId="3919547061" sldId="34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C6D70A6-65E7-4634-B04C-F734EE691687}" dt="2021-03-11T21:07:50.726" v="450" actId="1076"/>
          <ac:spMkLst>
            <pc:docMk/>
            <pc:sldMk cId="3919547061" sldId="349"/>
            <ac:spMk id="3" creationId="{E5F56680-185F-45C6-BEA5-411EE718F2ED}"/>
          </ac:spMkLst>
        </pc:spChg>
        <pc:spChg chg="del">
          <ac:chgData name="Tegischer Lukas" userId="f78daebb-0565-485c-bd0e-1cd035e796ff" providerId="ADAL" clId="{FC6D70A6-65E7-4634-B04C-F734EE691687}" dt="2021-03-11T21:07:36.586" v="441" actId="478"/>
          <ac:spMkLst>
            <pc:docMk/>
            <pc:sldMk cId="3919547061" sldId="349"/>
            <ac:spMk id="4" creationId="{D2EA3C5F-8FA3-46FF-953C-D72F1EA1D1B2}"/>
          </ac:spMkLst>
        </pc:spChg>
        <pc:spChg chg="add mod">
          <ac:chgData name="Tegischer Lukas" userId="f78daebb-0565-485c-bd0e-1cd035e796ff" providerId="ADAL" clId="{FC6D70A6-65E7-4634-B04C-F734EE691687}" dt="2021-03-11T21:08:00.407" v="455" actId="1076"/>
          <ac:spMkLst>
            <pc:docMk/>
            <pc:sldMk cId="3919547061" sldId="349"/>
            <ac:spMk id="6" creationId="{BD6C0690-D432-4806-9BDA-82A533967603}"/>
          </ac:spMkLst>
        </pc:spChg>
        <pc:spChg chg="del">
          <ac:chgData name="Tegischer Lukas" userId="f78daebb-0565-485c-bd0e-1cd035e796ff" providerId="ADAL" clId="{FC6D70A6-65E7-4634-B04C-F734EE691687}" dt="2021-03-11T21:07:36.950" v="442" actId="478"/>
          <ac:spMkLst>
            <pc:docMk/>
            <pc:sldMk cId="3919547061" sldId="349"/>
            <ac:spMk id="7" creationId="{B79D0CD8-DEC1-4E63-BCB0-89806A3CCC10}"/>
          </ac:spMkLst>
        </pc:spChg>
        <pc:spChg chg="add mod">
          <ac:chgData name="Tegischer Lukas" userId="f78daebb-0565-485c-bd0e-1cd035e796ff" providerId="ADAL" clId="{FC6D70A6-65E7-4634-B04C-F734EE691687}" dt="2021-03-11T21:08:45.030" v="504" actId="1076"/>
          <ac:spMkLst>
            <pc:docMk/>
            <pc:sldMk cId="3919547061" sldId="349"/>
            <ac:spMk id="9" creationId="{A400CAEA-352A-429E-BDBC-0E61B79B4065}"/>
          </ac:spMkLst>
        </pc:spChg>
        <pc:spChg chg="add mod">
          <ac:chgData name="Tegischer Lukas" userId="f78daebb-0565-485c-bd0e-1cd035e796ff" providerId="ADAL" clId="{FC6D70A6-65E7-4634-B04C-F734EE691687}" dt="2021-03-11T21:08:54.982" v="508" actId="1076"/>
          <ac:spMkLst>
            <pc:docMk/>
            <pc:sldMk cId="3919547061" sldId="349"/>
            <ac:spMk id="10" creationId="{AB1A6E64-933E-48AF-B1FF-751703739BD6}"/>
          </ac:spMkLst>
        </pc:spChg>
        <pc:picChg chg="del">
          <ac:chgData name="Tegischer Lukas" userId="f78daebb-0565-485c-bd0e-1cd035e796ff" providerId="ADAL" clId="{FC6D70A6-65E7-4634-B04C-F734EE691687}" dt="2021-03-11T21:07:35.755" v="440" actId="478"/>
          <ac:picMkLst>
            <pc:docMk/>
            <pc:sldMk cId="3919547061" sldId="349"/>
            <ac:picMk id="8" creationId="{2C0E0AF3-5C56-46DB-8A98-D8FE9C557BDE}"/>
          </ac:picMkLst>
        </pc:picChg>
        <pc:cxnChg chg="del">
          <ac:chgData name="Tegischer Lukas" userId="f78daebb-0565-485c-bd0e-1cd035e796ff" providerId="ADAL" clId="{FC6D70A6-65E7-4634-B04C-F734EE691687}" dt="2021-03-11T21:07:37.652" v="443" actId="478"/>
          <ac:cxnSpMkLst>
            <pc:docMk/>
            <pc:sldMk cId="3919547061" sldId="349"/>
            <ac:cxnSpMk id="11" creationId="{FECB8428-05E5-4D66-9C3F-039C328C2039}"/>
          </ac:cxnSpMkLst>
        </pc:cxnChg>
      </pc:sldChg>
      <pc:sldChg chg="addSp delSp modSp add mod delAnim modAnim">
        <pc:chgData name="Tegischer Lukas" userId="f78daebb-0565-485c-bd0e-1cd035e796ff" providerId="ADAL" clId="{FC6D70A6-65E7-4634-B04C-F734EE691687}" dt="2021-03-11T21:10:57.242" v="616"/>
        <pc:sldMkLst>
          <pc:docMk/>
          <pc:sldMk cId="4281975019" sldId="350"/>
        </pc:sldMkLst>
        <pc:spChg chg="mod">
          <ac:chgData name="Tegischer Lukas" userId="f78daebb-0565-485c-bd0e-1cd035e796ff" providerId="ADAL" clId="{FC6D70A6-65E7-4634-B04C-F734EE691687}" dt="2021-03-11T21:10:07.654" v="582" actId="1076"/>
          <ac:spMkLst>
            <pc:docMk/>
            <pc:sldMk cId="4281975019" sldId="350"/>
            <ac:spMk id="2" creationId="{00000000-0000-0000-0000-000000000000}"/>
          </ac:spMkLst>
        </pc:spChg>
        <pc:spChg chg="del">
          <ac:chgData name="Tegischer Lukas" userId="f78daebb-0565-485c-bd0e-1cd035e796ff" providerId="ADAL" clId="{FC6D70A6-65E7-4634-B04C-F734EE691687}" dt="2021-03-11T21:09:04.359" v="512" actId="478"/>
          <ac:spMkLst>
            <pc:docMk/>
            <pc:sldMk cId="4281975019" sldId="350"/>
            <ac:spMk id="3" creationId="{E5F56680-185F-45C6-BEA5-411EE718F2ED}"/>
          </ac:spMkLst>
        </pc:spChg>
        <pc:spChg chg="add mod">
          <ac:chgData name="Tegischer Lukas" userId="f78daebb-0565-485c-bd0e-1cd035e796ff" providerId="ADAL" clId="{FC6D70A6-65E7-4634-B04C-F734EE691687}" dt="2021-03-11T21:10:05.049" v="581" actId="122"/>
          <ac:spMkLst>
            <pc:docMk/>
            <pc:sldMk cId="4281975019" sldId="350"/>
            <ac:spMk id="4" creationId="{8A45432F-C4E4-4E2D-8541-74E4AF05A9F9}"/>
          </ac:spMkLst>
        </pc:spChg>
        <pc:spChg chg="del">
          <ac:chgData name="Tegischer Lukas" userId="f78daebb-0565-485c-bd0e-1cd035e796ff" providerId="ADAL" clId="{FC6D70A6-65E7-4634-B04C-F734EE691687}" dt="2021-03-11T21:09:05.860" v="513" actId="478"/>
          <ac:spMkLst>
            <pc:docMk/>
            <pc:sldMk cId="4281975019" sldId="350"/>
            <ac:spMk id="5" creationId="{AD00470E-58D3-4782-8FD2-65ED0B8E37A1}"/>
          </ac:spMkLst>
        </pc:spChg>
        <pc:spChg chg="del">
          <ac:chgData name="Tegischer Lukas" userId="f78daebb-0565-485c-bd0e-1cd035e796ff" providerId="ADAL" clId="{FC6D70A6-65E7-4634-B04C-F734EE691687}" dt="2021-03-11T21:09:04.359" v="512" actId="478"/>
          <ac:spMkLst>
            <pc:docMk/>
            <pc:sldMk cId="4281975019" sldId="350"/>
            <ac:spMk id="6" creationId="{BD6C0690-D432-4806-9BDA-82A533967603}"/>
          </ac:spMkLst>
        </pc:spChg>
        <pc:spChg chg="del">
          <ac:chgData name="Tegischer Lukas" userId="f78daebb-0565-485c-bd0e-1cd035e796ff" providerId="ADAL" clId="{FC6D70A6-65E7-4634-B04C-F734EE691687}" dt="2021-03-11T21:09:04.359" v="512" actId="478"/>
          <ac:spMkLst>
            <pc:docMk/>
            <pc:sldMk cId="4281975019" sldId="350"/>
            <ac:spMk id="9" creationId="{A400CAEA-352A-429E-BDBC-0E61B79B4065}"/>
          </ac:spMkLst>
        </pc:spChg>
        <pc:spChg chg="del">
          <ac:chgData name="Tegischer Lukas" userId="f78daebb-0565-485c-bd0e-1cd035e796ff" providerId="ADAL" clId="{FC6D70A6-65E7-4634-B04C-F734EE691687}" dt="2021-03-11T21:09:04.359" v="512" actId="478"/>
          <ac:spMkLst>
            <pc:docMk/>
            <pc:sldMk cId="4281975019" sldId="350"/>
            <ac:spMk id="10" creationId="{AB1A6E64-933E-48AF-B1FF-751703739BD6}"/>
          </ac:spMkLst>
        </pc:spChg>
      </pc:sldChg>
      <pc:sldChg chg="addSp delSp modSp add mod modAnim">
        <pc:chgData name="Tegischer Lukas" userId="f78daebb-0565-485c-bd0e-1cd035e796ff" providerId="ADAL" clId="{FC6D70A6-65E7-4634-B04C-F734EE691687}" dt="2021-03-11T21:11:00.282" v="617"/>
        <pc:sldMkLst>
          <pc:docMk/>
          <pc:sldMk cId="3248820759" sldId="351"/>
        </pc:sldMkLst>
        <pc:spChg chg="mod">
          <ac:chgData name="Tegischer Lukas" userId="f78daebb-0565-485c-bd0e-1cd035e796ff" providerId="ADAL" clId="{FC6D70A6-65E7-4634-B04C-F734EE691687}" dt="2021-03-11T21:10:46.310" v="611" actId="1076"/>
          <ac:spMkLst>
            <pc:docMk/>
            <pc:sldMk cId="3248820759" sldId="35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C6D70A6-65E7-4634-B04C-F734EE691687}" dt="2021-03-11T21:10:50.959" v="615" actId="404"/>
          <ac:spMkLst>
            <pc:docMk/>
            <pc:sldMk cId="3248820759" sldId="351"/>
            <ac:spMk id="3" creationId="{F7C1FA1B-00BA-4C93-9634-A88F0D6CEE61}"/>
          </ac:spMkLst>
        </pc:spChg>
        <pc:spChg chg="del">
          <ac:chgData name="Tegischer Lukas" userId="f78daebb-0565-485c-bd0e-1cd035e796ff" providerId="ADAL" clId="{FC6D70A6-65E7-4634-B04C-F734EE691687}" dt="2021-03-11T21:10:25.879" v="603" actId="478"/>
          <ac:spMkLst>
            <pc:docMk/>
            <pc:sldMk cId="3248820759" sldId="351"/>
            <ac:spMk id="4" creationId="{8A45432F-C4E4-4E2D-8541-74E4AF05A9F9}"/>
          </ac:spMkLst>
        </pc:spChg>
      </pc:sldChg>
      <pc:sldChg chg="addSp delSp modSp add mod">
        <pc:chgData name="Tegischer Lukas" userId="f78daebb-0565-485c-bd0e-1cd035e796ff" providerId="ADAL" clId="{FC6D70A6-65E7-4634-B04C-F734EE691687}" dt="2021-03-11T21:14:06.881" v="663" actId="20577"/>
        <pc:sldMkLst>
          <pc:docMk/>
          <pc:sldMk cId="3457651750" sldId="352"/>
        </pc:sldMkLst>
        <pc:spChg chg="add mod">
          <ac:chgData name="Tegischer Lukas" userId="f78daebb-0565-485c-bd0e-1cd035e796ff" providerId="ADAL" clId="{FC6D70A6-65E7-4634-B04C-F734EE691687}" dt="2021-03-11T21:12:31.881" v="644" actId="120"/>
          <ac:spMkLst>
            <pc:docMk/>
            <pc:sldMk cId="3457651750" sldId="352"/>
            <ac:spMk id="2" creationId="{C0E9ABE1-FCB2-464E-B270-FAB7DFCFD6B5}"/>
          </ac:spMkLst>
        </pc:spChg>
        <pc:spChg chg="del">
          <ac:chgData name="Tegischer Lukas" userId="f78daebb-0565-485c-bd0e-1cd035e796ff" providerId="ADAL" clId="{FC6D70A6-65E7-4634-B04C-F734EE691687}" dt="2021-03-11T21:11:56.331" v="631" actId="478"/>
          <ac:spMkLst>
            <pc:docMk/>
            <pc:sldMk cId="3457651750" sldId="352"/>
            <ac:spMk id="3" creationId="{5BC554C4-7EDC-44F5-80BE-C579A96B24EF}"/>
          </ac:spMkLst>
        </pc:spChg>
        <pc:spChg chg="add mod">
          <ac:chgData name="Tegischer Lukas" userId="f78daebb-0565-485c-bd0e-1cd035e796ff" providerId="ADAL" clId="{FC6D70A6-65E7-4634-B04C-F734EE691687}" dt="2021-03-11T21:14:06.881" v="663" actId="20577"/>
          <ac:spMkLst>
            <pc:docMk/>
            <pc:sldMk cId="3457651750" sldId="352"/>
            <ac:spMk id="4" creationId="{E077E892-39C2-4C34-A880-992D001ABC52}"/>
          </ac:spMkLst>
        </pc:spChg>
        <pc:spChg chg="add mod">
          <ac:chgData name="Tegischer Lukas" userId="f78daebb-0565-485c-bd0e-1cd035e796ff" providerId="ADAL" clId="{FC6D70A6-65E7-4634-B04C-F734EE691687}" dt="2021-03-11T21:13:25.142" v="657" actId="14100"/>
          <ac:spMkLst>
            <pc:docMk/>
            <pc:sldMk cId="3457651750" sldId="352"/>
            <ac:spMk id="5" creationId="{F3B7AB4F-87F2-4FB6-93B0-B16FBFCB2368}"/>
          </ac:spMkLst>
        </pc:spChg>
        <pc:spChg chg="add mod">
          <ac:chgData name="Tegischer Lukas" userId="f78daebb-0565-485c-bd0e-1cd035e796ff" providerId="ADAL" clId="{FC6D70A6-65E7-4634-B04C-F734EE691687}" dt="2021-03-11T21:13:14.134" v="653" actId="1582"/>
          <ac:spMkLst>
            <pc:docMk/>
            <pc:sldMk cId="3457651750" sldId="352"/>
            <ac:spMk id="6" creationId="{CD4F8F88-AE8D-44CA-A62B-ADBF6CC2827A}"/>
          </ac:spMkLst>
        </pc:spChg>
        <pc:picChg chg="del">
          <ac:chgData name="Tegischer Lukas" userId="f78daebb-0565-485c-bd0e-1cd035e796ff" providerId="ADAL" clId="{FC6D70A6-65E7-4634-B04C-F734EE691687}" dt="2021-03-11T21:11:54.743" v="630" actId="478"/>
          <ac:picMkLst>
            <pc:docMk/>
            <pc:sldMk cId="3457651750" sldId="352"/>
            <ac:picMk id="8" creationId="{0DD1861F-DA3A-4877-9234-924BDD0FF91A}"/>
          </ac:picMkLst>
        </pc:picChg>
      </pc:sldChg>
    </pc:docChg>
  </pc:docChgLst>
  <pc:docChgLst>
    <pc:chgData name="Tegischer Lukas" userId="f78daebb-0565-485c-bd0e-1cd035e796ff" providerId="ADAL" clId="{502837EC-3C76-4A6C-874B-A3531DFFE6C8}"/>
    <pc:docChg chg="custSel delSld modSld">
      <pc:chgData name="Tegischer Lukas" userId="f78daebb-0565-485c-bd0e-1cd035e796ff" providerId="ADAL" clId="{502837EC-3C76-4A6C-874B-A3531DFFE6C8}" dt="2022-11-04T11:15:06.848" v="19" actId="47"/>
      <pc:docMkLst>
        <pc:docMk/>
      </pc:docMkLst>
      <pc:sldChg chg="delSp mod">
        <pc:chgData name="Tegischer Lukas" userId="f78daebb-0565-485c-bd0e-1cd035e796ff" providerId="ADAL" clId="{502837EC-3C76-4A6C-874B-A3531DFFE6C8}" dt="2022-11-04T11:14:47.00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502837EC-3C76-4A6C-874B-A3531DFFE6C8}" dt="2022-11-04T11:14:47.00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02837EC-3C76-4A6C-874B-A3531DFFE6C8}" dt="2022-11-04T11:15:04.980" v="18" actId="47"/>
        <pc:sldMkLst>
          <pc:docMk/>
          <pc:sldMk cId="3932101437" sldId="291"/>
        </pc:sldMkLst>
      </pc:sldChg>
      <pc:sldChg chg="delSp del mod">
        <pc:chgData name="Tegischer Lukas" userId="f78daebb-0565-485c-bd0e-1cd035e796ff" providerId="ADAL" clId="{502837EC-3C76-4A6C-874B-A3531DFFE6C8}" dt="2022-11-04T11:14:49.779" v="2" actId="47"/>
        <pc:sldMkLst>
          <pc:docMk/>
          <pc:sldMk cId="723336897" sldId="325"/>
        </pc:sldMkLst>
        <pc:picChg chg="del">
          <ac:chgData name="Tegischer Lukas" userId="f78daebb-0565-485c-bd0e-1cd035e796ff" providerId="ADAL" clId="{502837EC-3C76-4A6C-874B-A3531DFFE6C8}" dt="2022-11-04T11:14:47.935" v="1" actId="478"/>
          <ac:picMkLst>
            <pc:docMk/>
            <pc:sldMk cId="723336897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1.070" v="3" actId="478"/>
        <pc:sldMkLst>
          <pc:docMk/>
          <pc:sldMk cId="4023828120" sldId="327"/>
        </pc:sldMkLst>
        <pc:picChg chg="del">
          <ac:chgData name="Tegischer Lukas" userId="f78daebb-0565-485c-bd0e-1cd035e796ff" providerId="ADAL" clId="{502837EC-3C76-4A6C-874B-A3531DFFE6C8}" dt="2022-11-04T11:14:51.070" v="3" actId="478"/>
          <ac:picMkLst>
            <pc:docMk/>
            <pc:sldMk cId="4023828120" sldId="327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502837EC-3C76-4A6C-874B-A3531DFFE6C8}" dt="2022-11-04T11:15:06.848" v="19" actId="47"/>
        <pc:sldMkLst>
          <pc:docMk/>
          <pc:sldMk cId="2241755179" sldId="336"/>
        </pc:sldMkLst>
        <pc:picChg chg="del">
          <ac:chgData name="Tegischer Lukas" userId="f78daebb-0565-485c-bd0e-1cd035e796ff" providerId="ADAL" clId="{502837EC-3C76-4A6C-874B-A3531DFFE6C8}" dt="2022-11-04T11:14:52.019" v="4" actId="478"/>
          <ac:picMkLst>
            <pc:docMk/>
            <pc:sldMk cId="2241755179" sldId="33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2.921" v="5" actId="478"/>
        <pc:sldMkLst>
          <pc:docMk/>
          <pc:sldMk cId="829573231" sldId="337"/>
        </pc:sldMkLst>
        <pc:picChg chg="del">
          <ac:chgData name="Tegischer Lukas" userId="f78daebb-0565-485c-bd0e-1cd035e796ff" providerId="ADAL" clId="{502837EC-3C76-4A6C-874B-A3531DFFE6C8}" dt="2022-11-04T11:14:52.921" v="5" actId="478"/>
          <ac:picMkLst>
            <pc:docMk/>
            <pc:sldMk cId="829573231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3.740" v="6" actId="478"/>
        <pc:sldMkLst>
          <pc:docMk/>
          <pc:sldMk cId="3839158217" sldId="338"/>
        </pc:sldMkLst>
        <pc:picChg chg="del">
          <ac:chgData name="Tegischer Lukas" userId="f78daebb-0565-485c-bd0e-1cd035e796ff" providerId="ADAL" clId="{502837EC-3C76-4A6C-874B-A3531DFFE6C8}" dt="2022-11-04T11:14:53.740" v="6" actId="478"/>
          <ac:picMkLst>
            <pc:docMk/>
            <pc:sldMk cId="3839158217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4.393" v="7" actId="478"/>
        <pc:sldMkLst>
          <pc:docMk/>
          <pc:sldMk cId="1958679859" sldId="339"/>
        </pc:sldMkLst>
        <pc:picChg chg="del">
          <ac:chgData name="Tegischer Lukas" userId="f78daebb-0565-485c-bd0e-1cd035e796ff" providerId="ADAL" clId="{502837EC-3C76-4A6C-874B-A3531DFFE6C8}" dt="2022-11-04T11:14:54.393" v="7" actId="478"/>
          <ac:picMkLst>
            <pc:docMk/>
            <pc:sldMk cId="1958679859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4.992" v="8" actId="478"/>
        <pc:sldMkLst>
          <pc:docMk/>
          <pc:sldMk cId="889074608" sldId="341"/>
        </pc:sldMkLst>
        <pc:picChg chg="del">
          <ac:chgData name="Tegischer Lukas" userId="f78daebb-0565-485c-bd0e-1cd035e796ff" providerId="ADAL" clId="{502837EC-3C76-4A6C-874B-A3531DFFE6C8}" dt="2022-11-04T11:14:54.992" v="8" actId="478"/>
          <ac:picMkLst>
            <pc:docMk/>
            <pc:sldMk cId="889074608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5.505" v="9" actId="478"/>
        <pc:sldMkLst>
          <pc:docMk/>
          <pc:sldMk cId="1728829137" sldId="343"/>
        </pc:sldMkLst>
        <pc:picChg chg="del">
          <ac:chgData name="Tegischer Lukas" userId="f78daebb-0565-485c-bd0e-1cd035e796ff" providerId="ADAL" clId="{502837EC-3C76-4A6C-874B-A3531DFFE6C8}" dt="2022-11-04T11:14:55.505" v="9" actId="478"/>
          <ac:picMkLst>
            <pc:docMk/>
            <pc:sldMk cId="1728829137" sldId="34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6.045" v="10" actId="478"/>
        <pc:sldMkLst>
          <pc:docMk/>
          <pc:sldMk cId="771810952" sldId="344"/>
        </pc:sldMkLst>
        <pc:picChg chg="del">
          <ac:chgData name="Tegischer Lukas" userId="f78daebb-0565-485c-bd0e-1cd035e796ff" providerId="ADAL" clId="{502837EC-3C76-4A6C-874B-A3531DFFE6C8}" dt="2022-11-04T11:14:56.045" v="10" actId="478"/>
          <ac:picMkLst>
            <pc:docMk/>
            <pc:sldMk cId="771810952" sldId="34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6.554" v="11" actId="478"/>
        <pc:sldMkLst>
          <pc:docMk/>
          <pc:sldMk cId="412401796" sldId="345"/>
        </pc:sldMkLst>
        <pc:picChg chg="del">
          <ac:chgData name="Tegischer Lukas" userId="f78daebb-0565-485c-bd0e-1cd035e796ff" providerId="ADAL" clId="{502837EC-3C76-4A6C-874B-A3531DFFE6C8}" dt="2022-11-04T11:14:56.554" v="11" actId="478"/>
          <ac:picMkLst>
            <pc:docMk/>
            <pc:sldMk cId="412401796" sldId="34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9.089" v="12" actId="478"/>
        <pc:sldMkLst>
          <pc:docMk/>
          <pc:sldMk cId="3191735717" sldId="346"/>
        </pc:sldMkLst>
        <pc:picChg chg="del">
          <ac:chgData name="Tegischer Lukas" userId="f78daebb-0565-485c-bd0e-1cd035e796ff" providerId="ADAL" clId="{502837EC-3C76-4A6C-874B-A3531DFFE6C8}" dt="2022-11-04T11:14:59.089" v="12" actId="478"/>
          <ac:picMkLst>
            <pc:docMk/>
            <pc:sldMk cId="3191735717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4:59.827" v="13" actId="478"/>
        <pc:sldMkLst>
          <pc:docMk/>
          <pc:sldMk cId="3797828568" sldId="347"/>
        </pc:sldMkLst>
        <pc:picChg chg="del">
          <ac:chgData name="Tegischer Lukas" userId="f78daebb-0565-485c-bd0e-1cd035e796ff" providerId="ADAL" clId="{502837EC-3C76-4A6C-874B-A3531DFFE6C8}" dt="2022-11-04T11:14:59.827" v="13" actId="478"/>
          <ac:picMkLst>
            <pc:docMk/>
            <pc:sldMk cId="3797828568" sldId="34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5:00.592" v="14" actId="478"/>
        <pc:sldMkLst>
          <pc:docMk/>
          <pc:sldMk cId="2285291154" sldId="348"/>
        </pc:sldMkLst>
        <pc:picChg chg="del">
          <ac:chgData name="Tegischer Lukas" userId="f78daebb-0565-485c-bd0e-1cd035e796ff" providerId="ADAL" clId="{502837EC-3C76-4A6C-874B-A3531DFFE6C8}" dt="2022-11-04T11:15:00.592" v="14" actId="478"/>
          <ac:picMkLst>
            <pc:docMk/>
            <pc:sldMk cId="2285291154" sldId="34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5:01.270" v="15" actId="478"/>
        <pc:sldMkLst>
          <pc:docMk/>
          <pc:sldMk cId="3919547061" sldId="349"/>
        </pc:sldMkLst>
        <pc:picChg chg="del">
          <ac:chgData name="Tegischer Lukas" userId="f78daebb-0565-485c-bd0e-1cd035e796ff" providerId="ADAL" clId="{502837EC-3C76-4A6C-874B-A3531DFFE6C8}" dt="2022-11-04T11:15:01.270" v="15" actId="478"/>
          <ac:picMkLst>
            <pc:docMk/>
            <pc:sldMk cId="3919547061" sldId="34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5:01.916" v="16" actId="478"/>
        <pc:sldMkLst>
          <pc:docMk/>
          <pc:sldMk cId="4281975019" sldId="350"/>
        </pc:sldMkLst>
        <pc:picChg chg="del">
          <ac:chgData name="Tegischer Lukas" userId="f78daebb-0565-485c-bd0e-1cd035e796ff" providerId="ADAL" clId="{502837EC-3C76-4A6C-874B-A3531DFFE6C8}" dt="2022-11-04T11:15:01.916" v="16" actId="478"/>
          <ac:picMkLst>
            <pc:docMk/>
            <pc:sldMk cId="4281975019" sldId="35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2837EC-3C76-4A6C-874B-A3531DFFE6C8}" dt="2022-11-04T11:15:02.541" v="17" actId="478"/>
        <pc:sldMkLst>
          <pc:docMk/>
          <pc:sldMk cId="3248820759" sldId="351"/>
        </pc:sldMkLst>
        <pc:picChg chg="del">
          <ac:chgData name="Tegischer Lukas" userId="f78daebb-0565-485c-bd0e-1cd035e796ff" providerId="ADAL" clId="{502837EC-3C76-4A6C-874B-A3531DFFE6C8}" dt="2022-11-04T11:15:02.541" v="17" actId="478"/>
          <ac:picMkLst>
            <pc:docMk/>
            <pc:sldMk cId="3248820759" sldId="35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6226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537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01336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3121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8348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3818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4044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339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8338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3391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4189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4539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8797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898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2452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5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5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2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346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/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𝑠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𝑡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𝑨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mbria Math" panose="02040503050406030204" pitchFamily="18" charset="0"/>
                            </a:rPr>
                            <m:t>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2C0E0AF3-5C56-46DB-8A98-D8FE9C557B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3539" y="3514724"/>
            <a:ext cx="8317711" cy="2257795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8AD9C975-8BF8-4593-9101-00B945D46252}"/>
              </a:ext>
            </a:extLst>
          </p:cNvPr>
          <p:cNvSpPr/>
          <p:nvPr/>
        </p:nvSpPr>
        <p:spPr>
          <a:xfrm>
            <a:off x="1350164" y="2405508"/>
            <a:ext cx="3350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nl-NL" sz="2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Amplitude (in m)</a:t>
            </a:r>
            <a:endParaRPr lang="de-AT" sz="2800" dirty="0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3D1E36C0-FAD8-4EC5-B1EC-2C6F71B8F880}"/>
              </a:ext>
            </a:extLst>
          </p:cNvPr>
          <p:cNvCxnSpPr>
            <a:cxnSpLocks/>
          </p:cNvCxnSpPr>
          <p:nvPr/>
        </p:nvCxnSpPr>
        <p:spPr>
          <a:xfrm flipV="1">
            <a:off x="3429000" y="1530964"/>
            <a:ext cx="1615762" cy="8745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245DCDB2-24AA-4D13-9C88-06D025F8C597}"/>
              </a:ext>
            </a:extLst>
          </p:cNvPr>
          <p:cNvSpPr/>
          <p:nvPr/>
        </p:nvSpPr>
        <p:spPr>
          <a:xfrm>
            <a:off x="5117303" y="225161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größte Entfernung des schwingenden Körpers von der Ruhelage (=größte Auslenkung)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19173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346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/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𝑠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𝑡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𝑨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mbria Math" panose="02040503050406030204" pitchFamily="18" charset="0"/>
                            </a:rPr>
                            <m:t>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2C0E0AF3-5C56-46DB-8A98-D8FE9C557B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3539" y="3514724"/>
            <a:ext cx="8317711" cy="22577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66A54E7-8FFC-4A3D-A557-DE6AD0FB7132}"/>
                  </a:ext>
                </a:extLst>
              </p:cNvPr>
              <p:cNvSpPr/>
              <p:nvPr/>
            </p:nvSpPr>
            <p:spPr>
              <a:xfrm>
                <a:off x="1683539" y="2424735"/>
                <a:ext cx="25426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de-AT" sz="24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… Kreisfrequenz</a:t>
                </a:r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66A54E7-8FFC-4A3D-A557-DE6AD0FB71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539" y="2424735"/>
                <a:ext cx="2542684" cy="461665"/>
              </a:xfrm>
              <a:prstGeom prst="rect">
                <a:avLst/>
              </a:prstGeom>
              <a:blipFill>
                <a:blip r:embed="rId6"/>
                <a:stretch>
                  <a:fillRect t="-10667" r="-2638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FECB8428-05E5-4D66-9C3F-039C328C2039}"/>
              </a:ext>
            </a:extLst>
          </p:cNvPr>
          <p:cNvCxnSpPr>
            <a:cxnSpLocks/>
          </p:cNvCxnSpPr>
          <p:nvPr/>
        </p:nvCxnSpPr>
        <p:spPr>
          <a:xfrm flipV="1">
            <a:off x="4095750" y="1484796"/>
            <a:ext cx="1864558" cy="93993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333C4EC8-825B-4A7F-962A-CDCE586A2D7C}"/>
              </a:ext>
            </a:extLst>
          </p:cNvPr>
          <p:cNvSpPr/>
          <p:nvPr/>
        </p:nvSpPr>
        <p:spPr>
          <a:xfrm>
            <a:off x="5155576" y="2455512"/>
            <a:ext cx="63586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Anzahl der Schwingungen bzw. Perioden im Intervall [0; 2</a:t>
            </a:r>
            <a:r>
              <a:rPr lang="de-AT" sz="2000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𝜋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79782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346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/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𝑠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𝑡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𝑨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mbria Math" panose="02040503050406030204" pitchFamily="18" charset="0"/>
                            </a:rPr>
                            <m:t>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2C0E0AF3-5C56-46DB-8A98-D8FE9C557B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3539" y="3514724"/>
            <a:ext cx="8317711" cy="2257795"/>
          </a:xfrm>
          <a:prstGeom prst="rect">
            <a:avLst/>
          </a:prstGeom>
        </p:spPr>
      </p:pic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FECB8428-05E5-4D66-9C3F-039C328C2039}"/>
              </a:ext>
            </a:extLst>
          </p:cNvPr>
          <p:cNvCxnSpPr>
            <a:cxnSpLocks/>
          </p:cNvCxnSpPr>
          <p:nvPr/>
        </p:nvCxnSpPr>
        <p:spPr>
          <a:xfrm flipV="1">
            <a:off x="6286496" y="1557082"/>
            <a:ext cx="1245437" cy="953603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D2EA3C5F-8FA3-46FF-953C-D72F1EA1D1B2}"/>
                  </a:ext>
                </a:extLst>
              </p:cNvPr>
              <p:cNvSpPr/>
              <p:nvPr/>
            </p:nvSpPr>
            <p:spPr>
              <a:xfrm>
                <a:off x="374398" y="2543472"/>
                <a:ext cx="41106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AT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𝝋</m:t>
                        </m:r>
                      </m:e>
                      <m:sub>
                        <m:r>
                          <a:rPr lang="de-AT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de-AT" sz="24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… Phasenverschiebungszeit</a:t>
                </a:r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D2EA3C5F-8FA3-46FF-953C-D72F1EA1D1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8" y="2543472"/>
                <a:ext cx="4110612" cy="461665"/>
              </a:xfrm>
              <a:prstGeom prst="rect">
                <a:avLst/>
              </a:prstGeom>
              <a:blipFill>
                <a:blip r:embed="rId6"/>
                <a:stretch>
                  <a:fillRect l="-444" t="-10526" r="-1481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B79D0CD8-DEC1-4E63-BCB0-89806A3CCC10}"/>
                  </a:ext>
                </a:extLst>
              </p:cNvPr>
              <p:cNvSpPr/>
              <p:nvPr/>
            </p:nvSpPr>
            <p:spPr>
              <a:xfrm>
                <a:off x="5015229" y="2589638"/>
                <a:ext cx="53835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Verschiebung des Graphen um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Sekunden nach links.</a:t>
                </a:r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B79D0CD8-DEC1-4E63-BCB0-89806A3CCC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229" y="2589638"/>
                <a:ext cx="5383525" cy="369332"/>
              </a:xfrm>
              <a:prstGeom prst="rect">
                <a:avLst/>
              </a:prstGeom>
              <a:blipFill>
                <a:blip r:embed="rId7"/>
                <a:stretch>
                  <a:fillRect l="-1019" t="-10000" r="-227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529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346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/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𝑠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𝑡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𝑨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mbria Math" panose="02040503050406030204" pitchFamily="18" charset="0"/>
                            </a:rPr>
                            <m:t>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E5F56680-185F-45C6-BEA5-411EE718F2ED}"/>
              </a:ext>
            </a:extLst>
          </p:cNvPr>
          <p:cNvSpPr/>
          <p:nvPr/>
        </p:nvSpPr>
        <p:spPr>
          <a:xfrm>
            <a:off x="821778" y="2653784"/>
            <a:ext cx="3801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Schwingungsdauer T (in </a:t>
            </a:r>
            <a:r>
              <a:rPr lang="de-AT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AT" sz="24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D6C0690-D432-4806-9BDA-82A533967603}"/>
              </a:ext>
            </a:extLst>
          </p:cNvPr>
          <p:cNvSpPr/>
          <p:nvPr/>
        </p:nvSpPr>
        <p:spPr>
          <a:xfrm>
            <a:off x="5573870" y="2653784"/>
            <a:ext cx="4671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Zeitdauer einer (vollen) Schwingung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A400CAEA-352A-429E-BDBC-0E61B79B4065}"/>
                  </a:ext>
                </a:extLst>
              </p:cNvPr>
              <p:cNvSpPr/>
              <p:nvPr/>
            </p:nvSpPr>
            <p:spPr>
              <a:xfrm>
                <a:off x="821778" y="4234934"/>
                <a:ext cx="516647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4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Frequenz f (Einheit: 1 Hz [Hertz]=</a:t>
                </a:r>
                <a14:m>
                  <m:oMath xmlns:m="http://schemas.openxmlformats.org/officeDocument/2006/math">
                    <m:r>
                      <a:rPr lang="de-AT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sSup>
                      <m:sSupPr>
                        <m:ctrlPr>
                          <a:rPr lang="de-AT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𝒔</m:t>
                        </m:r>
                      </m:e>
                      <m:sup>
                        <m:r>
                          <a:rPr lang="de-AT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de-AT" sz="2400" dirty="0"/>
                  <a:t>)</a:t>
                </a: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A400CAEA-352A-429E-BDBC-0E61B79B40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78" y="4234934"/>
                <a:ext cx="5166479" cy="470000"/>
              </a:xfrm>
              <a:prstGeom prst="rect">
                <a:avLst/>
              </a:prstGeom>
              <a:blipFill>
                <a:blip r:embed="rId5"/>
                <a:stretch>
                  <a:fillRect l="-1889" t="-10390" r="-472" b="-298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AB1A6E64-933E-48AF-B1FF-751703739BD6}"/>
              </a:ext>
            </a:extLst>
          </p:cNvPr>
          <p:cNvSpPr/>
          <p:nvPr/>
        </p:nvSpPr>
        <p:spPr>
          <a:xfrm>
            <a:off x="6365670" y="4272618"/>
            <a:ext cx="39600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 der Schwingungen pro Sekunde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91954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136031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Zusammenhang: Schwingungsdauer und Frequenz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A45432F-C4E4-4E2D-8541-74E4AF05A9F9}"/>
                  </a:ext>
                </a:extLst>
              </p:cNvPr>
              <p:cNvSpPr/>
              <p:nvPr/>
            </p:nvSpPr>
            <p:spPr>
              <a:xfrm>
                <a:off x="1843086" y="2376787"/>
                <a:ext cx="8505825" cy="2253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Führt der schwingende Körper f Schwingungen in einer Sekunde aus, dann dauert eine Schwingung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Sekunden. Daraus folgt: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0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𝑇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𝑢𝑛𝑑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         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𝑓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A45432F-C4E4-4E2D-8541-74E4AF05A9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086" y="2376787"/>
                <a:ext cx="8505825" cy="2253694"/>
              </a:xfrm>
              <a:prstGeom prst="rect">
                <a:avLst/>
              </a:prstGeom>
              <a:blipFill>
                <a:blip r:embed="rId4"/>
                <a:stretch>
                  <a:fillRect t="-18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197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49" y="160796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Zusammenhang: Frequenz und Kreisfrequenz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7C1FA1B-00BA-4C93-9634-A88F0D6CEE61}"/>
                  </a:ext>
                </a:extLst>
              </p:cNvPr>
              <p:cNvSpPr/>
              <p:nvPr/>
            </p:nvSpPr>
            <p:spPr>
              <a:xfrm>
                <a:off x="1176334" y="2636542"/>
                <a:ext cx="9839325" cy="22972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 Sekunde legt der Körper außerdem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𝑓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Schwingungen zurück, da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Anzahl der Schwingungen in 2</a:t>
                </a:r>
                <a:r>
                  <a:rPr lang="de-AT" sz="2400" dirty="0"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𝜋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Sekunden angibt.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𝑓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→ 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𝜔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𝜋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7C1FA1B-00BA-4C93-9634-A88F0D6CEE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334" y="2636542"/>
                <a:ext cx="9839325" cy="22972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882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5BC554C4-7EDC-44F5-80BE-C579A96B24EF}"/>
                  </a:ext>
                </a:extLst>
              </p:cNvPr>
              <p:cNvSpPr/>
              <p:nvPr/>
            </p:nvSpPr>
            <p:spPr>
              <a:xfrm>
                <a:off x="590549" y="562497"/>
                <a:ext cx="11020425" cy="1006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Graph einer harmonischen Schwingung der Form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𝑠</m:t>
                    </m:r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𝑡</m:t>
                    </m:r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de-AT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𝑨</m:t>
                    </m:r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d>
                      <m:dPr>
                        <m:ctrlPr>
                          <a:rPr lang="de-A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𝝎</m:t>
                        </m:r>
                        <m:r>
                          <a:rPr lang="de-A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de-AT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AT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de-AT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mbria Math" panose="02040503050406030204" pitchFamily="18" charset="0"/>
                                  </a:rPr>
                                  <m:t>𝝋</m:t>
                                </m:r>
                              </m:e>
                              <m:sub>
                                <m:r>
                                  <a:rPr lang="de-AT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dargestellt. Bestimme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Amplitude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Schwingungsdauer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Frequenz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Kreisfrequenz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Schwingung (t in s, s(t) in m). Gib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an.</a:t>
                </a: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5BC554C4-7EDC-44F5-80BE-C579A96B24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49" y="562497"/>
                <a:ext cx="11020425" cy="1006429"/>
              </a:xfrm>
              <a:prstGeom prst="rect">
                <a:avLst/>
              </a:prstGeom>
              <a:blipFill>
                <a:blip r:embed="rId3"/>
                <a:stretch>
                  <a:fillRect l="-498" r="-498"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3C862D5A-C27A-449D-B98B-4CD8DD3F144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120" b="41037"/>
          <a:stretch/>
        </p:blipFill>
        <p:spPr>
          <a:xfrm>
            <a:off x="416560" y="1686560"/>
            <a:ext cx="5494199" cy="277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44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76979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EAD47C1-CB8F-4868-8609-AA963C6AF899}"/>
              </a:ext>
            </a:extLst>
          </p:cNvPr>
          <p:cNvSpPr/>
          <p:nvPr/>
        </p:nvSpPr>
        <p:spPr>
          <a:xfrm>
            <a:off x="1395409" y="1905019"/>
            <a:ext cx="9401175" cy="1959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 einem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Federpendel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versteht man einen an einer Feder befestigten Körper, der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eine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Ruhelage schwingt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Trägt man die Abstände des Körpers </a:t>
            </a:r>
            <a:r>
              <a:rPr lang="de-AT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𝑠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𝑡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von der Ruhelage entlang einer Zeitachse auf, so entstehen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Sinusschwingungen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400"/>
              </a:spcAf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 kann mit Hilfe der allgemeinen Sinusfunktion beschrieben werden. Die Parameter a, b und c bekommen im physikalischen Kontext spezielle Bezeichnungen: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/>
              <p:nvPr/>
            </p:nvSpPr>
            <p:spPr>
              <a:xfrm>
                <a:off x="978690" y="4415427"/>
                <a:ext cx="10234614" cy="5969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</a:t>
                </a:r>
                <a:r>
                  <a:rPr lang="de-AT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𝒂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d>
                      <m:dPr>
                        <m:ctrlPr>
                          <a:rPr lang="de-AT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𝒃</m:t>
                        </m:r>
                        <m:r>
                          <a:rPr lang="de-AT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de-AT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sz="2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mbria Math" panose="02040503050406030204" pitchFamily="18" charset="0"/>
                              </a:rPr>
                              <m:t>𝒄</m:t>
                            </m:r>
                          </m:e>
                        </m:d>
                      </m:e>
                    </m:d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𝑤𝑖𝑟𝑑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𝑠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𝑡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de-AT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𝑨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d>
                      <m:dPr>
                        <m:ctrlPr>
                          <a:rPr lang="de-AT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𝝎</m:t>
                        </m:r>
                        <m:r>
                          <a:rPr lang="de-AT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de-AT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AT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de-AT" sz="28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sz="28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mbria Math" panose="02040503050406030204" pitchFamily="18" charset="0"/>
                                  </a:rPr>
                                  <m:t>𝝋</m:t>
                                </m:r>
                              </m:e>
                              <m:sub>
                                <m:r>
                                  <a:rPr lang="de-AT" sz="28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90" y="4415427"/>
                <a:ext cx="10234614" cy="596958"/>
              </a:xfrm>
              <a:prstGeom prst="rect">
                <a:avLst/>
              </a:prstGeom>
              <a:blipFill>
                <a:blip r:embed="rId4"/>
                <a:stretch>
                  <a:fillRect l="-298" t="-1020" b="-244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382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3462" y="533591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/>
              <p:nvPr/>
            </p:nvSpPr>
            <p:spPr>
              <a:xfrm>
                <a:off x="978689" y="1380261"/>
                <a:ext cx="10234614" cy="71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𝑠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𝑡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𝑨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mbria Math" panose="02040503050406030204" pitchFamily="18" charset="0"/>
                            </a:rPr>
                            <m:t>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89" y="1380261"/>
                <a:ext cx="10234614" cy="715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7AFBCAAE-273A-4F98-926D-7D6A1AFDC7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8689" y="2619374"/>
            <a:ext cx="9963240" cy="270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7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271697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</a:t>
                </a:r>
                <a14:m>
                  <m:oMath xmlns:m="http://schemas.openxmlformats.org/officeDocument/2006/math"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𝐚𝐫𝐚𝐦𝐞𝐭𝐞𝐫</m:t>
                    </m:r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</m:t>
                    </m:r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∙</m:t>
                    </m:r>
                    <m:func>
                      <m:funcPr>
                        <m:ctrlP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3200" b="0" i="0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AT" sz="3200" b="1" i="1" u="sng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3200" b="1" i="1" u="sng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</m:d>
                      </m:e>
                    </m:func>
                  </m:oMath>
                </a14:m>
                <a:endParaRPr lang="de-AT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271697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0F8227B-5097-4168-89E9-42BB58AE7567}"/>
                  </a:ext>
                </a:extLst>
              </p:cNvPr>
              <p:cNvSpPr/>
              <p:nvPr/>
            </p:nvSpPr>
            <p:spPr>
              <a:xfrm>
                <a:off x="5686425" y="1967173"/>
                <a:ext cx="6096000" cy="39649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streckt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&gt;1)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bzw. staucht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(0&lt;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&lt;1)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den Graph in </a:t>
                </a: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y-Richtung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dem Faktor a.</a:t>
                </a: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Parameter a gibt die </a:t>
                </a: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maximale „Auslenkung“ 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des Graphen an!</a:t>
                </a: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-&gt; Graph wird zusätzlich an der </a:t>
                </a: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x-Achse gespiegelt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(bzw. falls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≠0: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der Gerade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Anzahl der Schwingungen verändern sich NICHT! Die Periode bleibt gleich!</a:t>
                </a: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0F8227B-5097-4168-89E9-42BB58AE75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6425" y="1967173"/>
                <a:ext cx="6096000" cy="3964932"/>
              </a:xfrm>
              <a:prstGeom prst="rect">
                <a:avLst/>
              </a:prstGeom>
              <a:blipFill>
                <a:blip r:embed="rId5"/>
                <a:stretch>
                  <a:fillRect l="-900" t="-308" r="-1500" b="-18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 descr="Änderung der Amplitude">
            <a:extLst>
              <a:ext uri="{FF2B5EF4-FFF2-40B4-BE49-F238E27FC236}">
                <a16:creationId xmlns:a16="http://schemas.microsoft.com/office/drawing/2014/main" id="{F9412B0F-FD2D-4F44-9BC3-3ACD4A8A243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" y="2129097"/>
            <a:ext cx="4895420" cy="329062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0CD0501-7A5F-4932-9129-BC108274323F}"/>
                  </a:ext>
                </a:extLst>
              </p:cNvPr>
              <p:cNvSpPr/>
              <p:nvPr/>
            </p:nvSpPr>
            <p:spPr>
              <a:xfrm>
                <a:off x="309152" y="893621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</a:t>
                </a:r>
                <a14:m>
                  <m:oMath xmlns:m="http://schemas.openxmlformats.org/officeDocument/2006/math"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𝐚𝐫𝐚𝐦𝐞𝐭𝐞𝐫</m:t>
                    </m:r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𝐀</m:t>
                    </m:r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𝑨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∙</m:t>
                    </m:r>
                    <m:func>
                      <m:funcPr>
                        <m:ctrlP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3200" b="0" i="0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AT" sz="3200" b="1" i="1" u="sng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3200" b="1" i="1" u="sng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</m:d>
                      </m:e>
                    </m:func>
                  </m:oMath>
                </a14:m>
                <a:endParaRPr lang="de-AT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0CD0501-7A5F-4932-9129-BC10827432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893621"/>
                <a:ext cx="11573693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915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22196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</a:t>
                </a:r>
                <a14:m>
                  <m:oMath xmlns:m="http://schemas.openxmlformats.org/officeDocument/2006/math"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𝐚𝐫𝐚𝐦𝐞𝐭𝐞𝐫</m:t>
                    </m:r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𝐛</m:t>
                    </m:r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sin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⁡(</m:t>
                    </m:r>
                    <m:r>
                      <a:rPr lang="de-AT" sz="3200" b="1" i="1" u="sng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𝒃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221965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B8DE332A-2F21-4897-92A3-60A5527597B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951" b="55273"/>
          <a:stretch/>
        </p:blipFill>
        <p:spPr bwMode="auto">
          <a:xfrm>
            <a:off x="4649855" y="2605634"/>
            <a:ext cx="6627745" cy="3712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D0BED293-DCD5-419D-9355-356016820D27}"/>
                  </a:ext>
                </a:extLst>
              </p:cNvPr>
              <p:cNvSpPr/>
              <p:nvPr/>
            </p:nvSpPr>
            <p:spPr>
              <a:xfrm>
                <a:off x="494880" y="1605225"/>
                <a:ext cx="10782720" cy="4172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15000"/>
                  </a:lnSpc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Parameter b gibt die </a:t>
                </a: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Anzahl der Schwingungen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im 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0;2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</m:d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an. </a:t>
                </a:r>
                <a:b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Graph hat stets die kleinste Periode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 algn="ctr">
                  <a:lnSpc>
                    <a:spcPct val="115000"/>
                  </a:lnSpc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15000"/>
                  </a:lnSpc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15000"/>
                  </a:lnSpc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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=1:  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>
                  <a:lnSpc>
                    <a:spcPct val="115000"/>
                  </a:lnSpc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(übliche Periode!)</a:t>
                </a:r>
              </a:p>
              <a:p>
                <a:pPr lvl="0">
                  <a:lnSpc>
                    <a:spcPct val="115000"/>
                  </a:lnSpc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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=2:  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(Doppelt so viele Schwingungen!)</a:t>
                </a: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D0BED293-DCD5-419D-9355-356016820D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80" y="1605225"/>
                <a:ext cx="10782720" cy="4172874"/>
              </a:xfrm>
              <a:prstGeom prst="rect">
                <a:avLst/>
              </a:prstGeom>
              <a:blipFill>
                <a:blip r:embed="rId6"/>
                <a:stretch>
                  <a:fillRect l="-565" t="-146" b="-16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C5A4879-4E61-4063-9C0B-E30A9237D9D2}"/>
                  </a:ext>
                </a:extLst>
              </p:cNvPr>
              <p:cNvSpPr/>
              <p:nvPr/>
            </p:nvSpPr>
            <p:spPr>
              <a:xfrm>
                <a:off x="309153" y="898243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</a:t>
                </a:r>
                <a14:m>
                  <m:oMath xmlns:m="http://schemas.openxmlformats.org/officeDocument/2006/math"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𝐚𝐫𝐚𝐦𝐞𝐭𝐞𝐫</m:t>
                    </m:r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1" u="sng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𝝎</m:t>
                    </m:r>
                    <m:r>
                      <a:rPr lang="de-AT" sz="3200" b="1" i="0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200" b="1" i="1" u="sng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sin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⁡(</m:t>
                    </m:r>
                    <m:r>
                      <a:rPr lang="de-AT" sz="3200" b="1" i="1" u="sng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𝝎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C5A4879-4E61-4063-9C0B-E30A9237D9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898243"/>
                <a:ext cx="11573693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867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1" y="192742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</a:t>
                </a:r>
                <a14:m>
                  <m:oMath xmlns:m="http://schemas.openxmlformats.org/officeDocument/2006/math">
                    <m:r>
                      <a:rPr lang="de-AT" sz="32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𝐚𝐫𝐚𝐦𝐞𝐭𝐞𝐫</m:t>
                    </m:r>
                    <m:r>
                      <a:rPr lang="de-AT" sz="32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𝐜</m:t>
                    </m:r>
                    <m:r>
                      <a:rPr lang="de-AT" sz="32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sin</m:t>
                    </m:r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⁡(</m:t>
                    </m:r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𝒄</m:t>
                    </m:r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1" y="192742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78EB044-82DB-4BB4-B551-8BAAB2240D34}"/>
                  </a:ext>
                </a:extLst>
              </p:cNvPr>
              <p:cNvSpPr/>
              <p:nvPr/>
            </p:nvSpPr>
            <p:spPr>
              <a:xfrm>
                <a:off x="309150" y="1677645"/>
                <a:ext cx="11573693" cy="34955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verursacht eine Verschiebung des Funktionsgraphen in x-Richtung.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44145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: Verschiebung um c nach </a:t>
                </a: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links</a:t>
                </a:r>
              </a:p>
              <a:p>
                <a:pPr marL="144145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44145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: Verschiebung um c nach </a:t>
                </a: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rechts</a:t>
                </a:r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78EB044-82DB-4BB4-B551-8BAAB2240D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0" y="1677645"/>
                <a:ext cx="11573693" cy="3495509"/>
              </a:xfrm>
              <a:prstGeom prst="rect">
                <a:avLst/>
              </a:prstGeom>
              <a:blipFill>
                <a:blip r:embed="rId5"/>
                <a:stretch>
                  <a:fillRect t="-1220" b="-2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 descr="Verschiebung in x-Richtung">
            <a:extLst>
              <a:ext uri="{FF2B5EF4-FFF2-40B4-BE49-F238E27FC236}">
                <a16:creationId xmlns:a16="http://schemas.microsoft.com/office/drawing/2014/main" id="{5BE2B242-3F9B-48EC-8245-32A3BCB9164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139" y="2236326"/>
            <a:ext cx="6434101" cy="433176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504B45A-B218-4EC0-B27A-742E1DF2D470}"/>
                  </a:ext>
                </a:extLst>
              </p:cNvPr>
              <p:cNvSpPr/>
              <p:nvPr/>
            </p:nvSpPr>
            <p:spPr>
              <a:xfrm>
                <a:off x="309150" y="751423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</a:t>
                </a:r>
                <a14:m>
                  <m:oMath xmlns:m="http://schemas.openxmlformats.org/officeDocument/2006/math">
                    <m:r>
                      <a:rPr lang="de-AT" sz="32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𝐚𝐫𝐚𝐦𝐞𝐭𝐞𝐫</m:t>
                    </m:r>
                    <m:r>
                      <a:rPr lang="de-AT" sz="32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sSub>
                      <m:sSubPr>
                        <m:ctrlPr>
                          <a:rPr lang="de-AT" sz="32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32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𝛗</m:t>
                        </m:r>
                      </m:e>
                      <m:sub>
                        <m:r>
                          <a:rPr lang="de-AT" sz="32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𝟎</m:t>
                        </m:r>
                      </m:sub>
                    </m:sSub>
                    <m:r>
                      <a:rPr lang="de-AT" sz="32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sin</m:t>
                    </m:r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⁡(</m:t>
                    </m:r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sSub>
                      <m:sSubPr>
                        <m:ctrlPr>
                          <a:rPr lang="de-AT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𝛗</m:t>
                        </m:r>
                      </m:e>
                      <m:sub>
                        <m:r>
                          <a:rPr lang="de-AT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𝟎</m:t>
                        </m:r>
                      </m:sub>
                    </m:sSub>
                    <m:r>
                      <a:rPr lang="de-AT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504B45A-B218-4EC0-B27A-742E1DF2D4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0" y="751423"/>
                <a:ext cx="11573693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07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346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/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𝑠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𝑡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𝑨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mbria Math" panose="02040503050406030204" pitchFamily="18" charset="0"/>
                            </a:rPr>
                            <m:t>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2C0E0AF3-5C56-46DB-8A98-D8FE9C557B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3539" y="3514724"/>
            <a:ext cx="8317711" cy="2257795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01D66DEB-43E2-40D4-BD95-91DF274A7CFD}"/>
              </a:ext>
            </a:extLst>
          </p:cNvPr>
          <p:cNvSpPr/>
          <p:nvPr/>
        </p:nvSpPr>
        <p:spPr>
          <a:xfrm>
            <a:off x="1096558" y="2347790"/>
            <a:ext cx="1565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Ruhelage</a:t>
            </a:r>
            <a:endParaRPr lang="de-AT" sz="28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6D53DD-D2E8-44D4-96D5-C3CB02EEA12F}"/>
              </a:ext>
            </a:extLst>
          </p:cNvPr>
          <p:cNvSpPr/>
          <p:nvPr/>
        </p:nvSpPr>
        <p:spPr>
          <a:xfrm>
            <a:off x="2742017" y="2101569"/>
            <a:ext cx="87344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Ruhelage ist derjenige Funktionswert, um den die Funktion (bildlich gesprochen) „schwingt“. Sie liegt in der Mitte zwischen dem höchsten und niedrigsten Funktionswert.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72882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346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/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𝑠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𝑡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𝑨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mbria Math" panose="02040503050406030204" pitchFamily="18" charset="0"/>
                            </a:rPr>
                            <m:t>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2C0E0AF3-5C56-46DB-8A98-D8FE9C557B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3539" y="3514724"/>
            <a:ext cx="8317711" cy="2257795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423A7FF2-E93B-4198-9672-E5967EBD9BBC}"/>
              </a:ext>
            </a:extLst>
          </p:cNvPr>
          <p:cNvSpPr/>
          <p:nvPr/>
        </p:nvSpPr>
        <p:spPr>
          <a:xfrm>
            <a:off x="732506" y="2193901"/>
            <a:ext cx="34273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t… Zeit (in Sekunden)</a:t>
            </a:r>
            <a:endParaRPr lang="de-AT" sz="28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129DA19-4863-4EE7-B799-59E59CC0AAD6}"/>
              </a:ext>
            </a:extLst>
          </p:cNvPr>
          <p:cNvSpPr/>
          <p:nvPr/>
        </p:nvSpPr>
        <p:spPr>
          <a:xfrm>
            <a:off x="4315747" y="2224678"/>
            <a:ext cx="7672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beschreibt die vergangene Zeit seit Beginn der Beobachtung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77181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346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Harmonische Schwingungen</a:t>
            </a:r>
            <a:endParaRPr lang="de-AT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/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𝑠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𝑡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𝑨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mbria Math" panose="02040503050406030204" pitchFamily="18" charset="0"/>
                            </a:rPr>
                            <m:t>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de-AT" sz="2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D00470E-58D3-4782-8FD2-65ED0B8E37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89" y="988754"/>
                <a:ext cx="10234614" cy="715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2C0E0AF3-5C56-46DB-8A98-D8FE9C557B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3539" y="3514724"/>
            <a:ext cx="8317711" cy="2257795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170E96A9-7BAD-46AC-9F16-4C798564FABC}"/>
              </a:ext>
            </a:extLst>
          </p:cNvPr>
          <p:cNvSpPr/>
          <p:nvPr/>
        </p:nvSpPr>
        <p:spPr>
          <a:xfrm>
            <a:off x="978689" y="2436285"/>
            <a:ext cx="4245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s(t)… Elongation in Meter (in m)</a:t>
            </a:r>
            <a:endParaRPr lang="de-AT" sz="2400" dirty="0"/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FB7FC5B-1358-4626-A8F3-53E4ECF98AD2}"/>
              </a:ext>
            </a:extLst>
          </p:cNvPr>
          <p:cNvCxnSpPr>
            <a:cxnSpLocks/>
          </p:cNvCxnSpPr>
          <p:nvPr/>
        </p:nvCxnSpPr>
        <p:spPr>
          <a:xfrm flipV="1">
            <a:off x="3590925" y="1530962"/>
            <a:ext cx="542925" cy="905323"/>
          </a:xfrm>
          <a:prstGeom prst="straightConnector1">
            <a:avLst/>
          </a:prstGeom>
          <a:ln w="76200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0323A4D3-748F-429A-808B-F41D598076F2}"/>
              </a:ext>
            </a:extLst>
          </p:cNvPr>
          <p:cNvSpPr/>
          <p:nvPr/>
        </p:nvSpPr>
        <p:spPr>
          <a:xfrm>
            <a:off x="5599416" y="2251618"/>
            <a:ext cx="6328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beschreibt den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Abstand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schwingenden Körpers (in Meter)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zur Ruhelage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 Zeitpunkt t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1240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690</Words>
  <Application>Microsoft Office PowerPoint</Application>
  <PresentationFormat>Breitbild</PresentationFormat>
  <Paragraphs>93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Calibri</vt:lpstr>
      <vt:lpstr>Cambria Math</vt:lpstr>
      <vt:lpstr>Georgia</vt:lpstr>
      <vt:lpstr>Trebuchet MS</vt:lpstr>
      <vt:lpstr>Wingdings</vt:lpstr>
      <vt:lpstr>Holzart</vt:lpstr>
      <vt:lpstr>Harmonische Schwingungen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93</cp:revision>
  <dcterms:created xsi:type="dcterms:W3CDTF">2020-04-09T06:13:57Z</dcterms:created>
  <dcterms:modified xsi:type="dcterms:W3CDTF">2022-11-04T11:15:08Z</dcterms:modified>
</cp:coreProperties>
</file>