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84" r:id="rId3"/>
    <p:sldId id="393" r:id="rId4"/>
    <p:sldId id="394" r:id="rId5"/>
    <p:sldId id="395" r:id="rId6"/>
    <p:sldId id="396" r:id="rId7"/>
    <p:sldId id="388" r:id="rId8"/>
    <p:sldId id="397" r:id="rId9"/>
    <p:sldId id="390" r:id="rId10"/>
    <p:sldId id="398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7550BC95-FD4B-428C-956B-EAB9B3BDDCE9}"/>
    <pc:docChg chg="undo custSel addSld delSld modSld sldOrd">
      <pc:chgData name="Tegischer Lukas" userId="f78daebb-0565-485c-bd0e-1cd035e796ff" providerId="ADAL" clId="{7550BC95-FD4B-428C-956B-EAB9B3BDDCE9}" dt="2022-04-10T17:15:53.789" v="358" actId="404"/>
      <pc:docMkLst>
        <pc:docMk/>
      </pc:docMkLst>
      <pc:sldChg chg="modSp mod">
        <pc:chgData name="Tegischer Lukas" userId="f78daebb-0565-485c-bd0e-1cd035e796ff" providerId="ADAL" clId="{7550BC95-FD4B-428C-956B-EAB9B3BDDCE9}" dt="2022-04-10T17:15:53.789" v="358" actId="404"/>
        <pc:sldMkLst>
          <pc:docMk/>
          <pc:sldMk cId="336392357" sldId="256"/>
        </pc:sldMkLst>
        <pc:spChg chg="mod">
          <ac:chgData name="Tegischer Lukas" userId="f78daebb-0565-485c-bd0e-1cd035e796ff" providerId="ADAL" clId="{7550BC95-FD4B-428C-956B-EAB9B3BDDCE9}" dt="2022-04-10T17:15:53.789" v="35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550BC95-FD4B-428C-956B-EAB9B3BDDCE9}" dt="2022-04-10T16:46:39.696" v="12" actId="47"/>
        <pc:sldMkLst>
          <pc:docMk/>
          <pc:sldMk cId="2738696002" sldId="324"/>
        </pc:sldMkLst>
      </pc:sldChg>
      <pc:sldChg chg="modSp mod">
        <pc:chgData name="Tegischer Lukas" userId="f78daebb-0565-485c-bd0e-1cd035e796ff" providerId="ADAL" clId="{7550BC95-FD4B-428C-956B-EAB9B3BDDCE9}" dt="2022-04-10T17:15:29.272" v="356" actId="1076"/>
        <pc:sldMkLst>
          <pc:docMk/>
          <pc:sldMk cId="3785642135" sldId="348"/>
        </pc:sldMkLst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4" creationId="{C427B5BC-E2AB-4596-857C-DA06F86C68EB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0" creationId="{13F33AF2-4B26-4A34-A7C0-B2A95C0AB7B6}"/>
          </ac:spMkLst>
        </pc:spChg>
        <pc:spChg chg="mod">
          <ac:chgData name="Tegischer Lukas" userId="f78daebb-0565-485c-bd0e-1cd035e796ff" providerId="ADAL" clId="{7550BC95-FD4B-428C-956B-EAB9B3BDDCE9}" dt="2022-04-10T17:15:29.272" v="356" actId="1076"/>
          <ac:spMkLst>
            <pc:docMk/>
            <pc:sldMk cId="3785642135" sldId="348"/>
            <ac:spMk id="11" creationId="{60A68BB4-C622-4C67-90D8-64EA2E82F01B}"/>
          </ac:spMkLst>
        </pc:spChg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7550BC95-FD4B-428C-956B-EAB9B3BDDCE9}" dt="2022-04-10T16:46:48.049" v="13" actId="47"/>
        <pc:sldMkLst>
          <pc:docMk/>
          <pc:sldMk cId="1872041154" sldId="363"/>
        </pc:sldMkLst>
      </pc:sldChg>
      <pc:sldChg chg="modSp">
        <pc:chgData name="Tegischer Lukas" userId="f78daebb-0565-485c-bd0e-1cd035e796ff" providerId="ADAL" clId="{7550BC95-FD4B-428C-956B-EAB9B3BDDCE9}" dt="2022-04-10T16:46:53.760" v="19" actId="20577"/>
        <pc:sldMkLst>
          <pc:docMk/>
          <pc:sldMk cId="901146677" sldId="364"/>
        </pc:sldMkLst>
        <pc:spChg chg="mod">
          <ac:chgData name="Tegischer Lukas" userId="f78daebb-0565-485c-bd0e-1cd035e796ff" providerId="ADAL" clId="{7550BC95-FD4B-428C-956B-EAB9B3BDDCE9}" dt="2022-04-10T16:46:53.760" v="19" actId="20577"/>
          <ac:spMkLst>
            <pc:docMk/>
            <pc:sldMk cId="901146677" sldId="364"/>
            <ac:spMk id="4" creationId="{C427B5BC-E2AB-4596-857C-DA06F86C68EB}"/>
          </ac:spMkLst>
        </pc:spChg>
      </pc:sldChg>
      <pc:sldChg chg="addSp delSp modSp mod">
        <pc:chgData name="Tegischer Lukas" userId="f78daebb-0565-485c-bd0e-1cd035e796ff" providerId="ADAL" clId="{7550BC95-FD4B-428C-956B-EAB9B3BDDCE9}" dt="2022-04-10T16:49:14.101" v="99" actId="1076"/>
        <pc:sldMkLst>
          <pc:docMk/>
          <pc:sldMk cId="980546885" sldId="365"/>
        </pc:sldMkLst>
        <pc:spChg chg="add mod">
          <ac:chgData name="Tegischer Lukas" userId="f78daebb-0565-485c-bd0e-1cd035e796ff" providerId="ADAL" clId="{7550BC95-FD4B-428C-956B-EAB9B3BDDCE9}" dt="2022-04-10T16:48:54.669" v="91" actId="1076"/>
          <ac:spMkLst>
            <pc:docMk/>
            <pc:sldMk cId="980546885" sldId="365"/>
            <ac:spMk id="5" creationId="{3A3380FB-7809-4D65-AC8A-D7FBAF4B8B3C}"/>
          </ac:spMkLst>
        </pc:spChg>
        <pc:spChg chg="del">
          <ac:chgData name="Tegischer Lukas" userId="f78daebb-0565-485c-bd0e-1cd035e796ff" providerId="ADAL" clId="{7550BC95-FD4B-428C-956B-EAB9B3BDDCE9}" dt="2022-04-10T16:46:56.577" v="20" actId="478"/>
          <ac:spMkLst>
            <pc:docMk/>
            <pc:sldMk cId="980546885" sldId="365"/>
            <ac:spMk id="7" creationId="{C5BBB556-3502-4C9D-A916-5DA223F11045}"/>
          </ac:spMkLst>
        </pc:spChg>
        <pc:spChg chg="add mod">
          <ac:chgData name="Tegischer Lukas" userId="f78daebb-0565-485c-bd0e-1cd035e796ff" providerId="ADAL" clId="{7550BC95-FD4B-428C-956B-EAB9B3BDDCE9}" dt="2022-04-10T16:49:14.101" v="99" actId="1076"/>
          <ac:spMkLst>
            <pc:docMk/>
            <pc:sldMk cId="980546885" sldId="365"/>
            <ac:spMk id="8" creationId="{794A5D76-0FD7-4156-B019-6190AEA23AA3}"/>
          </ac:spMkLst>
        </pc:spChg>
      </pc:sldChg>
      <pc:sldChg chg="addSp delSp modSp add mod delAnim modAnim">
        <pc:chgData name="Tegischer Lukas" userId="f78daebb-0565-485c-bd0e-1cd035e796ff" providerId="ADAL" clId="{7550BC95-FD4B-428C-956B-EAB9B3BDDCE9}" dt="2022-04-10T16:48:33.892" v="85"/>
        <pc:sldMkLst>
          <pc:docMk/>
          <pc:sldMk cId="3004769921" sldId="366"/>
        </pc:sldMkLst>
        <pc:spChg chg="mod">
          <ac:chgData name="Tegischer Lukas" userId="f78daebb-0565-485c-bd0e-1cd035e796ff" providerId="ADAL" clId="{7550BC95-FD4B-428C-956B-EAB9B3BDDCE9}" dt="2022-04-10T16:47:14.885" v="51" actId="404"/>
          <ac:spMkLst>
            <pc:docMk/>
            <pc:sldMk cId="3004769921" sldId="366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6:47:16.547" v="52" actId="478"/>
          <ac:spMkLst>
            <pc:docMk/>
            <pc:sldMk cId="3004769921" sldId="366"/>
            <ac:spMk id="9" creationId="{FD0EEC13-E1C9-4499-8CED-D9B6409C268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1" creationId="{77E8B16B-57FA-4C8D-AD35-5CB2C4F4804E}"/>
          </ac:spMkLst>
        </pc:spChg>
        <pc:spChg chg="add mod">
          <ac:chgData name="Tegischer Lukas" userId="f78daebb-0565-485c-bd0e-1cd035e796ff" providerId="ADAL" clId="{7550BC95-FD4B-428C-956B-EAB9B3BDDCE9}" dt="2022-04-10T16:48:31.015" v="84" actId="20577"/>
          <ac:spMkLst>
            <pc:docMk/>
            <pc:sldMk cId="3004769921" sldId="366"/>
            <ac:spMk id="12" creationId="{42DBBFEC-9280-4F8A-96F6-ADE195E4B36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6" creationId="{E5DD3C88-8147-453A-85D3-4A3E7179E14B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7" creationId="{A2724A6E-6418-4756-9B0C-74F914F77CD1}"/>
          </ac:spMkLst>
        </pc:spChg>
        <pc:spChg chg="del">
          <ac:chgData name="Tegischer Lukas" userId="f78daebb-0565-485c-bd0e-1cd035e796ff" providerId="ADAL" clId="{7550BC95-FD4B-428C-956B-EAB9B3BDDCE9}" dt="2022-04-10T16:47:18.219" v="53" actId="478"/>
          <ac:spMkLst>
            <pc:docMk/>
            <pc:sldMk cId="3004769921" sldId="366"/>
            <ac:spMk id="19" creationId="{65A0447B-4EE9-4ACD-9075-7F63E768D9C8}"/>
          </ac:spMkLst>
        </pc:spChg>
        <pc:picChg chg="del">
          <ac:chgData name="Tegischer Lukas" userId="f78daebb-0565-485c-bd0e-1cd035e796ff" providerId="ADAL" clId="{7550BC95-FD4B-428C-956B-EAB9B3BDDCE9}" dt="2022-04-10T16:47:18.219" v="53" actId="478"/>
          <ac:picMkLst>
            <pc:docMk/>
            <pc:sldMk cId="3004769921" sldId="366"/>
            <ac:picMk id="18" creationId="{42B97624-6F8F-49FC-9113-113E4559B4F5}"/>
          </ac:picMkLst>
        </pc:picChg>
      </pc:sldChg>
      <pc:sldChg chg="addSp delSp modSp add mod ord delAnim modAnim">
        <pc:chgData name="Tegischer Lukas" userId="f78daebb-0565-485c-bd0e-1cd035e796ff" providerId="ADAL" clId="{7550BC95-FD4B-428C-956B-EAB9B3BDDCE9}" dt="2022-04-10T17:11:29.240" v="306"/>
        <pc:sldMkLst>
          <pc:docMk/>
          <pc:sldMk cId="1063115240" sldId="367"/>
        </pc:sldMkLst>
        <pc:spChg chg="mod">
          <ac:chgData name="Tegischer Lukas" userId="f78daebb-0565-485c-bd0e-1cd035e796ff" providerId="ADAL" clId="{7550BC95-FD4B-428C-956B-EAB9B3BDDCE9}" dt="2022-04-10T16:49:23.979" v="109" actId="20577"/>
          <ac:spMkLst>
            <pc:docMk/>
            <pc:sldMk cId="1063115240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550BC95-FD4B-428C-956B-EAB9B3BDDCE9}" dt="2022-04-10T16:52:45.649" v="302" actId="20577"/>
          <ac:spMkLst>
            <pc:docMk/>
            <pc:sldMk cId="1063115240" sldId="367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6:52:49.791" v="303" actId="1076"/>
          <ac:spMkLst>
            <pc:docMk/>
            <pc:sldMk cId="1063115240" sldId="367"/>
            <ac:spMk id="9" creationId="{4731FC8B-6D58-43F9-8C3D-362F55071436}"/>
          </ac:spMkLst>
        </pc:spChg>
        <pc:spChg chg="add del">
          <ac:chgData name="Tegischer Lukas" userId="f78daebb-0565-485c-bd0e-1cd035e796ff" providerId="ADAL" clId="{7550BC95-FD4B-428C-956B-EAB9B3BDDCE9}" dt="2022-04-10T16:52:17.275" v="296" actId="22"/>
          <ac:spMkLst>
            <pc:docMk/>
            <pc:sldMk cId="1063115240" sldId="367"/>
            <ac:spMk id="11" creationId="{D3B00032-DB44-4124-BD0A-FA97194F941C}"/>
          </ac:spMkLst>
        </pc:spChg>
        <pc:spChg chg="del">
          <ac:chgData name="Tegischer Lukas" userId="f78daebb-0565-485c-bd0e-1cd035e796ff" providerId="ADAL" clId="{7550BC95-FD4B-428C-956B-EAB9B3BDDCE9}" dt="2022-04-10T16:49:26.822" v="110" actId="478"/>
          <ac:spMkLst>
            <pc:docMk/>
            <pc:sldMk cId="1063115240" sldId="367"/>
            <ac:spMk id="12" creationId="{42DBBFEC-9280-4F8A-96F6-ADE195E4B361}"/>
          </ac:spMkLst>
        </pc:spChg>
        <pc:picChg chg="add del mod">
          <ac:chgData name="Tegischer Lukas" userId="f78daebb-0565-485c-bd0e-1cd035e796ff" providerId="ADAL" clId="{7550BC95-FD4B-428C-956B-EAB9B3BDDCE9}" dt="2022-04-10T16:51:00.430" v="148" actId="478"/>
          <ac:picMkLst>
            <pc:docMk/>
            <pc:sldMk cId="1063115240" sldId="367"/>
            <ac:picMk id="7" creationId="{EAF26FFD-E0CE-4621-A542-CF45EFD0D195}"/>
          </ac:picMkLst>
        </pc:picChg>
        <pc:picChg chg="add mod">
          <ac:chgData name="Tegischer Lukas" userId="f78daebb-0565-485c-bd0e-1cd035e796ff" providerId="ADAL" clId="{7550BC95-FD4B-428C-956B-EAB9B3BDDCE9}" dt="2022-04-10T16:52:51.715" v="304" actId="14100"/>
          <ac:picMkLst>
            <pc:docMk/>
            <pc:sldMk cId="1063115240" sldId="367"/>
            <ac:picMk id="13" creationId="{70430F3D-8D58-4D6A-A9BE-D0E1F884CC3B}"/>
          </ac:picMkLst>
        </pc:picChg>
      </pc:sldChg>
      <pc:sldChg chg="addSp delSp modSp add mod delAnim">
        <pc:chgData name="Tegischer Lukas" userId="f78daebb-0565-485c-bd0e-1cd035e796ff" providerId="ADAL" clId="{7550BC95-FD4B-428C-956B-EAB9B3BDDCE9}" dt="2022-04-10T17:13:09.796" v="333" actId="21"/>
        <pc:sldMkLst>
          <pc:docMk/>
          <pc:sldMk cId="3392780201" sldId="368"/>
        </pc:sldMkLst>
        <pc:spChg chg="del">
          <ac:chgData name="Tegischer Lukas" userId="f78daebb-0565-485c-bd0e-1cd035e796ff" providerId="ADAL" clId="{7550BC95-FD4B-428C-956B-EAB9B3BDDCE9}" dt="2022-04-10T17:12:03.563" v="311" actId="478"/>
          <ac:spMkLst>
            <pc:docMk/>
            <pc:sldMk cId="3392780201" sldId="368"/>
            <ac:spMk id="4" creationId="{C427B5BC-E2AB-4596-857C-DA06F86C68EB}"/>
          </ac:spMkLst>
        </pc:spChg>
        <pc:spChg chg="del">
          <ac:chgData name="Tegischer Lukas" userId="f78daebb-0565-485c-bd0e-1cd035e796ff" providerId="ADAL" clId="{7550BC95-FD4B-428C-956B-EAB9B3BDDCE9}" dt="2022-04-10T17:12:00.720" v="310" actId="478"/>
          <ac:spMkLst>
            <pc:docMk/>
            <pc:sldMk cId="3392780201" sldId="368"/>
            <ac:spMk id="6" creationId="{3CD9DBAD-7E94-4965-8651-3FDBF73D9EEE}"/>
          </ac:spMkLst>
        </pc:spChg>
        <pc:spChg chg="add mod">
          <ac:chgData name="Tegischer Lukas" userId="f78daebb-0565-485c-bd0e-1cd035e796ff" providerId="ADAL" clId="{7550BC95-FD4B-428C-956B-EAB9B3BDDCE9}" dt="2022-04-10T17:12:36.451" v="319" actId="21"/>
          <ac:spMkLst>
            <pc:docMk/>
            <pc:sldMk cId="3392780201" sldId="368"/>
            <ac:spMk id="8" creationId="{06D3DA2E-A746-467A-8F91-60C45BCF9E3A}"/>
          </ac:spMkLst>
        </pc:spChg>
        <pc:spChg chg="del">
          <ac:chgData name="Tegischer Lukas" userId="f78daebb-0565-485c-bd0e-1cd035e796ff" providerId="ADAL" clId="{7550BC95-FD4B-428C-956B-EAB9B3BDDCE9}" dt="2022-04-10T17:11:58.230" v="309" actId="478"/>
          <ac:spMkLst>
            <pc:docMk/>
            <pc:sldMk cId="3392780201" sldId="368"/>
            <ac:spMk id="9" creationId="{4731FC8B-6D58-43F9-8C3D-362F55071436}"/>
          </ac:spMkLst>
        </pc:spChg>
        <pc:spChg chg="add mod">
          <ac:chgData name="Tegischer Lukas" userId="f78daebb-0565-485c-bd0e-1cd035e796ff" providerId="ADAL" clId="{7550BC95-FD4B-428C-956B-EAB9B3BDDCE9}" dt="2022-04-10T17:13:09.796" v="333" actId="21"/>
          <ac:spMkLst>
            <pc:docMk/>
            <pc:sldMk cId="3392780201" sldId="368"/>
            <ac:spMk id="11" creationId="{ACD4EE2A-8F88-42EA-A83F-4F2BCFE4ADB3}"/>
          </ac:spMkLst>
        </pc:spChg>
        <pc:picChg chg="add mod">
          <ac:chgData name="Tegischer Lukas" userId="f78daebb-0565-485c-bd0e-1cd035e796ff" providerId="ADAL" clId="{7550BC95-FD4B-428C-956B-EAB9B3BDDCE9}" dt="2022-04-10T17:12:53.588" v="330" actId="1076"/>
          <ac:picMkLst>
            <pc:docMk/>
            <pc:sldMk cId="3392780201" sldId="368"/>
            <ac:picMk id="10" creationId="{1485927C-224D-4279-85A9-9E34CA276D7B}"/>
          </ac:picMkLst>
        </pc:picChg>
        <pc:picChg chg="del">
          <ac:chgData name="Tegischer Lukas" userId="f78daebb-0565-485c-bd0e-1cd035e796ff" providerId="ADAL" clId="{7550BC95-FD4B-428C-956B-EAB9B3BDDCE9}" dt="2022-04-10T17:11:57.337" v="308" actId="478"/>
          <ac:picMkLst>
            <pc:docMk/>
            <pc:sldMk cId="3392780201" sldId="368"/>
            <ac:picMk id="13" creationId="{70430F3D-8D58-4D6A-A9BE-D0E1F884CC3B}"/>
          </ac:picMkLst>
        </pc:picChg>
      </pc:sldChg>
      <pc:sldChg chg="addSp delSp modSp add mod modAnim">
        <pc:chgData name="Tegischer Lukas" userId="f78daebb-0565-485c-bd0e-1cd035e796ff" providerId="ADAL" clId="{7550BC95-FD4B-428C-956B-EAB9B3BDDCE9}" dt="2022-04-10T17:14:42.630" v="354"/>
        <pc:sldMkLst>
          <pc:docMk/>
          <pc:sldMk cId="3208669039" sldId="369"/>
        </pc:sldMkLst>
        <pc:spChg chg="add mod">
          <ac:chgData name="Tegischer Lukas" userId="f78daebb-0565-485c-bd0e-1cd035e796ff" providerId="ADAL" clId="{7550BC95-FD4B-428C-956B-EAB9B3BDDCE9}" dt="2022-04-10T17:14:26.383" v="348" actId="21"/>
          <ac:spMkLst>
            <pc:docMk/>
            <pc:sldMk cId="3208669039" sldId="369"/>
            <ac:spMk id="7" creationId="{3B329172-6FC4-4A87-B674-DCB594655B92}"/>
          </ac:spMkLst>
        </pc:spChg>
        <pc:spChg chg="add mod">
          <ac:chgData name="Tegischer Lukas" userId="f78daebb-0565-485c-bd0e-1cd035e796ff" providerId="ADAL" clId="{7550BC95-FD4B-428C-956B-EAB9B3BDDCE9}" dt="2022-04-10T17:14:38.372" v="353" actId="1076"/>
          <ac:spMkLst>
            <pc:docMk/>
            <pc:sldMk cId="3208669039" sldId="369"/>
            <ac:spMk id="9" creationId="{0C957B08-8DE5-4004-90FF-CD197B6C015D}"/>
          </ac:spMkLst>
        </pc:spChg>
        <pc:spChg chg="del">
          <ac:chgData name="Tegischer Lukas" userId="f78daebb-0565-485c-bd0e-1cd035e796ff" providerId="ADAL" clId="{7550BC95-FD4B-428C-956B-EAB9B3BDDCE9}" dt="2022-04-10T17:13:16.966" v="335" actId="478"/>
          <ac:spMkLst>
            <pc:docMk/>
            <pc:sldMk cId="3208669039" sldId="369"/>
            <ac:spMk id="11" creationId="{ACD4EE2A-8F88-42EA-A83F-4F2BCFE4ADB3}"/>
          </ac:spMkLst>
        </pc:spChg>
        <pc:picChg chg="mod">
          <ac:chgData name="Tegischer Lukas" userId="f78daebb-0565-485c-bd0e-1cd035e796ff" providerId="ADAL" clId="{7550BC95-FD4B-428C-956B-EAB9B3BDDCE9}" dt="2022-04-10T17:13:48.131" v="346" actId="14100"/>
          <ac:picMkLst>
            <pc:docMk/>
            <pc:sldMk cId="3208669039" sldId="369"/>
            <ac:picMk id="10" creationId="{1485927C-224D-4279-85A9-9E34CA276D7B}"/>
          </ac:picMkLst>
        </pc:picChg>
      </pc:sldChg>
    </pc:docChg>
  </pc:docChgLst>
  <pc:docChgLst>
    <pc:chgData name="Tegischer Lukas" userId="f78daebb-0565-485c-bd0e-1cd035e796ff" providerId="ADAL" clId="{DE697AB5-D2B7-4243-AFE2-A222B0483943}"/>
    <pc:docChg chg="modSld">
      <pc:chgData name="Tegischer Lukas" userId="f78daebb-0565-485c-bd0e-1cd035e796ff" providerId="ADAL" clId="{DE697AB5-D2B7-4243-AFE2-A222B0483943}" dt="2022-04-24T19:37:44.321" v="0"/>
      <pc:docMkLst>
        <pc:docMk/>
      </pc:docMkLst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534120174" sldId="388"/>
        </pc:sldMkLst>
      </pc:sldChg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1510061127" sldId="390"/>
        </pc:sldMkLst>
      </pc:sldChg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726072117" sldId="393"/>
        </pc:sldMkLst>
      </pc:sldChg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988632341" sldId="394"/>
        </pc:sldMkLst>
      </pc:sldChg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1269857279" sldId="395"/>
        </pc:sldMkLst>
      </pc:sldChg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851683800" sldId="396"/>
        </pc:sldMkLst>
      </pc:sldChg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1982421363" sldId="397"/>
        </pc:sldMkLst>
      </pc:sldChg>
      <pc:sldChg chg="modTransition">
        <pc:chgData name="Tegischer Lukas" userId="f78daebb-0565-485c-bd0e-1cd035e796ff" providerId="ADAL" clId="{DE697AB5-D2B7-4243-AFE2-A222B0483943}" dt="2022-04-24T19:37:44.321" v="0"/>
        <pc:sldMkLst>
          <pc:docMk/>
          <pc:sldMk cId="1799119302" sldId="398"/>
        </pc:sldMkLst>
      </pc:sldChg>
    </pc:docChg>
  </pc:docChgLst>
  <pc:docChgLst>
    <pc:chgData name="Tegischer Lukas" userId="f78daebb-0565-485c-bd0e-1cd035e796ff" providerId="ADAL" clId="{4D52EEAA-20B6-47F4-B729-E18E52817B4A}"/>
    <pc:docChg chg="undo custSel addSld delSld modSld sldOrd">
      <pc:chgData name="Tegischer Lukas" userId="f78daebb-0565-485c-bd0e-1cd035e796ff" providerId="ADAL" clId="{4D52EEAA-20B6-47F4-B729-E18E52817B4A}" dt="2022-04-10T19:48:44.947" v="451"/>
      <pc:docMkLst>
        <pc:docMk/>
      </pc:docMkLst>
      <pc:sldChg chg="modSp mod">
        <pc:chgData name="Tegischer Lukas" userId="f78daebb-0565-485c-bd0e-1cd035e796ff" providerId="ADAL" clId="{4D52EEAA-20B6-47F4-B729-E18E52817B4A}" dt="2022-04-10T18:23:32.440" v="7" actId="404"/>
        <pc:sldMkLst>
          <pc:docMk/>
          <pc:sldMk cId="336392357" sldId="256"/>
        </pc:sldMkLst>
        <pc:spChg chg="mod">
          <ac:chgData name="Tegischer Lukas" userId="f78daebb-0565-485c-bd0e-1cd035e796ff" providerId="ADAL" clId="{4D52EEAA-20B6-47F4-B729-E18E52817B4A}" dt="2022-04-10T18:23:32.440" v="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4D52EEAA-20B6-47F4-B729-E18E52817B4A}" dt="2022-04-10T18:28:19.464" v="130" actId="403"/>
        <pc:sldMkLst>
          <pc:docMk/>
          <pc:sldMk cId="3785642135" sldId="348"/>
        </pc:sldMkLst>
        <pc:spChg chg="del mod">
          <ac:chgData name="Tegischer Lukas" userId="f78daebb-0565-485c-bd0e-1cd035e796ff" providerId="ADAL" clId="{4D52EEAA-20B6-47F4-B729-E18E52817B4A}" dt="2022-04-10T18:27:59.847" v="122" actId="478"/>
          <ac:spMkLst>
            <pc:docMk/>
            <pc:sldMk cId="3785642135" sldId="348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4D52EEAA-20B6-47F4-B729-E18E52817B4A}" dt="2022-04-10T18:27:46.154" v="120" actId="478"/>
          <ac:spMkLst>
            <pc:docMk/>
            <pc:sldMk cId="3785642135" sldId="348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8:24:08.784" v="33" actId="478"/>
          <ac:spMkLst>
            <pc:docMk/>
            <pc:sldMk cId="3785642135" sldId="348"/>
            <ac:spMk id="8" creationId="{443168E3-9A22-41F4-AE59-4E47298EE416}"/>
          </ac:spMkLst>
        </pc:spChg>
        <pc:spChg chg="add del mod">
          <ac:chgData name="Tegischer Lukas" userId="f78daebb-0565-485c-bd0e-1cd035e796ff" providerId="ADAL" clId="{4D52EEAA-20B6-47F4-B729-E18E52817B4A}" dt="2022-04-10T18:27:47.675" v="121" actId="478"/>
          <ac:spMkLst>
            <pc:docMk/>
            <pc:sldMk cId="3785642135" sldId="348"/>
            <ac:spMk id="9" creationId="{2DDC6B22-A493-4A1B-B43D-B4CC48BC6E73}"/>
          </ac:spMkLst>
        </pc:spChg>
        <pc:spChg chg="add del mod">
          <ac:chgData name="Tegischer Lukas" userId="f78daebb-0565-485c-bd0e-1cd035e796ff" providerId="ADAL" clId="{4D52EEAA-20B6-47F4-B729-E18E52817B4A}" dt="2022-04-10T18:26:56.399" v="99"/>
          <ac:spMkLst>
            <pc:docMk/>
            <pc:sldMk cId="3785642135" sldId="348"/>
            <ac:spMk id="12" creationId="{FF712248-7308-4D81-AF90-F1224377C8ED}"/>
          </ac:spMkLst>
        </pc:spChg>
        <pc:spChg chg="add mod">
          <ac:chgData name="Tegischer Lukas" userId="f78daebb-0565-485c-bd0e-1cd035e796ff" providerId="ADAL" clId="{4D52EEAA-20B6-47F4-B729-E18E52817B4A}" dt="2022-04-10T18:28:19.464" v="130" actId="403"/>
          <ac:spMkLst>
            <pc:docMk/>
            <pc:sldMk cId="3785642135" sldId="348"/>
            <ac:spMk id="15" creationId="{D1F9CF60-D1E3-478D-BC54-81307189FDED}"/>
          </ac:spMkLst>
        </pc:spChg>
        <pc:picChg chg="del">
          <ac:chgData name="Tegischer Lukas" userId="f78daebb-0565-485c-bd0e-1cd035e796ff" providerId="ADAL" clId="{4D52EEAA-20B6-47F4-B729-E18E52817B4A}" dt="2022-04-10T18:24:07.594" v="32" actId="478"/>
          <ac:picMkLst>
            <pc:docMk/>
            <pc:sldMk cId="3785642135" sldId="348"/>
            <ac:picMk id="6" creationId="{8E740769-201B-4793-9484-69F1A58E8CBE}"/>
          </ac:picMkLst>
        </pc:picChg>
        <pc:picChg chg="add del mod">
          <ac:chgData name="Tegischer Lukas" userId="f78daebb-0565-485c-bd0e-1cd035e796ff" providerId="ADAL" clId="{4D52EEAA-20B6-47F4-B729-E18E52817B4A}" dt="2022-04-10T18:27:45.463" v="119" actId="478"/>
          <ac:picMkLst>
            <pc:docMk/>
            <pc:sldMk cId="3785642135" sldId="348"/>
            <ac:picMk id="10" creationId="{ABB70E8E-CA0D-4C4F-A9A0-089905F83306}"/>
          </ac:picMkLst>
        </pc:picChg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2761461438" sldId="370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237998433" sldId="371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882963503" sldId="372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675051535" sldId="373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1928010630" sldId="374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2846920373" sldId="376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158833177" sldId="377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94353900" sldId="378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460738671" sldId="379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3986195943" sldId="380"/>
        </pc:sldMkLst>
      </pc:sldChg>
      <pc:sldChg chg="del">
        <pc:chgData name="Tegischer Lukas" userId="f78daebb-0565-485c-bd0e-1cd035e796ff" providerId="ADAL" clId="{4D52EEAA-20B6-47F4-B729-E18E52817B4A}" dt="2022-04-10T19:37:52.041" v="224" actId="47"/>
        <pc:sldMkLst>
          <pc:docMk/>
          <pc:sldMk cId="1877383582" sldId="381"/>
        </pc:sldMkLst>
      </pc:sldChg>
      <pc:sldChg chg="addSp delSp modSp add mod ord modAnim">
        <pc:chgData name="Tegischer Lukas" userId="f78daebb-0565-485c-bd0e-1cd035e796ff" providerId="ADAL" clId="{4D52EEAA-20B6-47F4-B729-E18E52817B4A}" dt="2022-04-10T18:27:39.037" v="117"/>
        <pc:sldMkLst>
          <pc:docMk/>
          <pc:sldMk cId="1283119331" sldId="382"/>
        </pc:sldMkLst>
        <pc:spChg chg="mod">
          <ac:chgData name="Tegischer Lukas" userId="f78daebb-0565-485c-bd0e-1cd035e796ff" providerId="ADAL" clId="{4D52EEAA-20B6-47F4-B729-E18E52817B4A}" dt="2022-04-10T18:26:46.072" v="95" actId="20577"/>
          <ac:spMkLst>
            <pc:docMk/>
            <pc:sldMk cId="1283119331" sldId="382"/>
            <ac:spMk id="9" creationId="{2DDC6B22-A493-4A1B-B43D-B4CC48BC6E73}"/>
          </ac:spMkLst>
        </pc:spChg>
        <pc:spChg chg="add mod">
          <ac:chgData name="Tegischer Lukas" userId="f78daebb-0565-485c-bd0e-1cd035e796ff" providerId="ADAL" clId="{4D52EEAA-20B6-47F4-B729-E18E52817B4A}" dt="2022-04-10T18:27:14.971" v="109" actId="1076"/>
          <ac:spMkLst>
            <pc:docMk/>
            <pc:sldMk cId="1283119331" sldId="382"/>
            <ac:spMk id="11" creationId="{A2080F47-21FF-4EFB-BAB9-6BDC3292D87E}"/>
          </ac:spMkLst>
        </pc:spChg>
        <pc:spChg chg="del">
          <ac:chgData name="Tegischer Lukas" userId="f78daebb-0565-485c-bd0e-1cd035e796ff" providerId="ADAL" clId="{4D52EEAA-20B6-47F4-B729-E18E52817B4A}" dt="2022-04-10T18:26:11.584" v="82" actId="478"/>
          <ac:spMkLst>
            <pc:docMk/>
            <pc:sldMk cId="1283119331" sldId="382"/>
            <ac:spMk id="12" creationId="{FF712248-7308-4D81-AF90-F1224377C8ED}"/>
          </ac:spMkLst>
        </pc:spChg>
      </pc:sldChg>
      <pc:sldChg chg="addSp delSp modSp add mod modAnim">
        <pc:chgData name="Tegischer Lukas" userId="f78daebb-0565-485c-bd0e-1cd035e796ff" providerId="ADAL" clId="{4D52EEAA-20B6-47F4-B729-E18E52817B4A}" dt="2022-04-10T18:27:43.112" v="118"/>
        <pc:sldMkLst>
          <pc:docMk/>
          <pc:sldMk cId="1895275218" sldId="383"/>
        </pc:sldMkLst>
        <pc:spChg chg="del">
          <ac:chgData name="Tegischer Lukas" userId="f78daebb-0565-485c-bd0e-1cd035e796ff" providerId="ADAL" clId="{4D52EEAA-20B6-47F4-B729-E18E52817B4A}" dt="2022-04-10T18:26:57.937" v="100" actId="478"/>
          <ac:spMkLst>
            <pc:docMk/>
            <pc:sldMk cId="1895275218" sldId="383"/>
            <ac:spMk id="9" creationId="{2DDC6B22-A493-4A1B-B43D-B4CC48BC6E73}"/>
          </ac:spMkLst>
        </pc:spChg>
        <pc:spChg chg="mod">
          <ac:chgData name="Tegischer Lukas" userId="f78daebb-0565-485c-bd0e-1cd035e796ff" providerId="ADAL" clId="{4D52EEAA-20B6-47F4-B729-E18E52817B4A}" dt="2022-04-10T18:27:12.050" v="108" actId="1076"/>
          <ac:spMkLst>
            <pc:docMk/>
            <pc:sldMk cId="1895275218" sldId="383"/>
            <ac:spMk id="11" creationId="{A2080F47-21FF-4EFB-BAB9-6BDC3292D87E}"/>
          </ac:spMkLst>
        </pc:spChg>
        <pc:spChg chg="add mod">
          <ac:chgData name="Tegischer Lukas" userId="f78daebb-0565-485c-bd0e-1cd035e796ff" providerId="ADAL" clId="{4D52EEAA-20B6-47F4-B729-E18E52817B4A}" dt="2022-04-10T18:27:08.650" v="107" actId="1076"/>
          <ac:spMkLst>
            <pc:docMk/>
            <pc:sldMk cId="1895275218" sldId="383"/>
            <ac:spMk id="12" creationId="{D53772FA-55B8-4A64-A41A-C4E390506285}"/>
          </ac:spMkLst>
        </pc:spChg>
        <pc:spChg chg="add mod">
          <ac:chgData name="Tegischer Lukas" userId="f78daebb-0565-485c-bd0e-1cd035e796ff" providerId="ADAL" clId="{4D52EEAA-20B6-47F4-B729-E18E52817B4A}" dt="2022-04-10T18:27:26.619" v="115" actId="1076"/>
          <ac:spMkLst>
            <pc:docMk/>
            <pc:sldMk cId="1895275218" sldId="383"/>
            <ac:spMk id="13" creationId="{3E1C327D-AA58-41A8-92CA-CF01AA06ABF9}"/>
          </ac:spMkLst>
        </pc:spChg>
      </pc:sldChg>
      <pc:sldChg chg="addSp delSp modSp add mod delAnim modAnim">
        <pc:chgData name="Tegischer Lukas" userId="f78daebb-0565-485c-bd0e-1cd035e796ff" providerId="ADAL" clId="{4D52EEAA-20B6-47F4-B729-E18E52817B4A}" dt="2022-04-10T19:24:29.615" v="185"/>
        <pc:sldMkLst>
          <pc:docMk/>
          <pc:sldMk cId="2773168243" sldId="384"/>
        </pc:sldMkLst>
        <pc:spChg chg="mod">
          <ac:chgData name="Tegischer Lukas" userId="f78daebb-0565-485c-bd0e-1cd035e796ff" providerId="ADAL" clId="{4D52EEAA-20B6-47F4-B729-E18E52817B4A}" dt="2022-04-10T18:28:33.921" v="146" actId="20577"/>
          <ac:spMkLst>
            <pc:docMk/>
            <pc:sldMk cId="2773168243" sldId="384"/>
            <ac:spMk id="4" creationId="{C427B5BC-E2AB-4596-857C-DA06F86C68EB}"/>
          </ac:spMkLst>
        </pc:spChg>
        <pc:spChg chg="del">
          <ac:chgData name="Tegischer Lukas" userId="f78daebb-0565-485c-bd0e-1cd035e796ff" providerId="ADAL" clId="{4D52EEAA-20B6-47F4-B729-E18E52817B4A}" dt="2022-04-10T19:22:18.962" v="150" actId="478"/>
          <ac:spMkLst>
            <pc:docMk/>
            <pc:sldMk cId="2773168243" sldId="384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9:22:18.287" v="149" actId="478"/>
          <ac:spMkLst>
            <pc:docMk/>
            <pc:sldMk cId="2773168243" sldId="384"/>
            <ac:spMk id="9" creationId="{2DDC6B22-A493-4A1B-B43D-B4CC48BC6E73}"/>
          </ac:spMkLst>
        </pc:spChg>
        <pc:spChg chg="del">
          <ac:chgData name="Tegischer Lukas" userId="f78daebb-0565-485c-bd0e-1cd035e796ff" providerId="ADAL" clId="{4D52EEAA-20B6-47F4-B729-E18E52817B4A}" dt="2022-04-10T19:22:16.411" v="147" actId="478"/>
          <ac:spMkLst>
            <pc:docMk/>
            <pc:sldMk cId="2773168243" sldId="384"/>
            <ac:spMk id="11" creationId="{A2080F47-21FF-4EFB-BAB9-6BDC3292D87E}"/>
          </ac:spMkLst>
        </pc:spChg>
        <pc:spChg chg="add mod">
          <ac:chgData name="Tegischer Lukas" userId="f78daebb-0565-485c-bd0e-1cd035e796ff" providerId="ADAL" clId="{4D52EEAA-20B6-47F4-B729-E18E52817B4A}" dt="2022-04-10T19:22:36.570" v="157" actId="1076"/>
          <ac:spMkLst>
            <pc:docMk/>
            <pc:sldMk cId="2773168243" sldId="384"/>
            <ac:spMk id="12" creationId="{951714CA-3370-4D30-B29E-41962D9AAB72}"/>
          </ac:spMkLst>
        </pc:spChg>
        <pc:spChg chg="add mod">
          <ac:chgData name="Tegischer Lukas" userId="f78daebb-0565-485c-bd0e-1cd035e796ff" providerId="ADAL" clId="{4D52EEAA-20B6-47F4-B729-E18E52817B4A}" dt="2022-04-10T19:24:02.891" v="180" actId="1076"/>
          <ac:spMkLst>
            <pc:docMk/>
            <pc:sldMk cId="2773168243" sldId="384"/>
            <ac:spMk id="13" creationId="{E027DB99-800B-4C11-B77E-DB5653553CE9}"/>
          </ac:spMkLst>
        </pc:spChg>
        <pc:picChg chg="del">
          <ac:chgData name="Tegischer Lukas" userId="f78daebb-0565-485c-bd0e-1cd035e796ff" providerId="ADAL" clId="{4D52EEAA-20B6-47F4-B729-E18E52817B4A}" dt="2022-04-10T19:22:17.430" v="148" actId="478"/>
          <ac:picMkLst>
            <pc:docMk/>
            <pc:sldMk cId="2773168243" sldId="384"/>
            <ac:picMk id="10" creationId="{ABB70E8E-CA0D-4C4F-A9A0-089905F83306}"/>
          </ac:picMkLst>
        </pc:picChg>
        <pc:picChg chg="add mod">
          <ac:chgData name="Tegischer Lukas" userId="f78daebb-0565-485c-bd0e-1cd035e796ff" providerId="ADAL" clId="{4D52EEAA-20B6-47F4-B729-E18E52817B4A}" dt="2022-04-10T19:24:04.142" v="181" actId="1076"/>
          <ac:picMkLst>
            <pc:docMk/>
            <pc:sldMk cId="2773168243" sldId="384"/>
            <ac:picMk id="15" creationId="{6105F344-F052-4479-9069-6339DA75E7E4}"/>
          </ac:picMkLst>
        </pc:picChg>
      </pc:sldChg>
      <pc:sldChg chg="addSp delSp modSp add mod ord modAnim">
        <pc:chgData name="Tegischer Lukas" userId="f78daebb-0565-485c-bd0e-1cd035e796ff" providerId="ADAL" clId="{4D52EEAA-20B6-47F4-B729-E18E52817B4A}" dt="2022-04-10T19:42:32.112" v="330"/>
        <pc:sldMkLst>
          <pc:docMk/>
          <pc:sldMk cId="801178743" sldId="385"/>
        </pc:sldMkLst>
        <pc:spChg chg="add mod">
          <ac:chgData name="Tegischer Lukas" userId="f78daebb-0565-485c-bd0e-1cd035e796ff" providerId="ADAL" clId="{4D52EEAA-20B6-47F4-B729-E18E52817B4A}" dt="2022-04-10T19:38:30.336" v="235" actId="20577"/>
          <ac:spMkLst>
            <pc:docMk/>
            <pc:sldMk cId="801178743" sldId="385"/>
            <ac:spMk id="5" creationId="{9AB5585D-DC97-4FA4-8525-A8DFF828A01D}"/>
          </ac:spMkLst>
        </pc:spChg>
        <pc:spChg chg="add mod">
          <ac:chgData name="Tegischer Lukas" userId="f78daebb-0565-485c-bd0e-1cd035e796ff" providerId="ADAL" clId="{4D52EEAA-20B6-47F4-B729-E18E52817B4A}" dt="2022-04-10T19:39:01.030" v="248" actId="1076"/>
          <ac:spMkLst>
            <pc:docMk/>
            <pc:sldMk cId="801178743" sldId="385"/>
            <ac:spMk id="7" creationId="{A01C2788-B66B-41ED-86BA-BAEC5BA7EE9E}"/>
          </ac:spMkLst>
        </pc:spChg>
        <pc:spChg chg="add mod">
          <ac:chgData name="Tegischer Lukas" userId="f78daebb-0565-485c-bd0e-1cd035e796ff" providerId="ADAL" clId="{4D52EEAA-20B6-47F4-B729-E18E52817B4A}" dt="2022-04-10T19:40:28.987" v="298" actId="21"/>
          <ac:spMkLst>
            <pc:docMk/>
            <pc:sldMk cId="801178743" sldId="385"/>
            <ac:spMk id="10" creationId="{D56388B2-8397-407B-A9BA-ABEC7FC9458F}"/>
          </ac:spMkLst>
        </pc:spChg>
        <pc:spChg chg="del">
          <ac:chgData name="Tegischer Lukas" userId="f78daebb-0565-485c-bd0e-1cd035e796ff" providerId="ADAL" clId="{4D52EEAA-20B6-47F4-B729-E18E52817B4A}" dt="2022-04-10T19:38:11.274" v="225" actId="478"/>
          <ac:spMkLst>
            <pc:docMk/>
            <pc:sldMk cId="801178743" sldId="385"/>
            <ac:spMk id="15" creationId="{D1F9CF60-D1E3-478D-BC54-81307189FDED}"/>
          </ac:spMkLst>
        </pc:spChg>
        <pc:picChg chg="add mod">
          <ac:chgData name="Tegischer Lukas" userId="f78daebb-0565-485c-bd0e-1cd035e796ff" providerId="ADAL" clId="{4D52EEAA-20B6-47F4-B729-E18E52817B4A}" dt="2022-04-10T19:39:03.401" v="250" actId="1076"/>
          <ac:picMkLst>
            <pc:docMk/>
            <pc:sldMk cId="801178743" sldId="385"/>
            <ac:picMk id="8" creationId="{AF4BE92D-B3FE-4395-B6BC-185A22149508}"/>
          </ac:picMkLst>
        </pc:picChg>
        <pc:cxnChg chg="add mod">
          <ac:chgData name="Tegischer Lukas" userId="f78daebb-0565-485c-bd0e-1cd035e796ff" providerId="ADAL" clId="{4D52EEAA-20B6-47F4-B729-E18E52817B4A}" dt="2022-04-10T19:41:58.076" v="321" actId="208"/>
          <ac:cxnSpMkLst>
            <pc:docMk/>
            <pc:sldMk cId="801178743" sldId="385"/>
            <ac:cxnSpMk id="9" creationId="{76AF9789-4C63-4DF3-8B2D-7838F2678CE1}"/>
          </ac:cxnSpMkLst>
        </pc:cxnChg>
        <pc:cxnChg chg="add mod">
          <ac:chgData name="Tegischer Lukas" userId="f78daebb-0565-485c-bd0e-1cd035e796ff" providerId="ADAL" clId="{4D52EEAA-20B6-47F4-B729-E18E52817B4A}" dt="2022-04-10T19:41:59.657" v="322" actId="208"/>
          <ac:cxnSpMkLst>
            <pc:docMk/>
            <pc:sldMk cId="801178743" sldId="385"/>
            <ac:cxnSpMk id="16" creationId="{1A36A629-FBE4-4285-8080-2FEC8F4EE055}"/>
          </ac:cxnSpMkLst>
        </pc:cxnChg>
        <pc:cxnChg chg="add mod">
          <ac:chgData name="Tegischer Lukas" userId="f78daebb-0565-485c-bd0e-1cd035e796ff" providerId="ADAL" clId="{4D52EEAA-20B6-47F4-B729-E18E52817B4A}" dt="2022-04-10T19:42:15.973" v="327" actId="208"/>
          <ac:cxnSpMkLst>
            <pc:docMk/>
            <pc:sldMk cId="801178743" sldId="385"/>
            <ac:cxnSpMk id="19" creationId="{D5B2E211-05CE-464E-99B5-E6760DABA907}"/>
          </ac:cxnSpMkLst>
        </pc:cxnChg>
      </pc:sldChg>
      <pc:sldChg chg="addSp delSp modSp add mod delAnim modAnim">
        <pc:chgData name="Tegischer Lukas" userId="f78daebb-0565-485c-bd0e-1cd035e796ff" providerId="ADAL" clId="{4D52EEAA-20B6-47F4-B729-E18E52817B4A}" dt="2022-04-10T19:37:27.427" v="223"/>
        <pc:sldMkLst>
          <pc:docMk/>
          <pc:sldMk cId="3203539206" sldId="386"/>
        </pc:sldMkLst>
        <pc:spChg chg="add del">
          <ac:chgData name="Tegischer Lukas" userId="f78daebb-0565-485c-bd0e-1cd035e796ff" providerId="ADAL" clId="{4D52EEAA-20B6-47F4-B729-E18E52817B4A}" dt="2022-04-10T19:25:03.098" v="209"/>
          <ac:spMkLst>
            <pc:docMk/>
            <pc:sldMk cId="3203539206" sldId="386"/>
            <ac:spMk id="2" creationId="{3A85ADBB-4296-4338-8490-F9FAF253FDC5}"/>
          </ac:spMkLst>
        </pc:spChg>
        <pc:spChg chg="add del">
          <ac:chgData name="Tegischer Lukas" userId="f78daebb-0565-485c-bd0e-1cd035e796ff" providerId="ADAL" clId="{4D52EEAA-20B6-47F4-B729-E18E52817B4A}" dt="2022-04-10T19:25:03.098" v="209"/>
          <ac:spMkLst>
            <pc:docMk/>
            <pc:sldMk cId="3203539206" sldId="386"/>
            <ac:spMk id="3" creationId="{FB942A2B-61AD-414D-942E-2FC030045083}"/>
          </ac:spMkLst>
        </pc:spChg>
        <pc:spChg chg="mod">
          <ac:chgData name="Tegischer Lukas" userId="f78daebb-0565-485c-bd0e-1cd035e796ff" providerId="ADAL" clId="{4D52EEAA-20B6-47F4-B729-E18E52817B4A}" dt="2022-04-10T19:24:53.180" v="204" actId="20577"/>
          <ac:spMkLst>
            <pc:docMk/>
            <pc:sldMk cId="3203539206" sldId="38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4D52EEAA-20B6-47F4-B729-E18E52817B4A}" dt="2022-04-10T19:36:32.856" v="212" actId="14100"/>
          <ac:spMkLst>
            <pc:docMk/>
            <pc:sldMk cId="3203539206" sldId="386"/>
            <ac:spMk id="11" creationId="{9F4A0CF0-BBC0-4954-BF69-E881DD6DDDE2}"/>
          </ac:spMkLst>
        </pc:spChg>
        <pc:spChg chg="del">
          <ac:chgData name="Tegischer Lukas" userId="f78daebb-0565-485c-bd0e-1cd035e796ff" providerId="ADAL" clId="{4D52EEAA-20B6-47F4-B729-E18E52817B4A}" dt="2022-04-10T19:24:55.109" v="205" actId="478"/>
          <ac:spMkLst>
            <pc:docMk/>
            <pc:sldMk cId="3203539206" sldId="386"/>
            <ac:spMk id="12" creationId="{951714CA-3370-4D30-B29E-41962D9AAB72}"/>
          </ac:spMkLst>
        </pc:spChg>
        <pc:spChg chg="del">
          <ac:chgData name="Tegischer Lukas" userId="f78daebb-0565-485c-bd0e-1cd035e796ff" providerId="ADAL" clId="{4D52EEAA-20B6-47F4-B729-E18E52817B4A}" dt="2022-04-10T19:24:56.204" v="207" actId="478"/>
          <ac:spMkLst>
            <pc:docMk/>
            <pc:sldMk cId="3203539206" sldId="386"/>
            <ac:spMk id="13" creationId="{E027DB99-800B-4C11-B77E-DB5653553CE9}"/>
          </ac:spMkLst>
        </pc:spChg>
        <pc:spChg chg="add mod">
          <ac:chgData name="Tegischer Lukas" userId="f78daebb-0565-485c-bd0e-1cd035e796ff" providerId="ADAL" clId="{4D52EEAA-20B6-47F4-B729-E18E52817B4A}" dt="2022-04-10T19:37:11.898" v="220" actId="207"/>
          <ac:spMkLst>
            <pc:docMk/>
            <pc:sldMk cId="3203539206" sldId="386"/>
            <ac:spMk id="17" creationId="{D251C98A-7723-4411-91EB-E73B7739ADF1}"/>
          </ac:spMkLst>
        </pc:spChg>
        <pc:picChg chg="del">
          <ac:chgData name="Tegischer Lukas" userId="f78daebb-0565-485c-bd0e-1cd035e796ff" providerId="ADAL" clId="{4D52EEAA-20B6-47F4-B729-E18E52817B4A}" dt="2022-04-10T19:24:55.493" v="206" actId="478"/>
          <ac:picMkLst>
            <pc:docMk/>
            <pc:sldMk cId="3203539206" sldId="386"/>
            <ac:picMk id="15" creationId="{6105F344-F052-4479-9069-6339DA75E7E4}"/>
          </ac:picMkLst>
        </pc:picChg>
        <pc:picChg chg="add mod">
          <ac:chgData name="Tegischer Lukas" userId="f78daebb-0565-485c-bd0e-1cd035e796ff" providerId="ADAL" clId="{4D52EEAA-20B6-47F4-B729-E18E52817B4A}" dt="2022-04-10T19:37:12.294" v="221" actId="1076"/>
          <ac:picMkLst>
            <pc:docMk/>
            <pc:sldMk cId="3203539206" sldId="386"/>
            <ac:picMk id="16" creationId="{244DA0E8-A5A3-471F-A005-570AF42CD46D}"/>
          </ac:picMkLst>
        </pc:picChg>
        <pc:picChg chg="add del">
          <ac:chgData name="Tegischer Lukas" userId="f78daebb-0565-485c-bd0e-1cd035e796ff" providerId="ADAL" clId="{4D52EEAA-20B6-47F4-B729-E18E52817B4A}" dt="2022-04-10T19:25:03.098" v="209"/>
          <ac:picMkLst>
            <pc:docMk/>
            <pc:sldMk cId="3203539206" sldId="386"/>
            <ac:picMk id="2049" creationId="{28425F5E-86C0-4906-8FBA-2DF71D5EE084}"/>
          </ac:picMkLst>
        </pc:picChg>
      </pc:sldChg>
      <pc:sldChg chg="addSp delSp modSp add mod modAnim">
        <pc:chgData name="Tegischer Lukas" userId="f78daebb-0565-485c-bd0e-1cd035e796ff" providerId="ADAL" clId="{4D52EEAA-20B6-47F4-B729-E18E52817B4A}" dt="2022-04-10T19:41:06.081" v="309" actId="113"/>
        <pc:sldMkLst>
          <pc:docMk/>
          <pc:sldMk cId="1309194831" sldId="387"/>
        </pc:sldMkLst>
        <pc:spChg chg="mod">
          <ac:chgData name="Tegischer Lukas" userId="f78daebb-0565-485c-bd0e-1cd035e796ff" providerId="ADAL" clId="{4D52EEAA-20B6-47F4-B729-E18E52817B4A}" dt="2022-04-10T19:40:41.818" v="304" actId="1076"/>
          <ac:spMkLst>
            <pc:docMk/>
            <pc:sldMk cId="1309194831" sldId="387"/>
            <ac:spMk id="7" creationId="{A01C2788-B66B-41ED-86BA-BAEC5BA7EE9E}"/>
          </ac:spMkLst>
        </pc:spChg>
        <pc:spChg chg="add mod">
          <ac:chgData name="Tegischer Lukas" userId="f78daebb-0565-485c-bd0e-1cd035e796ff" providerId="ADAL" clId="{4D52EEAA-20B6-47F4-B729-E18E52817B4A}" dt="2022-04-10T19:41:06.081" v="309" actId="113"/>
          <ac:spMkLst>
            <pc:docMk/>
            <pc:sldMk cId="1309194831" sldId="387"/>
            <ac:spMk id="9" creationId="{C0378E66-81C5-4E3C-A7B0-39E1C291D5A9}"/>
          </ac:spMkLst>
        </pc:spChg>
        <pc:spChg chg="del mod">
          <ac:chgData name="Tegischer Lukas" userId="f78daebb-0565-485c-bd0e-1cd035e796ff" providerId="ADAL" clId="{4D52EEAA-20B6-47F4-B729-E18E52817B4A}" dt="2022-04-10T19:40:36.872" v="303"/>
          <ac:spMkLst>
            <pc:docMk/>
            <pc:sldMk cId="1309194831" sldId="387"/>
            <ac:spMk id="10" creationId="{D56388B2-8397-407B-A9BA-ABEC7FC9458F}"/>
          </ac:spMkLst>
        </pc:spChg>
        <pc:picChg chg="del">
          <ac:chgData name="Tegischer Lukas" userId="f78daebb-0565-485c-bd0e-1cd035e796ff" providerId="ADAL" clId="{4D52EEAA-20B6-47F4-B729-E18E52817B4A}" dt="2022-04-10T19:40:32.428" v="300" actId="478"/>
          <ac:picMkLst>
            <pc:docMk/>
            <pc:sldMk cId="1309194831" sldId="387"/>
            <ac:picMk id="8" creationId="{AF4BE92D-B3FE-4395-B6BC-185A22149508}"/>
          </ac:picMkLst>
        </pc:picChg>
      </pc:sldChg>
      <pc:sldChg chg="addSp delSp modSp add mod delAnim modAnim">
        <pc:chgData name="Tegischer Lukas" userId="f78daebb-0565-485c-bd0e-1cd035e796ff" providerId="ADAL" clId="{4D52EEAA-20B6-47F4-B729-E18E52817B4A}" dt="2022-04-10T19:44:33.694" v="388"/>
        <pc:sldMkLst>
          <pc:docMk/>
          <pc:sldMk cId="534120174" sldId="388"/>
        </pc:sldMkLst>
        <pc:spChg chg="mod">
          <ac:chgData name="Tegischer Lukas" userId="f78daebb-0565-485c-bd0e-1cd035e796ff" providerId="ADAL" clId="{4D52EEAA-20B6-47F4-B729-E18E52817B4A}" dt="2022-04-10T19:43:24.719" v="357" actId="20577"/>
          <ac:spMkLst>
            <pc:docMk/>
            <pc:sldMk cId="534120174" sldId="388"/>
            <ac:spMk id="4" creationId="{C427B5BC-E2AB-4596-857C-DA06F86C68EB}"/>
          </ac:spMkLst>
        </pc:spChg>
        <pc:spChg chg="del">
          <ac:chgData name="Tegischer Lukas" userId="f78daebb-0565-485c-bd0e-1cd035e796ff" providerId="ADAL" clId="{4D52EEAA-20B6-47F4-B729-E18E52817B4A}" dt="2022-04-10T19:43:26.599" v="358" actId="478"/>
          <ac:spMkLst>
            <pc:docMk/>
            <pc:sldMk cId="534120174" sldId="388"/>
            <ac:spMk id="7" creationId="{AF460A8E-8310-4C2D-B639-E411086CDED0}"/>
          </ac:spMkLst>
        </pc:spChg>
        <pc:spChg chg="del">
          <ac:chgData name="Tegischer Lukas" userId="f78daebb-0565-485c-bd0e-1cd035e796ff" providerId="ADAL" clId="{4D52EEAA-20B6-47F4-B729-E18E52817B4A}" dt="2022-04-10T19:43:27.659" v="359" actId="478"/>
          <ac:spMkLst>
            <pc:docMk/>
            <pc:sldMk cId="534120174" sldId="388"/>
            <ac:spMk id="11" creationId="{A2080F47-21FF-4EFB-BAB9-6BDC3292D87E}"/>
          </ac:spMkLst>
        </pc:spChg>
        <pc:spChg chg="del mod">
          <ac:chgData name="Tegischer Lukas" userId="f78daebb-0565-485c-bd0e-1cd035e796ff" providerId="ADAL" clId="{4D52EEAA-20B6-47F4-B729-E18E52817B4A}" dt="2022-04-10T19:43:30.714" v="363" actId="478"/>
          <ac:spMkLst>
            <pc:docMk/>
            <pc:sldMk cId="534120174" sldId="388"/>
            <ac:spMk id="12" creationId="{D53772FA-55B8-4A64-A41A-C4E390506285}"/>
          </ac:spMkLst>
        </pc:spChg>
        <pc:spChg chg="del">
          <ac:chgData name="Tegischer Lukas" userId="f78daebb-0565-485c-bd0e-1cd035e796ff" providerId="ADAL" clId="{4D52EEAA-20B6-47F4-B729-E18E52817B4A}" dt="2022-04-10T19:43:30.199" v="362" actId="478"/>
          <ac:spMkLst>
            <pc:docMk/>
            <pc:sldMk cId="534120174" sldId="388"/>
            <ac:spMk id="13" creationId="{3E1C327D-AA58-41A8-92CA-CF01AA06ABF9}"/>
          </ac:spMkLst>
        </pc:spChg>
        <pc:spChg chg="add mod">
          <ac:chgData name="Tegischer Lukas" userId="f78daebb-0565-485c-bd0e-1cd035e796ff" providerId="ADAL" clId="{4D52EEAA-20B6-47F4-B729-E18E52817B4A}" dt="2022-04-10T19:44:09.213" v="380" actId="20577"/>
          <ac:spMkLst>
            <pc:docMk/>
            <pc:sldMk cId="534120174" sldId="388"/>
            <ac:spMk id="15" creationId="{3E776C1B-20F3-4D0C-956D-6BC1B7EC87A6}"/>
          </ac:spMkLst>
        </pc:spChg>
        <pc:picChg chg="del">
          <ac:chgData name="Tegischer Lukas" userId="f78daebb-0565-485c-bd0e-1cd035e796ff" providerId="ADAL" clId="{4D52EEAA-20B6-47F4-B729-E18E52817B4A}" dt="2022-04-10T19:43:29.125" v="361" actId="478"/>
          <ac:picMkLst>
            <pc:docMk/>
            <pc:sldMk cId="534120174" sldId="388"/>
            <ac:picMk id="10" creationId="{ABB70E8E-CA0D-4C4F-A9A0-089905F83306}"/>
          </ac:picMkLst>
        </pc:picChg>
        <pc:picChg chg="add mod">
          <ac:chgData name="Tegischer Lukas" userId="f78daebb-0565-485c-bd0e-1cd035e796ff" providerId="ADAL" clId="{4D52EEAA-20B6-47F4-B729-E18E52817B4A}" dt="2022-04-10T19:44:31.176" v="387" actId="1076"/>
          <ac:picMkLst>
            <pc:docMk/>
            <pc:sldMk cId="534120174" sldId="388"/>
            <ac:picMk id="16" creationId="{F14FEA35-C5B0-48E7-AE35-897A46CA5ED9}"/>
          </ac:picMkLst>
        </pc:picChg>
      </pc:sldChg>
      <pc:sldChg chg="addSp delSp modSp add mod delAnim modAnim">
        <pc:chgData name="Tegischer Lukas" userId="f78daebb-0565-485c-bd0e-1cd035e796ff" providerId="ADAL" clId="{4D52EEAA-20B6-47F4-B729-E18E52817B4A}" dt="2022-04-10T19:48:44.947" v="451"/>
        <pc:sldMkLst>
          <pc:docMk/>
          <pc:sldMk cId="1573870676" sldId="389"/>
        </pc:sldMkLst>
        <pc:spChg chg="del">
          <ac:chgData name="Tegischer Lukas" userId="f78daebb-0565-485c-bd0e-1cd035e796ff" providerId="ADAL" clId="{4D52EEAA-20B6-47F4-B729-E18E52817B4A}" dt="2022-04-10T19:44:46.752" v="393" actId="478"/>
          <ac:spMkLst>
            <pc:docMk/>
            <pc:sldMk cId="1573870676" sldId="38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4D52EEAA-20B6-47F4-B729-E18E52817B4A}" dt="2022-04-10T19:44:52.767" v="396" actId="14100"/>
          <ac:spMkLst>
            <pc:docMk/>
            <pc:sldMk cId="1573870676" sldId="389"/>
            <ac:spMk id="7" creationId="{292493CC-D8DB-4BBC-8AB4-F3E30001979F}"/>
          </ac:spMkLst>
        </pc:spChg>
        <pc:spChg chg="add mod">
          <ac:chgData name="Tegischer Lukas" userId="f78daebb-0565-485c-bd0e-1cd035e796ff" providerId="ADAL" clId="{4D52EEAA-20B6-47F4-B729-E18E52817B4A}" dt="2022-04-10T19:48:43.283" v="450" actId="1076"/>
          <ac:spMkLst>
            <pc:docMk/>
            <pc:sldMk cId="1573870676" sldId="389"/>
            <ac:spMk id="9" creationId="{54EC3085-F4D1-43FF-8399-60D542A60FEA}"/>
          </ac:spMkLst>
        </pc:spChg>
        <pc:spChg chg="del">
          <ac:chgData name="Tegischer Lukas" userId="f78daebb-0565-485c-bd0e-1cd035e796ff" providerId="ADAL" clId="{4D52EEAA-20B6-47F4-B729-E18E52817B4A}" dt="2022-04-10T19:44:43.889" v="391" actId="478"/>
          <ac:spMkLst>
            <pc:docMk/>
            <pc:sldMk cId="1573870676" sldId="389"/>
            <ac:spMk id="15" creationId="{3E776C1B-20F3-4D0C-956D-6BC1B7EC87A6}"/>
          </ac:spMkLst>
        </pc:spChg>
        <pc:picChg chg="del">
          <ac:chgData name="Tegischer Lukas" userId="f78daebb-0565-485c-bd0e-1cd035e796ff" providerId="ADAL" clId="{4D52EEAA-20B6-47F4-B729-E18E52817B4A}" dt="2022-04-10T19:44:43.311" v="390" actId="478"/>
          <ac:picMkLst>
            <pc:docMk/>
            <pc:sldMk cId="1573870676" sldId="389"/>
            <ac:picMk id="16" creationId="{F14FEA35-C5B0-48E7-AE35-897A46CA5ED9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0CCE885D-85C8-4B6A-BE85-1FCE7729EB9B}"/>
    <pc:docChg chg="undo custSel addSld delSld modSld sldOrd">
      <pc:chgData name="Tegischer Lukas" userId="f78daebb-0565-485c-bd0e-1cd035e796ff" providerId="ADAL" clId="{0CCE885D-85C8-4B6A-BE85-1FCE7729EB9B}" dt="2022-04-10T18:02:22.974" v="985" actId="47"/>
      <pc:docMkLst>
        <pc:docMk/>
      </pc:docMkLst>
      <pc:sldChg chg="modSp mod">
        <pc:chgData name="Tegischer Lukas" userId="f78daebb-0565-485c-bd0e-1cd035e796ff" providerId="ADAL" clId="{0CCE885D-85C8-4B6A-BE85-1FCE7729EB9B}" dt="2022-04-10T17:17:51.346" v="200" actId="113"/>
        <pc:sldMkLst>
          <pc:docMk/>
          <pc:sldMk cId="336392357" sldId="256"/>
        </pc:sldMkLst>
        <pc:spChg chg="mod">
          <ac:chgData name="Tegischer Lukas" userId="f78daebb-0565-485c-bd0e-1cd035e796ff" providerId="ADAL" clId="{0CCE885D-85C8-4B6A-BE85-1FCE7729EB9B}" dt="2022-04-10T17:17:51.346" v="200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0CCE885D-85C8-4B6A-BE85-1FCE7729EB9B}" dt="2022-04-10T17:21:41.056" v="299" actId="1076"/>
        <pc:sldMkLst>
          <pc:docMk/>
          <pc:sldMk cId="3785642135" sldId="348"/>
        </pc:sldMkLst>
        <pc:spChg chg="mod">
          <ac:chgData name="Tegischer Lukas" userId="f78daebb-0565-485c-bd0e-1cd035e796ff" providerId="ADAL" clId="{0CCE885D-85C8-4B6A-BE85-1FCE7729EB9B}" dt="2022-04-10T17:18:07.533" v="231" actId="1076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0CCE885D-85C8-4B6A-BE85-1FCE7729EB9B}" dt="2022-04-10T17:21:41.056" v="299" actId="1076"/>
          <ac:spMkLst>
            <pc:docMk/>
            <pc:sldMk cId="3785642135" sldId="348"/>
            <ac:spMk id="8" creationId="{443168E3-9A22-41F4-AE59-4E47298EE416}"/>
          </ac:spMkLst>
        </pc:spChg>
        <pc:spChg chg="del">
          <ac:chgData name="Tegischer Lukas" userId="f78daebb-0565-485c-bd0e-1cd035e796ff" providerId="ADAL" clId="{0CCE885D-85C8-4B6A-BE85-1FCE7729EB9B}" dt="2022-04-10T17:18:08.609" v="232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0CCE885D-85C8-4B6A-BE85-1FCE7729EB9B}" dt="2022-04-10T17:18:09.317" v="233" actId="478"/>
          <ac:spMkLst>
            <pc:docMk/>
            <pc:sldMk cId="3785642135" sldId="348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0CCE885D-85C8-4B6A-BE85-1FCE7729EB9B}" dt="2022-04-10T17:20:28.040" v="262" actId="1076"/>
          <ac:picMkLst>
            <pc:docMk/>
            <pc:sldMk cId="3785642135" sldId="348"/>
            <ac:picMk id="6" creationId="{8E740769-201B-4793-9484-69F1A58E8CBE}"/>
          </ac:picMkLst>
        </pc:picChg>
      </pc:sldChg>
      <pc:sldChg chg="addSp delSp modSp mod delAnim modAnim">
        <pc:chgData name="Tegischer Lukas" userId="f78daebb-0565-485c-bd0e-1cd035e796ff" providerId="ADAL" clId="{0CCE885D-85C8-4B6A-BE85-1FCE7729EB9B}" dt="2022-04-10T17:24:23.294" v="323"/>
        <pc:sldMkLst>
          <pc:docMk/>
          <pc:sldMk cId="901146677" sldId="364"/>
        </pc:sldMkLst>
        <pc:spChg chg="del">
          <ac:chgData name="Tegischer Lukas" userId="f78daebb-0565-485c-bd0e-1cd035e796ff" providerId="ADAL" clId="{0CCE885D-85C8-4B6A-BE85-1FCE7729EB9B}" dt="2022-04-10T17:23:26.293" v="306" actId="478"/>
          <ac:spMkLst>
            <pc:docMk/>
            <pc:sldMk cId="901146677" sldId="364"/>
            <ac:spMk id="4" creationId="{C427B5BC-E2AB-4596-857C-DA06F86C68EB}"/>
          </ac:spMkLst>
        </pc:spChg>
        <pc:spChg chg="del">
          <ac:chgData name="Tegischer Lukas" userId="f78daebb-0565-485c-bd0e-1cd035e796ff" providerId="ADAL" clId="{0CCE885D-85C8-4B6A-BE85-1FCE7729EB9B}" dt="2022-04-10T17:23:25.808" v="305" actId="478"/>
          <ac:spMkLst>
            <pc:docMk/>
            <pc:sldMk cId="901146677" sldId="364"/>
            <ac:spMk id="9" creationId="{FD0EEC13-E1C9-4499-8CED-D9B6409C2681}"/>
          </ac:spMkLst>
        </pc:spChg>
        <pc:spChg chg="del">
          <ac:chgData name="Tegischer Lukas" userId="f78daebb-0565-485c-bd0e-1cd035e796ff" providerId="ADAL" clId="{0CCE885D-85C8-4B6A-BE85-1FCE7729EB9B}" dt="2022-04-10T17:23:24.770" v="304" actId="478"/>
          <ac:spMkLst>
            <pc:docMk/>
            <pc:sldMk cId="901146677" sldId="364"/>
            <ac:spMk id="11" creationId="{77E8B16B-57FA-4C8D-AD35-5CB2C4F4804E}"/>
          </ac:spMkLst>
        </pc:spChg>
        <pc:spChg chg="add mod">
          <ac:chgData name="Tegischer Lukas" userId="f78daebb-0565-485c-bd0e-1cd035e796ff" providerId="ADAL" clId="{0CCE885D-85C8-4B6A-BE85-1FCE7729EB9B}" dt="2022-04-10T17:23:32.087" v="310" actId="14100"/>
          <ac:spMkLst>
            <pc:docMk/>
            <pc:sldMk cId="901146677" sldId="364"/>
            <ac:spMk id="12" creationId="{3A89305F-C3C1-490D-B3DD-731355FC17AF}"/>
          </ac:spMkLst>
        </pc:spChg>
        <pc:spChg chg="add mod">
          <ac:chgData name="Tegischer Lukas" userId="f78daebb-0565-485c-bd0e-1cd035e796ff" providerId="ADAL" clId="{0CCE885D-85C8-4B6A-BE85-1FCE7729EB9B}" dt="2022-04-10T17:23:48.102" v="316" actId="1076"/>
          <ac:spMkLst>
            <pc:docMk/>
            <pc:sldMk cId="901146677" sldId="364"/>
            <ac:spMk id="15" creationId="{25461176-90A3-428C-86AC-3CC0F698563E}"/>
          </ac:spMkLst>
        </pc:spChg>
        <pc:spChg chg="del">
          <ac:chgData name="Tegischer Lukas" userId="f78daebb-0565-485c-bd0e-1cd035e796ff" providerId="ADAL" clId="{0CCE885D-85C8-4B6A-BE85-1FCE7729EB9B}" dt="2022-04-10T17:23:23.895" v="303" actId="478"/>
          <ac:spMkLst>
            <pc:docMk/>
            <pc:sldMk cId="901146677" sldId="364"/>
            <ac:spMk id="16" creationId="{E5DD3C88-8147-453A-85D3-4A3E7179E14B}"/>
          </ac:spMkLst>
        </pc:spChg>
        <pc:spChg chg="del">
          <ac:chgData name="Tegischer Lukas" userId="f78daebb-0565-485c-bd0e-1cd035e796ff" providerId="ADAL" clId="{0CCE885D-85C8-4B6A-BE85-1FCE7729EB9B}" dt="2022-04-10T17:23:22.614" v="301" actId="478"/>
          <ac:spMkLst>
            <pc:docMk/>
            <pc:sldMk cId="901146677" sldId="364"/>
            <ac:spMk id="17" creationId="{A2724A6E-6418-4756-9B0C-74F914F77CD1}"/>
          </ac:spMkLst>
        </pc:spChg>
        <pc:spChg chg="del">
          <ac:chgData name="Tegischer Lukas" userId="f78daebb-0565-485c-bd0e-1cd035e796ff" providerId="ADAL" clId="{0CCE885D-85C8-4B6A-BE85-1FCE7729EB9B}" dt="2022-04-10T17:23:23.161" v="302" actId="478"/>
          <ac:spMkLst>
            <pc:docMk/>
            <pc:sldMk cId="901146677" sldId="364"/>
            <ac:spMk id="19" creationId="{65A0447B-4EE9-4ACD-9075-7F63E768D9C8}"/>
          </ac:spMkLst>
        </pc:spChg>
        <pc:picChg chg="add mod">
          <ac:chgData name="Tegischer Lukas" userId="f78daebb-0565-485c-bd0e-1cd035e796ff" providerId="ADAL" clId="{0CCE885D-85C8-4B6A-BE85-1FCE7729EB9B}" dt="2022-04-10T17:23:38.342" v="313" actId="14100"/>
          <ac:picMkLst>
            <pc:docMk/>
            <pc:sldMk cId="901146677" sldId="364"/>
            <ac:picMk id="13" creationId="{3DC90CA5-FF0F-4991-B0E1-5C819FCAA3B2}"/>
          </ac:picMkLst>
        </pc:picChg>
        <pc:picChg chg="del">
          <ac:chgData name="Tegischer Lukas" userId="f78daebb-0565-485c-bd0e-1cd035e796ff" providerId="ADAL" clId="{0CCE885D-85C8-4B6A-BE85-1FCE7729EB9B}" dt="2022-04-10T17:23:21.896" v="300" actId="478"/>
          <ac:picMkLst>
            <pc:docMk/>
            <pc:sldMk cId="901146677" sldId="364"/>
            <ac:picMk id="18" creationId="{42B97624-6F8F-49FC-9113-113E4559B4F5}"/>
          </ac:picMkLst>
        </pc:picChg>
        <pc:cxnChg chg="add mod">
          <ac:chgData name="Tegischer Lukas" userId="f78daebb-0565-485c-bd0e-1cd035e796ff" providerId="ADAL" clId="{0CCE885D-85C8-4B6A-BE85-1FCE7729EB9B}" dt="2022-04-10T17:24:06.735" v="318" actId="1582"/>
          <ac:cxnSpMkLst>
            <pc:docMk/>
            <pc:sldMk cId="901146677" sldId="364"/>
            <ac:cxnSpMk id="6" creationId="{C1EF3006-A8C3-4266-8470-31DF0A391735}"/>
          </ac:cxnSpMkLst>
        </pc:cxnChg>
        <pc:cxnChg chg="add del mod">
          <ac:chgData name="Tegischer Lukas" userId="f78daebb-0565-485c-bd0e-1cd035e796ff" providerId="ADAL" clId="{0CCE885D-85C8-4B6A-BE85-1FCE7729EB9B}" dt="2022-04-10T17:24:19.252" v="322" actId="478"/>
          <ac:cxnSpMkLst>
            <pc:docMk/>
            <pc:sldMk cId="901146677" sldId="364"/>
            <ac:cxnSpMk id="20" creationId="{5D826D05-79A0-479E-8888-9341FD302D4F}"/>
          </ac:cxnSpMkLst>
        </pc:cxnChg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980546885" sldId="365"/>
        </pc:sldMkLst>
      </pc:sldChg>
      <pc:sldChg chg="del">
        <pc:chgData name="Tegischer Lukas" userId="f78daebb-0565-485c-bd0e-1cd035e796ff" providerId="ADAL" clId="{0CCE885D-85C8-4B6A-BE85-1FCE7729EB9B}" dt="2022-04-10T18:02:04.714" v="984" actId="47"/>
        <pc:sldMkLst>
          <pc:docMk/>
          <pc:sldMk cId="3004769921" sldId="366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1063115240" sldId="367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3392780201" sldId="368"/>
        </pc:sldMkLst>
      </pc:sldChg>
      <pc:sldChg chg="del">
        <pc:chgData name="Tegischer Lukas" userId="f78daebb-0565-485c-bd0e-1cd035e796ff" providerId="ADAL" clId="{0CCE885D-85C8-4B6A-BE85-1FCE7729EB9B}" dt="2022-04-10T18:02:22.974" v="985" actId="47"/>
        <pc:sldMkLst>
          <pc:docMk/>
          <pc:sldMk cId="3208669039" sldId="369"/>
        </pc:sldMkLst>
      </pc:sldChg>
      <pc:sldChg chg="addSp delSp modSp add mod delAnim modAnim">
        <pc:chgData name="Tegischer Lukas" userId="f78daebb-0565-485c-bd0e-1cd035e796ff" providerId="ADAL" clId="{0CCE885D-85C8-4B6A-BE85-1FCE7729EB9B}" dt="2022-04-10T17:52:08.116" v="800" actId="1582"/>
        <pc:sldMkLst>
          <pc:docMk/>
          <pc:sldMk cId="2761461438" sldId="370"/>
        </pc:sldMkLst>
        <pc:spChg chg="add mod">
          <ac:chgData name="Tegischer Lukas" userId="f78daebb-0565-485c-bd0e-1cd035e796ff" providerId="ADAL" clId="{0CCE885D-85C8-4B6A-BE85-1FCE7729EB9B}" dt="2022-04-10T17:29:03.593" v="448" actId="14100"/>
          <ac:spMkLst>
            <pc:docMk/>
            <pc:sldMk cId="2761461438" sldId="370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37:22.731" v="465" actId="21"/>
          <ac:spMkLst>
            <pc:docMk/>
            <pc:sldMk cId="2761461438" sldId="370"/>
            <ac:spMk id="10" creationId="{BAE83DA3-BBAF-474F-B6FA-DAE379CFD600}"/>
          </ac:spMkLst>
        </pc:spChg>
        <pc:spChg chg="del">
          <ac:chgData name="Tegischer Lukas" userId="f78daebb-0565-485c-bd0e-1cd035e796ff" providerId="ADAL" clId="{0CCE885D-85C8-4B6A-BE85-1FCE7729EB9B}" dt="2022-04-10T17:24:38.110" v="328" actId="478"/>
          <ac:spMkLst>
            <pc:docMk/>
            <pc:sldMk cId="2761461438" sldId="370"/>
            <ac:spMk id="12" creationId="{3A89305F-C3C1-490D-B3DD-731355FC17AF}"/>
          </ac:spMkLst>
        </pc:spChg>
        <pc:spChg chg="del">
          <ac:chgData name="Tegischer Lukas" userId="f78daebb-0565-485c-bd0e-1cd035e796ff" providerId="ADAL" clId="{0CCE885D-85C8-4B6A-BE85-1FCE7729EB9B}" dt="2022-04-10T17:24:37.150" v="327" actId="478"/>
          <ac:spMkLst>
            <pc:docMk/>
            <pc:sldMk cId="2761461438" sldId="370"/>
            <ac:spMk id="15" creationId="{25461176-90A3-428C-86AC-3CC0F698563E}"/>
          </ac:spMkLst>
        </pc:spChg>
        <pc:spChg chg="add mod">
          <ac:chgData name="Tegischer Lukas" userId="f78daebb-0565-485c-bd0e-1cd035e796ff" providerId="ADAL" clId="{0CCE885D-85C8-4B6A-BE85-1FCE7729EB9B}" dt="2022-04-10T17:37:35.349" v="473" actId="20577"/>
          <ac:spMkLst>
            <pc:docMk/>
            <pc:sldMk cId="2761461438" sldId="370"/>
            <ac:spMk id="17" creationId="{7CB5C179-A812-4E65-9C01-B58F87D0AE5E}"/>
          </ac:spMkLst>
        </pc:spChg>
        <pc:spChg chg="add mod">
          <ac:chgData name="Tegischer Lukas" userId="f78daebb-0565-485c-bd0e-1cd035e796ff" providerId="ADAL" clId="{0CCE885D-85C8-4B6A-BE85-1FCE7729EB9B}" dt="2022-04-10T17:38:00.417" v="480" actId="1076"/>
          <ac:spMkLst>
            <pc:docMk/>
            <pc:sldMk cId="2761461438" sldId="370"/>
            <ac:spMk id="18" creationId="{06CC98B7-9CED-4CA8-9162-7477B6D9B0CA}"/>
          </ac:spMkLst>
        </pc:spChg>
        <pc:picChg chg="add del mod">
          <ac:chgData name="Tegischer Lukas" userId="f78daebb-0565-485c-bd0e-1cd035e796ff" providerId="ADAL" clId="{0CCE885D-85C8-4B6A-BE85-1FCE7729EB9B}" dt="2022-04-10T17:36:49.300" v="458" actId="478"/>
          <ac:picMkLst>
            <pc:docMk/>
            <pc:sldMk cId="2761461438" sldId="370"/>
            <ac:picMk id="11" creationId="{976B637E-F3B2-464B-BA4B-53BB337A838A}"/>
          </ac:picMkLst>
        </pc:picChg>
        <pc:picChg chg="del">
          <ac:chgData name="Tegischer Lukas" userId="f78daebb-0565-485c-bd0e-1cd035e796ff" providerId="ADAL" clId="{0CCE885D-85C8-4B6A-BE85-1FCE7729EB9B}" dt="2022-04-10T17:24:35.400" v="325" actId="478"/>
          <ac:picMkLst>
            <pc:docMk/>
            <pc:sldMk cId="2761461438" sldId="370"/>
            <ac:picMk id="13" creationId="{3DC90CA5-FF0F-4991-B0E1-5C819FCAA3B2}"/>
          </ac:picMkLst>
        </pc:picChg>
        <pc:picChg chg="add mod">
          <ac:chgData name="Tegischer Lukas" userId="f78daebb-0565-485c-bd0e-1cd035e796ff" providerId="ADAL" clId="{0CCE885D-85C8-4B6A-BE85-1FCE7729EB9B}" dt="2022-04-10T17:37:24.400" v="466" actId="1076"/>
          <ac:picMkLst>
            <pc:docMk/>
            <pc:sldMk cId="2761461438" sldId="370"/>
            <ac:picMk id="16" creationId="{B553D4DC-58C1-47EA-9BE8-97A6AD07E2CB}"/>
          </ac:picMkLst>
        </pc:picChg>
        <pc:cxnChg chg="add mod">
          <ac:chgData name="Tegischer Lukas" userId="f78daebb-0565-485c-bd0e-1cd035e796ff" providerId="ADAL" clId="{0CCE885D-85C8-4B6A-BE85-1FCE7729EB9B}" dt="2022-04-10T17:52:02.395" v="799" actId="1582"/>
          <ac:cxnSpMkLst>
            <pc:docMk/>
            <pc:sldMk cId="2761461438" sldId="370"/>
            <ac:cxnSpMk id="5" creationId="{E6A3A824-A694-46EF-BC4F-169C1396262C}"/>
          </ac:cxnSpMkLst>
        </pc:cxnChg>
        <pc:cxnChg chg="del">
          <ac:chgData name="Tegischer Lukas" userId="f78daebb-0565-485c-bd0e-1cd035e796ff" providerId="ADAL" clId="{0CCE885D-85C8-4B6A-BE85-1FCE7729EB9B}" dt="2022-04-10T17:24:36.066" v="326" actId="478"/>
          <ac:cxnSpMkLst>
            <pc:docMk/>
            <pc:sldMk cId="2761461438" sldId="370"/>
            <ac:cxnSpMk id="6" creationId="{C1EF3006-A8C3-4266-8470-31DF0A391735}"/>
          </ac:cxnSpMkLst>
        </pc:cxnChg>
        <pc:cxnChg chg="add mod">
          <ac:chgData name="Tegischer Lukas" userId="f78daebb-0565-485c-bd0e-1cd035e796ff" providerId="ADAL" clId="{0CCE885D-85C8-4B6A-BE85-1FCE7729EB9B}" dt="2022-04-10T17:52:08.116" v="800" actId="1582"/>
          <ac:cxnSpMkLst>
            <pc:docMk/>
            <pc:sldMk cId="2761461438" sldId="370"/>
            <ac:cxnSpMk id="22" creationId="{AC255C8C-1D47-4867-BE01-7B04FD89EB3B}"/>
          </ac:cxnSpMkLst>
        </pc:cxnChg>
        <pc:cxnChg chg="add mod">
          <ac:chgData name="Tegischer Lukas" userId="f78daebb-0565-485c-bd0e-1cd035e796ff" providerId="ADAL" clId="{0CCE885D-85C8-4B6A-BE85-1FCE7729EB9B}" dt="2022-04-10T17:52:08.116" v="800" actId="1582"/>
          <ac:cxnSpMkLst>
            <pc:docMk/>
            <pc:sldMk cId="2761461438" sldId="370"/>
            <ac:cxnSpMk id="24" creationId="{1693EE13-0691-42E7-86EE-84B21E50DB8A}"/>
          </ac:cxnSpMkLst>
        </pc:cxnChg>
      </pc:sldChg>
      <pc:sldChg chg="addSp delSp modSp add mod ord delAnim modAnim">
        <pc:chgData name="Tegischer Lukas" userId="f78daebb-0565-485c-bd0e-1cd035e796ff" providerId="ADAL" clId="{0CCE885D-85C8-4B6A-BE85-1FCE7729EB9B}" dt="2022-04-10T17:27:25.115" v="421" actId="1076"/>
        <pc:sldMkLst>
          <pc:docMk/>
          <pc:sldMk cId="3237998433" sldId="371"/>
        </pc:sldMkLst>
        <pc:spChg chg="mod">
          <ac:chgData name="Tegischer Lukas" userId="f78daebb-0565-485c-bd0e-1cd035e796ff" providerId="ADAL" clId="{0CCE885D-85C8-4B6A-BE85-1FCE7729EB9B}" dt="2022-04-10T17:25:05.782" v="388" actId="20577"/>
          <ac:spMkLst>
            <pc:docMk/>
            <pc:sldMk cId="3237998433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0CCE885D-85C8-4B6A-BE85-1FCE7729EB9B}" dt="2022-04-10T17:25:38.064" v="400" actId="1076"/>
          <ac:spMkLst>
            <pc:docMk/>
            <pc:sldMk cId="3237998433" sldId="371"/>
            <ac:spMk id="7" creationId="{885EDF47-F0C5-444D-A492-B86284922DCF}"/>
          </ac:spMkLst>
        </pc:spChg>
        <pc:spChg chg="del">
          <ac:chgData name="Tegischer Lukas" userId="f78daebb-0565-485c-bd0e-1cd035e796ff" providerId="ADAL" clId="{0CCE885D-85C8-4B6A-BE85-1FCE7729EB9B}" dt="2022-04-10T17:25:08.845" v="390" actId="478"/>
          <ac:spMkLst>
            <pc:docMk/>
            <pc:sldMk cId="3237998433" sldId="371"/>
            <ac:spMk id="8" creationId="{443168E3-9A22-41F4-AE59-4E47298EE416}"/>
          </ac:spMkLst>
        </pc:spChg>
        <pc:spChg chg="add mod">
          <ac:chgData name="Tegischer Lukas" userId="f78daebb-0565-485c-bd0e-1cd035e796ff" providerId="ADAL" clId="{0CCE885D-85C8-4B6A-BE85-1FCE7729EB9B}" dt="2022-04-10T17:27:25.115" v="421" actId="1076"/>
          <ac:spMkLst>
            <pc:docMk/>
            <pc:sldMk cId="3237998433" sldId="371"/>
            <ac:spMk id="11" creationId="{6832DB6D-252D-44DB-BC01-830C3795D47D}"/>
          </ac:spMkLst>
        </pc:spChg>
        <pc:picChg chg="del">
          <ac:chgData name="Tegischer Lukas" userId="f78daebb-0565-485c-bd0e-1cd035e796ff" providerId="ADAL" clId="{0CCE885D-85C8-4B6A-BE85-1FCE7729EB9B}" dt="2022-04-10T17:25:07.428" v="389" actId="478"/>
          <ac:picMkLst>
            <pc:docMk/>
            <pc:sldMk cId="3237998433" sldId="371"/>
            <ac:picMk id="6" creationId="{8E740769-201B-4793-9484-69F1A58E8CBE}"/>
          </ac:picMkLst>
        </pc:picChg>
        <pc:cxnChg chg="add mod">
          <ac:chgData name="Tegischer Lukas" userId="f78daebb-0565-485c-bd0e-1cd035e796ff" providerId="ADAL" clId="{0CCE885D-85C8-4B6A-BE85-1FCE7729EB9B}" dt="2022-04-10T17:26:08.620" v="406" actId="1076"/>
          <ac:cxnSpMkLst>
            <pc:docMk/>
            <pc:sldMk cId="3237998433" sldId="371"/>
            <ac:cxnSpMk id="5" creationId="{B99E28B7-7D45-408F-B13F-F9E501348E13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28:24.025" v="445"/>
        <pc:sldMkLst>
          <pc:docMk/>
          <pc:sldMk cId="3882963503" sldId="372"/>
        </pc:sldMkLst>
        <pc:spChg chg="add mod">
          <ac:chgData name="Tegischer Lukas" userId="f78daebb-0565-485c-bd0e-1cd035e796ff" providerId="ADAL" clId="{0CCE885D-85C8-4B6A-BE85-1FCE7729EB9B}" dt="2022-04-10T17:28:01.001" v="441" actId="20577"/>
          <ac:spMkLst>
            <pc:docMk/>
            <pc:sldMk cId="3882963503" sldId="372"/>
            <ac:spMk id="8" creationId="{B7268F55-91B8-47CB-A3CF-57E3D7EED503}"/>
          </ac:spMkLst>
        </pc:spChg>
        <pc:spChg chg="del">
          <ac:chgData name="Tegischer Lukas" userId="f78daebb-0565-485c-bd0e-1cd035e796ff" providerId="ADAL" clId="{0CCE885D-85C8-4B6A-BE85-1FCE7729EB9B}" dt="2022-04-10T17:27:29.654" v="423" actId="478"/>
          <ac:spMkLst>
            <pc:docMk/>
            <pc:sldMk cId="3882963503" sldId="372"/>
            <ac:spMk id="11" creationId="{6832DB6D-252D-44DB-BC01-830C3795D47D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45:12.813" v="649"/>
        <pc:sldMkLst>
          <pc:docMk/>
          <pc:sldMk cId="675051535" sldId="373"/>
        </pc:sldMkLst>
        <pc:spChg chg="mod">
          <ac:chgData name="Tegischer Lukas" userId="f78daebb-0565-485c-bd0e-1cd035e796ff" providerId="ADAL" clId="{0CCE885D-85C8-4B6A-BE85-1FCE7729EB9B}" dt="2022-04-10T17:40:23.406" v="524" actId="20577"/>
          <ac:spMkLst>
            <pc:docMk/>
            <pc:sldMk cId="675051535" sldId="373"/>
            <ac:spMk id="8" creationId="{78638154-7C27-48C4-8E43-D5B02364AE40}"/>
          </ac:spMkLst>
        </pc:spChg>
        <pc:spChg chg="del mod">
          <ac:chgData name="Tegischer Lukas" userId="f78daebb-0565-485c-bd0e-1cd035e796ff" providerId="ADAL" clId="{0CCE885D-85C8-4B6A-BE85-1FCE7729EB9B}" dt="2022-04-10T17:40:35.844" v="526" actId="478"/>
          <ac:spMkLst>
            <pc:docMk/>
            <pc:sldMk cId="675051535" sldId="373"/>
            <ac:spMk id="10" creationId="{BAE83DA3-BBAF-474F-B6FA-DAE379CFD600}"/>
          </ac:spMkLst>
        </pc:spChg>
        <pc:spChg chg="add mod">
          <ac:chgData name="Tegischer Lukas" userId="f78daebb-0565-485c-bd0e-1cd035e796ff" providerId="ADAL" clId="{0CCE885D-85C8-4B6A-BE85-1FCE7729EB9B}" dt="2022-04-10T17:41:49.462" v="621" actId="20577"/>
          <ac:spMkLst>
            <pc:docMk/>
            <pc:sldMk cId="675051535" sldId="373"/>
            <ac:spMk id="12" creationId="{50A37693-C773-4224-AFE4-C2CE1B900338}"/>
          </ac:spMkLst>
        </pc:spChg>
        <pc:spChg chg="del">
          <ac:chgData name="Tegischer Lukas" userId="f78daebb-0565-485c-bd0e-1cd035e796ff" providerId="ADAL" clId="{0CCE885D-85C8-4B6A-BE85-1FCE7729EB9B}" dt="2022-04-10T17:44:20.794" v="635" actId="478"/>
          <ac:spMkLst>
            <pc:docMk/>
            <pc:sldMk cId="675051535" sldId="373"/>
            <ac:spMk id="17" creationId="{7CB5C179-A812-4E65-9C01-B58F87D0AE5E}"/>
          </ac:spMkLst>
        </pc:spChg>
        <pc:spChg chg="del">
          <ac:chgData name="Tegischer Lukas" userId="f78daebb-0565-485c-bd0e-1cd035e796ff" providerId="ADAL" clId="{0CCE885D-85C8-4B6A-BE85-1FCE7729EB9B}" dt="2022-04-10T17:44:23.240" v="636" actId="478"/>
          <ac:spMkLst>
            <pc:docMk/>
            <pc:sldMk cId="675051535" sldId="373"/>
            <ac:spMk id="18" creationId="{06CC98B7-9CED-4CA8-9162-7477B6D9B0CA}"/>
          </ac:spMkLst>
        </pc:spChg>
        <pc:spChg chg="add mod">
          <ac:chgData name="Tegischer Lukas" userId="f78daebb-0565-485c-bd0e-1cd035e796ff" providerId="ADAL" clId="{0CCE885D-85C8-4B6A-BE85-1FCE7729EB9B}" dt="2022-04-10T17:45:00.767" v="647" actId="20577"/>
          <ac:spMkLst>
            <pc:docMk/>
            <pc:sldMk cId="675051535" sldId="373"/>
            <ac:spMk id="19" creationId="{C60A6D85-0850-4B47-ADD6-747C963BA127}"/>
          </ac:spMkLst>
        </pc:spChg>
        <pc:picChg chg="add mod ord">
          <ac:chgData name="Tegischer Lukas" userId="f78daebb-0565-485c-bd0e-1cd035e796ff" providerId="ADAL" clId="{0CCE885D-85C8-4B6A-BE85-1FCE7729EB9B}" dt="2022-04-10T17:42:52.041" v="626" actId="167"/>
          <ac:picMkLst>
            <pc:docMk/>
            <pc:sldMk cId="675051535" sldId="373"/>
            <ac:picMk id="13" creationId="{D65C2351-A21E-42A2-86FD-CA4B387F8977}"/>
          </ac:picMkLst>
        </pc:picChg>
        <pc:picChg chg="del">
          <ac:chgData name="Tegischer Lukas" userId="f78daebb-0565-485c-bd0e-1cd035e796ff" providerId="ADAL" clId="{0CCE885D-85C8-4B6A-BE85-1FCE7729EB9B}" dt="2022-04-10T17:41:55.767" v="622" actId="478"/>
          <ac:picMkLst>
            <pc:docMk/>
            <pc:sldMk cId="675051535" sldId="373"/>
            <ac:picMk id="16" creationId="{B553D4DC-58C1-47EA-9BE8-97A6AD07E2CB}"/>
          </ac:picMkLst>
        </pc:picChg>
        <pc:cxnChg chg="del">
          <ac:chgData name="Tegischer Lukas" userId="f78daebb-0565-485c-bd0e-1cd035e796ff" providerId="ADAL" clId="{0CCE885D-85C8-4B6A-BE85-1FCE7729EB9B}" dt="2022-04-10T17:44:12.127" v="634" actId="478"/>
          <ac:cxnSpMkLst>
            <pc:docMk/>
            <pc:sldMk cId="675051535" sldId="373"/>
            <ac:cxnSpMk id="5" creationId="{E6A3A824-A694-46EF-BC4F-169C1396262C}"/>
          </ac:cxnSpMkLst>
        </pc:cxnChg>
        <pc:cxnChg chg="mod">
          <ac:chgData name="Tegischer Lukas" userId="f78daebb-0565-485c-bd0e-1cd035e796ff" providerId="ADAL" clId="{0CCE885D-85C8-4B6A-BE85-1FCE7729EB9B}" dt="2022-04-10T17:44:43.236" v="639" actId="1582"/>
          <ac:cxnSpMkLst>
            <pc:docMk/>
            <pc:sldMk cId="675051535" sldId="373"/>
            <ac:cxnSpMk id="22" creationId="{AC255C8C-1D47-4867-BE01-7B04FD89EB3B}"/>
          </ac:cxnSpMkLst>
        </pc:cxnChg>
        <pc:cxnChg chg="mod">
          <ac:chgData name="Tegischer Lukas" userId="f78daebb-0565-485c-bd0e-1cd035e796ff" providerId="ADAL" clId="{0CCE885D-85C8-4B6A-BE85-1FCE7729EB9B}" dt="2022-04-10T17:44:47.080" v="640" actId="1582"/>
          <ac:cxnSpMkLst>
            <pc:docMk/>
            <pc:sldMk cId="675051535" sldId="373"/>
            <ac:cxnSpMk id="24" creationId="{1693EE13-0691-42E7-86EE-84B21E50DB8A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47:10.397" v="688" actId="20577"/>
        <pc:sldMkLst>
          <pc:docMk/>
          <pc:sldMk cId="1928010630" sldId="374"/>
        </pc:sldMkLst>
        <pc:spChg chg="mod">
          <ac:chgData name="Tegischer Lukas" userId="f78daebb-0565-485c-bd0e-1cd035e796ff" providerId="ADAL" clId="{0CCE885D-85C8-4B6A-BE85-1FCE7729EB9B}" dt="2022-04-10T17:45:30.149" v="662" actId="20577"/>
          <ac:spMkLst>
            <pc:docMk/>
            <pc:sldMk cId="1928010630" sldId="374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47:10.397" v="688" actId="20577"/>
          <ac:spMkLst>
            <pc:docMk/>
            <pc:sldMk cId="1928010630" sldId="374"/>
            <ac:spMk id="10" creationId="{FD7C8559-F04E-487D-8F0A-6C76183C5C69}"/>
          </ac:spMkLst>
        </pc:spChg>
        <pc:spChg chg="del">
          <ac:chgData name="Tegischer Lukas" userId="f78daebb-0565-485c-bd0e-1cd035e796ff" providerId="ADAL" clId="{0CCE885D-85C8-4B6A-BE85-1FCE7729EB9B}" dt="2022-04-10T17:45:33.619" v="663" actId="478"/>
          <ac:spMkLst>
            <pc:docMk/>
            <pc:sldMk cId="1928010630" sldId="374"/>
            <ac:spMk id="12" creationId="{50A37693-C773-4224-AFE4-C2CE1B900338}"/>
          </ac:spMkLst>
        </pc:spChg>
        <pc:spChg chg="add mod">
          <ac:chgData name="Tegischer Lukas" userId="f78daebb-0565-485c-bd0e-1cd035e796ff" providerId="ADAL" clId="{0CCE885D-85C8-4B6A-BE85-1FCE7729EB9B}" dt="2022-04-10T17:46:30.322" v="675" actId="403"/>
          <ac:spMkLst>
            <pc:docMk/>
            <pc:sldMk cId="1928010630" sldId="374"/>
            <ac:spMk id="15" creationId="{582EE6E6-4049-429A-BCFD-543D9147065C}"/>
          </ac:spMkLst>
        </pc:spChg>
        <pc:spChg chg="del">
          <ac:chgData name="Tegischer Lukas" userId="f78daebb-0565-485c-bd0e-1cd035e796ff" providerId="ADAL" clId="{0CCE885D-85C8-4B6A-BE85-1FCE7729EB9B}" dt="2022-04-10T17:45:38.302" v="667" actId="478"/>
          <ac:spMkLst>
            <pc:docMk/>
            <pc:sldMk cId="1928010630" sldId="374"/>
            <ac:spMk id="19" creationId="{C60A6D85-0850-4B47-ADD6-747C963BA127}"/>
          </ac:spMkLst>
        </pc:spChg>
        <pc:picChg chg="del">
          <ac:chgData name="Tegischer Lukas" userId="f78daebb-0565-485c-bd0e-1cd035e796ff" providerId="ADAL" clId="{0CCE885D-85C8-4B6A-BE85-1FCE7729EB9B}" dt="2022-04-10T17:45:34.423" v="664" actId="478"/>
          <ac:picMkLst>
            <pc:docMk/>
            <pc:sldMk cId="1928010630" sldId="374"/>
            <ac:picMk id="13" creationId="{D65C2351-A21E-42A2-86FD-CA4B387F8977}"/>
          </ac:picMkLst>
        </pc:picChg>
        <pc:cxnChg chg="del">
          <ac:chgData name="Tegischer Lukas" userId="f78daebb-0565-485c-bd0e-1cd035e796ff" providerId="ADAL" clId="{0CCE885D-85C8-4B6A-BE85-1FCE7729EB9B}" dt="2022-04-10T17:45:35.876" v="666" actId="478"/>
          <ac:cxnSpMkLst>
            <pc:docMk/>
            <pc:sldMk cId="1928010630" sldId="374"/>
            <ac:cxnSpMk id="22" creationId="{AC255C8C-1D47-4867-BE01-7B04FD89EB3B}"/>
          </ac:cxnSpMkLst>
        </pc:cxnChg>
        <pc:cxnChg chg="del">
          <ac:chgData name="Tegischer Lukas" userId="f78daebb-0565-485c-bd0e-1cd035e796ff" providerId="ADAL" clId="{0CCE885D-85C8-4B6A-BE85-1FCE7729EB9B}" dt="2022-04-10T17:45:35.167" v="665" actId="478"/>
          <ac:cxnSpMkLst>
            <pc:docMk/>
            <pc:sldMk cId="1928010630" sldId="374"/>
            <ac:cxnSpMk id="24" creationId="{1693EE13-0691-42E7-86EE-84B21E50DB8A}"/>
          </ac:cxnSpMkLst>
        </pc:cxnChg>
      </pc:sldChg>
      <pc:sldChg chg="modSp add del mod">
        <pc:chgData name="Tegischer Lukas" userId="f78daebb-0565-485c-bd0e-1cd035e796ff" providerId="ADAL" clId="{0CCE885D-85C8-4B6A-BE85-1FCE7729EB9B}" dt="2022-04-10T17:49:57.587" v="752" actId="47"/>
        <pc:sldMkLst>
          <pc:docMk/>
          <pc:sldMk cId="16406350" sldId="375"/>
        </pc:sldMkLst>
        <pc:spChg chg="mod">
          <ac:chgData name="Tegischer Lukas" userId="f78daebb-0565-485c-bd0e-1cd035e796ff" providerId="ADAL" clId="{0CCE885D-85C8-4B6A-BE85-1FCE7729EB9B}" dt="2022-04-10T17:47:27.632" v="696" actId="20577"/>
          <ac:spMkLst>
            <pc:docMk/>
            <pc:sldMk cId="16406350" sldId="375"/>
            <ac:spMk id="4" creationId="{C427B5BC-E2AB-4596-857C-DA06F86C68EB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52:28.686" v="804"/>
        <pc:sldMkLst>
          <pc:docMk/>
          <pc:sldMk cId="2846920373" sldId="376"/>
        </pc:sldMkLst>
        <pc:spChg chg="del">
          <ac:chgData name="Tegischer Lukas" userId="f78daebb-0565-485c-bd0e-1cd035e796ff" providerId="ADAL" clId="{0CCE885D-85C8-4B6A-BE85-1FCE7729EB9B}" dt="2022-04-10T17:50:57.174" v="773" actId="478"/>
          <ac:spMkLst>
            <pc:docMk/>
            <pc:sldMk cId="2846920373" sldId="376"/>
            <ac:spMk id="10" creationId="{BAE83DA3-BBAF-474F-B6FA-DAE379CFD600}"/>
          </ac:spMkLst>
        </pc:spChg>
        <pc:spChg chg="add mod">
          <ac:chgData name="Tegischer Lukas" userId="f78daebb-0565-485c-bd0e-1cd035e796ff" providerId="ADAL" clId="{0CCE885D-85C8-4B6A-BE85-1FCE7729EB9B}" dt="2022-04-10T17:51:13.623" v="781" actId="1076"/>
          <ac:spMkLst>
            <pc:docMk/>
            <pc:sldMk cId="2846920373" sldId="376"/>
            <ac:spMk id="12" creationId="{E30E142A-135E-445B-8885-672B59F8CCE4}"/>
          </ac:spMkLst>
        </pc:spChg>
        <pc:spChg chg="add mod">
          <ac:chgData name="Tegischer Lukas" userId="f78daebb-0565-485c-bd0e-1cd035e796ff" providerId="ADAL" clId="{0CCE885D-85C8-4B6A-BE85-1FCE7729EB9B}" dt="2022-04-10T17:51:23.083" v="791" actId="404"/>
          <ac:spMkLst>
            <pc:docMk/>
            <pc:sldMk cId="2846920373" sldId="376"/>
            <ac:spMk id="15" creationId="{4310B6BC-DC87-4F31-A8E4-1A2270DB3542}"/>
          </ac:spMkLst>
        </pc:spChg>
        <pc:spChg chg="del">
          <ac:chgData name="Tegischer Lukas" userId="f78daebb-0565-485c-bd0e-1cd035e796ff" providerId="ADAL" clId="{0CCE885D-85C8-4B6A-BE85-1FCE7729EB9B}" dt="2022-04-10T17:50:54.402" v="772" actId="478"/>
          <ac:spMkLst>
            <pc:docMk/>
            <pc:sldMk cId="2846920373" sldId="376"/>
            <ac:spMk id="17" creationId="{7CB5C179-A812-4E65-9C01-B58F87D0AE5E}"/>
          </ac:spMkLst>
        </pc:spChg>
        <pc:spChg chg="del">
          <ac:chgData name="Tegischer Lukas" userId="f78daebb-0565-485c-bd0e-1cd035e796ff" providerId="ADAL" clId="{0CCE885D-85C8-4B6A-BE85-1FCE7729EB9B}" dt="2022-04-10T17:50:53.782" v="771" actId="478"/>
          <ac:spMkLst>
            <pc:docMk/>
            <pc:sldMk cId="2846920373" sldId="376"/>
            <ac:spMk id="18" creationId="{06CC98B7-9CED-4CA8-9162-7477B6D9B0CA}"/>
          </ac:spMkLst>
        </pc:spChg>
        <pc:cxnChg chg="mod">
          <ac:chgData name="Tegischer Lukas" userId="f78daebb-0565-485c-bd0e-1cd035e796ff" providerId="ADAL" clId="{0CCE885D-85C8-4B6A-BE85-1FCE7729EB9B}" dt="2022-04-10T17:52:18.216" v="801" actId="14100"/>
          <ac:cxnSpMkLst>
            <pc:docMk/>
            <pc:sldMk cId="2846920373" sldId="376"/>
            <ac:cxnSpMk id="5" creationId="{E6A3A824-A694-46EF-BC4F-169C1396262C}"/>
          </ac:cxnSpMkLst>
        </pc:cxnChg>
        <pc:cxnChg chg="mod">
          <ac:chgData name="Tegischer Lukas" userId="f78daebb-0565-485c-bd0e-1cd035e796ff" providerId="ADAL" clId="{0CCE885D-85C8-4B6A-BE85-1FCE7729EB9B}" dt="2022-04-10T17:51:50.177" v="797" actId="1582"/>
          <ac:cxnSpMkLst>
            <pc:docMk/>
            <pc:sldMk cId="2846920373" sldId="376"/>
            <ac:cxnSpMk id="22" creationId="{AC255C8C-1D47-4867-BE01-7B04FD89EB3B}"/>
          </ac:cxnSpMkLst>
        </pc:cxnChg>
        <pc:cxnChg chg="del">
          <ac:chgData name="Tegischer Lukas" userId="f78daebb-0565-485c-bd0e-1cd035e796ff" providerId="ADAL" clId="{0CCE885D-85C8-4B6A-BE85-1FCE7729EB9B}" dt="2022-04-10T17:51:54.501" v="798" actId="478"/>
          <ac:cxnSpMkLst>
            <pc:docMk/>
            <pc:sldMk cId="2846920373" sldId="376"/>
            <ac:cxnSpMk id="24" creationId="{1693EE13-0691-42E7-86EE-84B21E50DB8A}"/>
          </ac:cxnSpMkLst>
        </pc:cxnChg>
      </pc:sldChg>
      <pc:sldChg chg="addSp delSp modSp add mod delAnim">
        <pc:chgData name="Tegischer Lukas" userId="f78daebb-0565-485c-bd0e-1cd035e796ff" providerId="ADAL" clId="{0CCE885D-85C8-4B6A-BE85-1FCE7729EB9B}" dt="2022-04-10T17:57:42.727" v="930" actId="20577"/>
        <pc:sldMkLst>
          <pc:docMk/>
          <pc:sldMk cId="3158833177" sldId="377"/>
        </pc:sldMkLst>
        <pc:spChg chg="mod">
          <ac:chgData name="Tegischer Lukas" userId="f78daebb-0565-485c-bd0e-1cd035e796ff" providerId="ADAL" clId="{0CCE885D-85C8-4B6A-BE85-1FCE7729EB9B}" dt="2022-04-10T17:56:05.632" v="873" actId="115"/>
          <ac:spMkLst>
            <pc:docMk/>
            <pc:sldMk cId="3158833177" sldId="377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57:42.727" v="930" actId="20577"/>
          <ac:spMkLst>
            <pc:docMk/>
            <pc:sldMk cId="3158833177" sldId="377"/>
            <ac:spMk id="10" creationId="{AEDE0E1D-F69D-466C-B214-932F333AA2C2}"/>
          </ac:spMkLst>
        </pc:spChg>
        <pc:spChg chg="mod">
          <ac:chgData name="Tegischer Lukas" userId="f78daebb-0565-485c-bd0e-1cd035e796ff" providerId="ADAL" clId="{0CCE885D-85C8-4B6A-BE85-1FCE7729EB9B}" dt="2022-04-10T17:56:25.733" v="903" actId="14100"/>
          <ac:spMkLst>
            <pc:docMk/>
            <pc:sldMk cId="3158833177" sldId="377"/>
            <ac:spMk id="12" creationId="{50A37693-C773-4224-AFE4-C2CE1B900338}"/>
          </ac:spMkLst>
        </pc:spChg>
        <pc:spChg chg="del">
          <ac:chgData name="Tegischer Lukas" userId="f78daebb-0565-485c-bd0e-1cd035e796ff" providerId="ADAL" clId="{0CCE885D-85C8-4B6A-BE85-1FCE7729EB9B}" dt="2022-04-10T17:56:37.129" v="905" actId="478"/>
          <ac:spMkLst>
            <pc:docMk/>
            <pc:sldMk cId="3158833177" sldId="377"/>
            <ac:spMk id="19" creationId="{C60A6D85-0850-4B47-ADD6-747C963BA127}"/>
          </ac:spMkLst>
        </pc:spChg>
        <pc:picChg chg="add mod ord">
          <ac:chgData name="Tegischer Lukas" userId="f78daebb-0565-485c-bd0e-1cd035e796ff" providerId="ADAL" clId="{0CCE885D-85C8-4B6A-BE85-1FCE7729EB9B}" dt="2022-04-10T17:57:10.755" v="922" actId="171"/>
          <ac:picMkLst>
            <pc:docMk/>
            <pc:sldMk cId="3158833177" sldId="377"/>
            <ac:picMk id="11" creationId="{B48893A8-7B3C-4FAB-8EC3-58AE94A24D4F}"/>
          </ac:picMkLst>
        </pc:picChg>
        <pc:picChg chg="del">
          <ac:chgData name="Tegischer Lukas" userId="f78daebb-0565-485c-bd0e-1cd035e796ff" providerId="ADAL" clId="{0CCE885D-85C8-4B6A-BE85-1FCE7729EB9B}" dt="2022-04-10T17:56:29.880" v="904" actId="478"/>
          <ac:picMkLst>
            <pc:docMk/>
            <pc:sldMk cId="3158833177" sldId="377"/>
            <ac:picMk id="13" creationId="{D65C2351-A21E-42A2-86FD-CA4B387F8977}"/>
          </ac:picMkLst>
        </pc:picChg>
        <pc:cxnChg chg="mod">
          <ac:chgData name="Tegischer Lukas" userId="f78daebb-0565-485c-bd0e-1cd035e796ff" providerId="ADAL" clId="{0CCE885D-85C8-4B6A-BE85-1FCE7729EB9B}" dt="2022-04-10T17:57:21.450" v="926" actId="14100"/>
          <ac:cxnSpMkLst>
            <pc:docMk/>
            <pc:sldMk cId="3158833177" sldId="377"/>
            <ac:cxnSpMk id="22" creationId="{AC255C8C-1D47-4867-BE01-7B04FD89EB3B}"/>
          </ac:cxnSpMkLst>
        </pc:cxnChg>
        <pc:cxnChg chg="mod">
          <ac:chgData name="Tegischer Lukas" userId="f78daebb-0565-485c-bd0e-1cd035e796ff" providerId="ADAL" clId="{0CCE885D-85C8-4B6A-BE85-1FCE7729EB9B}" dt="2022-04-10T17:57:29.493" v="928" actId="14100"/>
          <ac:cxnSpMkLst>
            <pc:docMk/>
            <pc:sldMk cId="3158833177" sldId="377"/>
            <ac:cxnSpMk id="24" creationId="{1693EE13-0691-42E7-86EE-84B21E50DB8A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8:01:50.419" v="983"/>
        <pc:sldMkLst>
          <pc:docMk/>
          <pc:sldMk cId="394353900" sldId="378"/>
        </pc:sldMkLst>
        <pc:spChg chg="add mod">
          <ac:chgData name="Tegischer Lukas" userId="f78daebb-0565-485c-bd0e-1cd035e796ff" providerId="ADAL" clId="{0CCE885D-85C8-4B6A-BE85-1FCE7729EB9B}" dt="2022-04-10T17:59:10.952" v="981" actId="20577"/>
          <ac:spMkLst>
            <pc:docMk/>
            <pc:sldMk cId="394353900" sldId="378"/>
            <ac:spMk id="7" creationId="{613C1862-2526-4AAE-85E8-F013BB7D53AD}"/>
          </ac:spMkLst>
        </pc:spChg>
        <pc:spChg chg="mod">
          <ac:chgData name="Tegischer Lukas" userId="f78daebb-0565-485c-bd0e-1cd035e796ff" providerId="ADAL" clId="{0CCE885D-85C8-4B6A-BE85-1FCE7729EB9B}" dt="2022-04-10T17:58:12.874" v="948" actId="115"/>
          <ac:spMkLst>
            <pc:docMk/>
            <pc:sldMk cId="394353900" sldId="378"/>
            <ac:spMk id="8" creationId="{78638154-7C27-48C4-8E43-D5B02364AE40}"/>
          </ac:spMkLst>
        </pc:spChg>
        <pc:spChg chg="del mod">
          <ac:chgData name="Tegischer Lukas" userId="f78daebb-0565-485c-bd0e-1cd035e796ff" providerId="ADAL" clId="{0CCE885D-85C8-4B6A-BE85-1FCE7729EB9B}" dt="2022-04-10T17:58:33.147" v="962" actId="478"/>
          <ac:spMkLst>
            <pc:docMk/>
            <pc:sldMk cId="394353900" sldId="378"/>
            <ac:spMk id="10" creationId="{FD7C8559-F04E-487D-8F0A-6C76183C5C69}"/>
          </ac:spMkLst>
        </pc:spChg>
        <pc:spChg chg="mod">
          <ac:chgData name="Tegischer Lukas" userId="f78daebb-0565-485c-bd0e-1cd035e796ff" providerId="ADAL" clId="{0CCE885D-85C8-4B6A-BE85-1FCE7729EB9B}" dt="2022-04-10T17:58:57.215" v="975" actId="1076"/>
          <ac:spMkLst>
            <pc:docMk/>
            <pc:sldMk cId="394353900" sldId="378"/>
            <ac:spMk id="15" creationId="{582EE6E6-4049-429A-BCFD-543D9147065C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49:50.887" v="750" actId="1076"/>
        <pc:sldMkLst>
          <pc:docMk/>
          <pc:sldMk cId="3460738671" sldId="379"/>
        </pc:sldMkLst>
        <pc:spChg chg="mod">
          <ac:chgData name="Tegischer Lukas" userId="f78daebb-0565-485c-bd0e-1cd035e796ff" providerId="ADAL" clId="{0CCE885D-85C8-4B6A-BE85-1FCE7729EB9B}" dt="2022-04-10T17:47:42.524" v="716" actId="20577"/>
          <ac:spMkLst>
            <pc:docMk/>
            <pc:sldMk cId="3460738671" sldId="379"/>
            <ac:spMk id="4" creationId="{C427B5BC-E2AB-4596-857C-DA06F86C68EB}"/>
          </ac:spMkLst>
        </pc:spChg>
        <pc:spChg chg="del">
          <ac:chgData name="Tegischer Lukas" userId="f78daebb-0565-485c-bd0e-1cd035e796ff" providerId="ADAL" clId="{0CCE885D-85C8-4B6A-BE85-1FCE7729EB9B}" dt="2022-04-10T17:47:57.252" v="717" actId="478"/>
          <ac:spMkLst>
            <pc:docMk/>
            <pc:sldMk cId="3460738671" sldId="379"/>
            <ac:spMk id="7" creationId="{885EDF47-F0C5-444D-A492-B86284922DCF}"/>
          </ac:spMkLst>
        </pc:spChg>
        <pc:spChg chg="add mod">
          <ac:chgData name="Tegischer Lukas" userId="f78daebb-0565-485c-bd0e-1cd035e796ff" providerId="ADAL" clId="{0CCE885D-85C8-4B6A-BE85-1FCE7729EB9B}" dt="2022-04-10T17:48:43.254" v="732" actId="404"/>
          <ac:spMkLst>
            <pc:docMk/>
            <pc:sldMk cId="3460738671" sldId="379"/>
            <ac:spMk id="8" creationId="{6693FC1C-B789-4586-9ECC-34C4DD2DA077}"/>
          </ac:spMkLst>
        </pc:spChg>
        <pc:spChg chg="add mod">
          <ac:chgData name="Tegischer Lukas" userId="f78daebb-0565-485c-bd0e-1cd035e796ff" providerId="ADAL" clId="{0CCE885D-85C8-4B6A-BE85-1FCE7729EB9B}" dt="2022-04-10T17:49:47.979" v="749" actId="1076"/>
          <ac:spMkLst>
            <pc:docMk/>
            <pc:sldMk cId="3460738671" sldId="379"/>
            <ac:spMk id="10" creationId="{1CE48704-F086-4274-8A9C-3C987BFE1699}"/>
          </ac:spMkLst>
        </pc:spChg>
        <pc:spChg chg="del mod">
          <ac:chgData name="Tegischer Lukas" userId="f78daebb-0565-485c-bd0e-1cd035e796ff" providerId="ADAL" clId="{0CCE885D-85C8-4B6A-BE85-1FCE7729EB9B}" dt="2022-04-10T17:48:53.042" v="735" actId="478"/>
          <ac:spMkLst>
            <pc:docMk/>
            <pc:sldMk cId="3460738671" sldId="379"/>
            <ac:spMk id="11" creationId="{6832DB6D-252D-44DB-BC01-830C3795D47D}"/>
          </ac:spMkLst>
        </pc:spChg>
        <pc:cxnChg chg="mod">
          <ac:chgData name="Tegischer Lukas" userId="f78daebb-0565-485c-bd0e-1cd035e796ff" providerId="ADAL" clId="{0CCE885D-85C8-4B6A-BE85-1FCE7729EB9B}" dt="2022-04-10T17:49:50.887" v="750" actId="1076"/>
          <ac:cxnSpMkLst>
            <pc:docMk/>
            <pc:sldMk cId="3460738671" sldId="379"/>
            <ac:cxnSpMk id="5" creationId="{B99E28B7-7D45-408F-B13F-F9E501348E13}"/>
          </ac:cxnSpMkLst>
        </pc:cxnChg>
      </pc:sldChg>
      <pc:sldChg chg="addSp delSp modSp add mod delAnim modAnim">
        <pc:chgData name="Tegischer Lukas" userId="f78daebb-0565-485c-bd0e-1cd035e796ff" providerId="ADAL" clId="{0CCE885D-85C8-4B6A-BE85-1FCE7729EB9B}" dt="2022-04-10T17:50:27.163" v="770" actId="1076"/>
        <pc:sldMkLst>
          <pc:docMk/>
          <pc:sldMk cId="3986195943" sldId="380"/>
        </pc:sldMkLst>
        <pc:spChg chg="add mod">
          <ac:chgData name="Tegischer Lukas" userId="f78daebb-0565-485c-bd0e-1cd035e796ff" providerId="ADAL" clId="{0CCE885D-85C8-4B6A-BE85-1FCE7729EB9B}" dt="2022-04-10T17:50:27.163" v="770" actId="1076"/>
          <ac:spMkLst>
            <pc:docMk/>
            <pc:sldMk cId="3986195943" sldId="380"/>
            <ac:spMk id="9" creationId="{18A9A863-496A-43C4-99D6-5044350242E7}"/>
          </ac:spMkLst>
        </pc:spChg>
        <pc:spChg chg="del">
          <ac:chgData name="Tegischer Lukas" userId="f78daebb-0565-485c-bd0e-1cd035e796ff" providerId="ADAL" clId="{0CCE885D-85C8-4B6A-BE85-1FCE7729EB9B}" dt="2022-04-10T17:50:02.176" v="755" actId="478"/>
          <ac:spMkLst>
            <pc:docMk/>
            <pc:sldMk cId="3986195943" sldId="380"/>
            <ac:spMk id="10" creationId="{1CE48704-F086-4274-8A9C-3C987BFE1699}"/>
          </ac:spMkLst>
        </pc:spChg>
      </pc:sldChg>
      <pc:sldChg chg="addSp delSp modSp add mod delAnim modAnim">
        <pc:chgData name="Tegischer Lukas" userId="f78daebb-0565-485c-bd0e-1cd035e796ff" providerId="ADAL" clId="{0CCE885D-85C8-4B6A-BE85-1FCE7729EB9B}" dt="2022-04-10T17:55:37.765" v="858"/>
        <pc:sldMkLst>
          <pc:docMk/>
          <pc:sldMk cId="1877383582" sldId="381"/>
        </pc:sldMkLst>
        <pc:spChg chg="mod">
          <ac:chgData name="Tegischer Lukas" userId="f78daebb-0565-485c-bd0e-1cd035e796ff" providerId="ADAL" clId="{0CCE885D-85C8-4B6A-BE85-1FCE7729EB9B}" dt="2022-04-10T17:53:19.317" v="819" actId="115"/>
          <ac:spMkLst>
            <pc:docMk/>
            <pc:sldMk cId="1877383582" sldId="381"/>
            <ac:spMk id="8" creationId="{78638154-7C27-48C4-8E43-D5B02364AE40}"/>
          </ac:spMkLst>
        </pc:spChg>
        <pc:spChg chg="add mod">
          <ac:chgData name="Tegischer Lukas" userId="f78daebb-0565-485c-bd0e-1cd035e796ff" providerId="ADAL" clId="{0CCE885D-85C8-4B6A-BE85-1FCE7729EB9B}" dt="2022-04-10T17:54:07.803" v="831" actId="21"/>
          <ac:spMkLst>
            <pc:docMk/>
            <pc:sldMk cId="1877383582" sldId="381"/>
            <ac:spMk id="10" creationId="{491981EC-0399-45C0-BCC6-45A7C9C58EEF}"/>
          </ac:spMkLst>
        </pc:spChg>
        <pc:spChg chg="del">
          <ac:chgData name="Tegischer Lukas" userId="f78daebb-0565-485c-bd0e-1cd035e796ff" providerId="ADAL" clId="{0CCE885D-85C8-4B6A-BE85-1FCE7729EB9B}" dt="2022-04-10T17:53:35.830" v="822" actId="478"/>
          <ac:spMkLst>
            <pc:docMk/>
            <pc:sldMk cId="1877383582" sldId="381"/>
            <ac:spMk id="12" creationId="{E30E142A-135E-445B-8885-672B59F8CCE4}"/>
          </ac:spMkLst>
        </pc:spChg>
        <pc:spChg chg="add mod">
          <ac:chgData name="Tegischer Lukas" userId="f78daebb-0565-485c-bd0e-1cd035e796ff" providerId="ADAL" clId="{0CCE885D-85C8-4B6A-BE85-1FCE7729EB9B}" dt="2022-04-10T17:54:11.547" v="834" actId="14100"/>
          <ac:spMkLst>
            <pc:docMk/>
            <pc:sldMk cId="1877383582" sldId="381"/>
            <ac:spMk id="13" creationId="{28F69618-EEED-4186-821E-40D6C3DEE8B6}"/>
          </ac:spMkLst>
        </pc:spChg>
        <pc:spChg chg="del">
          <ac:chgData name="Tegischer Lukas" userId="f78daebb-0565-485c-bd0e-1cd035e796ff" providerId="ADAL" clId="{0CCE885D-85C8-4B6A-BE85-1FCE7729EB9B}" dt="2022-04-10T17:53:33.628" v="820" actId="478"/>
          <ac:spMkLst>
            <pc:docMk/>
            <pc:sldMk cId="1877383582" sldId="381"/>
            <ac:spMk id="15" creationId="{4310B6BC-DC87-4F31-A8E4-1A2270DB3542}"/>
          </ac:spMkLst>
        </pc:spChg>
        <pc:spChg chg="add mod">
          <ac:chgData name="Tegischer Lukas" userId="f78daebb-0565-485c-bd0e-1cd035e796ff" providerId="ADAL" clId="{0CCE885D-85C8-4B6A-BE85-1FCE7729EB9B}" dt="2022-04-10T17:55:25.395" v="856" actId="1076"/>
          <ac:spMkLst>
            <pc:docMk/>
            <pc:sldMk cId="1877383582" sldId="381"/>
            <ac:spMk id="19" creationId="{589522F1-E5FA-464B-BA11-05FD06CEEF8D}"/>
          </ac:spMkLst>
        </pc:spChg>
        <pc:picChg chg="del">
          <ac:chgData name="Tegischer Lukas" userId="f78daebb-0565-485c-bd0e-1cd035e796ff" providerId="ADAL" clId="{0CCE885D-85C8-4B6A-BE85-1FCE7729EB9B}" dt="2022-04-10T17:53:34.394" v="821" actId="478"/>
          <ac:picMkLst>
            <pc:docMk/>
            <pc:sldMk cId="1877383582" sldId="381"/>
            <ac:picMk id="16" creationId="{B553D4DC-58C1-47EA-9BE8-97A6AD07E2CB}"/>
          </ac:picMkLst>
        </pc:picChg>
        <pc:picChg chg="add mod ord">
          <ac:chgData name="Tegischer Lukas" userId="f78daebb-0565-485c-bd0e-1cd035e796ff" providerId="ADAL" clId="{0CCE885D-85C8-4B6A-BE85-1FCE7729EB9B}" dt="2022-04-10T17:54:29.202" v="845" actId="171"/>
          <ac:picMkLst>
            <pc:docMk/>
            <pc:sldMk cId="1877383582" sldId="381"/>
            <ac:picMk id="17" creationId="{0BA7E307-7667-49A2-A893-74FFCA20ACEE}"/>
          </ac:picMkLst>
        </pc:picChg>
        <pc:cxnChg chg="mod">
          <ac:chgData name="Tegischer Lukas" userId="f78daebb-0565-485c-bd0e-1cd035e796ff" providerId="ADAL" clId="{0CCE885D-85C8-4B6A-BE85-1FCE7729EB9B}" dt="2022-04-10T17:54:39.466" v="848" actId="14100"/>
          <ac:cxnSpMkLst>
            <pc:docMk/>
            <pc:sldMk cId="1877383582" sldId="381"/>
            <ac:cxnSpMk id="5" creationId="{E6A3A824-A694-46EF-BC4F-169C1396262C}"/>
          </ac:cxnSpMkLst>
        </pc:cxnChg>
        <pc:cxnChg chg="add mod">
          <ac:chgData name="Tegischer Lukas" userId="f78daebb-0565-485c-bd0e-1cd035e796ff" providerId="ADAL" clId="{0CCE885D-85C8-4B6A-BE85-1FCE7729EB9B}" dt="2022-04-10T17:54:51.940" v="852" actId="14100"/>
          <ac:cxnSpMkLst>
            <pc:docMk/>
            <pc:sldMk cId="1877383582" sldId="381"/>
            <ac:cxnSpMk id="18" creationId="{47EBA8C1-DF69-433F-ABDE-951204BFE29E}"/>
          </ac:cxnSpMkLst>
        </pc:cxnChg>
        <pc:cxnChg chg="mod">
          <ac:chgData name="Tegischer Lukas" userId="f78daebb-0565-485c-bd0e-1cd035e796ff" providerId="ADAL" clId="{0CCE885D-85C8-4B6A-BE85-1FCE7729EB9B}" dt="2022-04-10T17:54:44.641" v="849" actId="1076"/>
          <ac:cxnSpMkLst>
            <pc:docMk/>
            <pc:sldMk cId="1877383582" sldId="381"/>
            <ac:cxnSpMk id="22" creationId="{AC255C8C-1D47-4867-BE01-7B04FD89EB3B}"/>
          </ac:cxnSpMkLst>
        </pc:cxnChg>
      </pc:sldChg>
    </pc:docChg>
  </pc:docChgLst>
  <pc:docChgLst>
    <pc:chgData name="Tegischer Lukas" userId="f78daebb-0565-485c-bd0e-1cd035e796ff" providerId="ADAL" clId="{428C9CD2-83CC-4BDE-A7B3-43E757899BC9}"/>
    <pc:docChg chg="undo custSel delSld modSld">
      <pc:chgData name="Tegischer Lukas" userId="f78daebb-0565-485c-bd0e-1cd035e796ff" providerId="ADAL" clId="{428C9CD2-83CC-4BDE-A7B3-43E757899BC9}" dt="2022-11-04T11:29:14.735" v="13" actId="47"/>
      <pc:docMkLst>
        <pc:docMk/>
      </pc:docMkLst>
      <pc:sldChg chg="delSp mod delAnim">
        <pc:chgData name="Tegischer Lukas" userId="f78daebb-0565-485c-bd0e-1cd035e796ff" providerId="ADAL" clId="{428C9CD2-83CC-4BDE-A7B3-43E757899BC9}" dt="2022-11-04T11:29:00.19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428C9CD2-83CC-4BDE-A7B3-43E757899BC9}" dt="2022-11-04T11:28:59.909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428C9CD2-83CC-4BDE-A7B3-43E757899BC9}" dt="2022-11-04T11:29:00.193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28C9CD2-83CC-4BDE-A7B3-43E757899BC9}" dt="2022-11-04T11:29:14.735" v="1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28C9CD2-83CC-4BDE-A7B3-43E757899BC9}" dt="2022-11-04T11:29:01.140" v="2" actId="478"/>
        <pc:sldMkLst>
          <pc:docMk/>
          <pc:sldMk cId="2773168243" sldId="384"/>
        </pc:sldMkLst>
        <pc:picChg chg="del">
          <ac:chgData name="Tegischer Lukas" userId="f78daebb-0565-485c-bd0e-1cd035e796ff" providerId="ADAL" clId="{428C9CD2-83CC-4BDE-A7B3-43E757899BC9}" dt="2022-11-04T11:29:01.140" v="2" actId="478"/>
          <ac:picMkLst>
            <pc:docMk/>
            <pc:sldMk cId="2773168243" sldId="384"/>
            <ac:picMk id="14" creationId="{053D7308-DE5D-4085-8981-CCF5F27D1668}"/>
          </ac:picMkLst>
        </pc:picChg>
      </pc:sldChg>
      <pc:sldChg chg="addSp delSp mod">
        <pc:chgData name="Tegischer Lukas" userId="f78daebb-0565-485c-bd0e-1cd035e796ff" providerId="ADAL" clId="{428C9CD2-83CC-4BDE-A7B3-43E757899BC9}" dt="2022-11-04T11:29:11.150" v="9" actId="478"/>
        <pc:sldMkLst>
          <pc:docMk/>
          <pc:sldMk cId="534120174" sldId="388"/>
        </pc:sldMkLst>
        <pc:spChg chg="add del">
          <ac:chgData name="Tegischer Lukas" userId="f78daebb-0565-485c-bd0e-1cd035e796ff" providerId="ADAL" clId="{428C9CD2-83CC-4BDE-A7B3-43E757899BC9}" dt="2022-11-04T11:29:10.041" v="8" actId="478"/>
          <ac:spMkLst>
            <pc:docMk/>
            <pc:sldMk cId="534120174" sldId="388"/>
            <ac:spMk id="8" creationId="{7DF7B121-2422-4C32-98C7-9CE8864D237E}"/>
          </ac:spMkLst>
        </pc:spChg>
        <pc:picChg chg="del">
          <ac:chgData name="Tegischer Lukas" userId="f78daebb-0565-485c-bd0e-1cd035e796ff" providerId="ADAL" clId="{428C9CD2-83CC-4BDE-A7B3-43E757899BC9}" dt="2022-11-04T11:29:11.150" v="9" actId="478"/>
          <ac:picMkLst>
            <pc:docMk/>
            <pc:sldMk cId="534120174" sldId="38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28C9CD2-83CC-4BDE-A7B3-43E757899BC9}" dt="2022-11-04T11:29:12.721" v="11" actId="478"/>
        <pc:sldMkLst>
          <pc:docMk/>
          <pc:sldMk cId="1510061127" sldId="390"/>
        </pc:sldMkLst>
        <pc:picChg chg="del">
          <ac:chgData name="Tegischer Lukas" userId="f78daebb-0565-485c-bd0e-1cd035e796ff" providerId="ADAL" clId="{428C9CD2-83CC-4BDE-A7B3-43E757899BC9}" dt="2022-11-04T11:29:12.721" v="11" actId="478"/>
          <ac:picMkLst>
            <pc:docMk/>
            <pc:sldMk cId="1510061127" sldId="39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28C9CD2-83CC-4BDE-A7B3-43E757899BC9}" dt="2022-11-04T11:29:01.644" v="3" actId="478"/>
        <pc:sldMkLst>
          <pc:docMk/>
          <pc:sldMk cId="726072117" sldId="393"/>
        </pc:sldMkLst>
        <pc:picChg chg="del">
          <ac:chgData name="Tegischer Lukas" userId="f78daebb-0565-485c-bd0e-1cd035e796ff" providerId="ADAL" clId="{428C9CD2-83CC-4BDE-A7B3-43E757899BC9}" dt="2022-11-04T11:29:01.644" v="3" actId="478"/>
          <ac:picMkLst>
            <pc:docMk/>
            <pc:sldMk cId="726072117" sldId="39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28C9CD2-83CC-4BDE-A7B3-43E757899BC9}" dt="2022-11-04T11:29:02.135" v="4" actId="478"/>
        <pc:sldMkLst>
          <pc:docMk/>
          <pc:sldMk cId="988632341" sldId="394"/>
        </pc:sldMkLst>
        <pc:picChg chg="del">
          <ac:chgData name="Tegischer Lukas" userId="f78daebb-0565-485c-bd0e-1cd035e796ff" providerId="ADAL" clId="{428C9CD2-83CC-4BDE-A7B3-43E757899BC9}" dt="2022-11-04T11:29:02.135" v="4" actId="478"/>
          <ac:picMkLst>
            <pc:docMk/>
            <pc:sldMk cId="988632341" sldId="39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28C9CD2-83CC-4BDE-A7B3-43E757899BC9}" dt="2022-11-04T11:29:04.942" v="6" actId="478"/>
        <pc:sldMkLst>
          <pc:docMk/>
          <pc:sldMk cId="1269857279" sldId="395"/>
        </pc:sldMkLst>
        <pc:picChg chg="del">
          <ac:chgData name="Tegischer Lukas" userId="f78daebb-0565-485c-bd0e-1cd035e796ff" providerId="ADAL" clId="{428C9CD2-83CC-4BDE-A7B3-43E757899BC9}" dt="2022-11-04T11:29:04.942" v="6" actId="478"/>
          <ac:picMkLst>
            <pc:docMk/>
            <pc:sldMk cId="1269857279" sldId="3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28C9CD2-83CC-4BDE-A7B3-43E757899BC9}" dt="2022-11-04T11:29:03.365" v="5" actId="478"/>
        <pc:sldMkLst>
          <pc:docMk/>
          <pc:sldMk cId="851683800" sldId="396"/>
        </pc:sldMkLst>
        <pc:picChg chg="del">
          <ac:chgData name="Tegischer Lukas" userId="f78daebb-0565-485c-bd0e-1cd035e796ff" providerId="ADAL" clId="{428C9CD2-83CC-4BDE-A7B3-43E757899BC9}" dt="2022-11-04T11:29:03.365" v="5" actId="478"/>
          <ac:picMkLst>
            <pc:docMk/>
            <pc:sldMk cId="851683800" sldId="3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28C9CD2-83CC-4BDE-A7B3-43E757899BC9}" dt="2022-11-04T11:29:12.060" v="10" actId="478"/>
        <pc:sldMkLst>
          <pc:docMk/>
          <pc:sldMk cId="1982421363" sldId="397"/>
        </pc:sldMkLst>
        <pc:picChg chg="del">
          <ac:chgData name="Tegischer Lukas" userId="f78daebb-0565-485c-bd0e-1cd035e796ff" providerId="ADAL" clId="{428C9CD2-83CC-4BDE-A7B3-43E757899BC9}" dt="2022-11-04T11:29:12.060" v="10" actId="478"/>
          <ac:picMkLst>
            <pc:docMk/>
            <pc:sldMk cId="1982421363" sldId="3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28C9CD2-83CC-4BDE-A7B3-43E757899BC9}" dt="2022-11-04T11:29:13.498" v="12" actId="478"/>
        <pc:sldMkLst>
          <pc:docMk/>
          <pc:sldMk cId="1799119302" sldId="398"/>
        </pc:sldMkLst>
        <pc:picChg chg="del">
          <ac:chgData name="Tegischer Lukas" userId="f78daebb-0565-485c-bd0e-1cd035e796ff" providerId="ADAL" clId="{428C9CD2-83CC-4BDE-A7B3-43E757899BC9}" dt="2022-11-04T11:29:13.498" v="12" actId="478"/>
          <ac:picMkLst>
            <pc:docMk/>
            <pc:sldMk cId="1799119302" sldId="398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F6B44E3-8A2E-41BA-943B-FA9F8B65D80D}"/>
    <pc:docChg chg="undo redo custSel addSld delSld modSld">
      <pc:chgData name="Tegischer Lukas" userId="f78daebb-0565-485c-bd0e-1cd035e796ff" providerId="ADAL" clId="{7F6B44E3-8A2E-41BA-943B-FA9F8B65D80D}" dt="2022-04-10T20:09:53.188" v="666" actId="20577"/>
      <pc:docMkLst>
        <pc:docMk/>
      </pc:docMkLst>
      <pc:sldChg chg="modSp mod">
        <pc:chgData name="Tegischer Lukas" userId="f78daebb-0565-485c-bd0e-1cd035e796ff" providerId="ADAL" clId="{7F6B44E3-8A2E-41BA-943B-FA9F8B65D80D}" dt="2022-04-10T19:56:58.697" v="22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F6B44E3-8A2E-41BA-943B-FA9F8B65D80D}" dt="2022-04-10T19:56:58.697" v="22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F6B44E3-8A2E-41BA-943B-FA9F8B65D80D}" dt="2022-04-10T19:50:22.472" v="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7F6B44E3-8A2E-41BA-943B-FA9F8B65D80D}" dt="2022-04-10T19:50:22.472" v="12" actId="47"/>
        <pc:sldMkLst>
          <pc:docMk/>
          <pc:sldMk cId="1283119331" sldId="382"/>
        </pc:sldMkLst>
      </pc:sldChg>
      <pc:sldChg chg="del">
        <pc:chgData name="Tegischer Lukas" userId="f78daebb-0565-485c-bd0e-1cd035e796ff" providerId="ADAL" clId="{7F6B44E3-8A2E-41BA-943B-FA9F8B65D80D}" dt="2022-04-10T19:50:22.472" v="12" actId="47"/>
        <pc:sldMkLst>
          <pc:docMk/>
          <pc:sldMk cId="1895275218" sldId="383"/>
        </pc:sldMkLst>
      </pc:sldChg>
      <pc:sldChg chg="addSp delSp modSp mod delAnim modAnim">
        <pc:chgData name="Tegischer Lukas" userId="f78daebb-0565-485c-bd0e-1cd035e796ff" providerId="ADAL" clId="{7F6B44E3-8A2E-41BA-943B-FA9F8B65D80D}" dt="2022-04-10T19:58:00.066" v="261"/>
        <pc:sldMkLst>
          <pc:docMk/>
          <pc:sldMk cId="2773168243" sldId="384"/>
        </pc:sldMkLst>
        <pc:spChg chg="mod">
          <ac:chgData name="Tegischer Lukas" userId="f78daebb-0565-485c-bd0e-1cd035e796ff" providerId="ADAL" clId="{7F6B44E3-8A2E-41BA-943B-FA9F8B65D80D}" dt="2022-04-10T19:57:44.971" v="257" actId="1076"/>
          <ac:spMkLst>
            <pc:docMk/>
            <pc:sldMk cId="2773168243" sldId="38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F6B44E3-8A2E-41BA-943B-FA9F8B65D80D}" dt="2022-04-10T19:57:52.734" v="258" actId="20577"/>
          <ac:spMkLst>
            <pc:docMk/>
            <pc:sldMk cId="2773168243" sldId="384"/>
            <ac:spMk id="8" creationId="{0C290F38-93CB-4076-A2A8-55A6EC79A0DD}"/>
          </ac:spMkLst>
        </pc:spChg>
        <pc:spChg chg="del">
          <ac:chgData name="Tegischer Lukas" userId="f78daebb-0565-485c-bd0e-1cd035e796ff" providerId="ADAL" clId="{7F6B44E3-8A2E-41BA-943B-FA9F8B65D80D}" dt="2022-04-10T19:57:12.592" v="246" actId="478"/>
          <ac:spMkLst>
            <pc:docMk/>
            <pc:sldMk cId="2773168243" sldId="384"/>
            <ac:spMk id="12" creationId="{951714CA-3370-4D30-B29E-41962D9AAB72}"/>
          </ac:spMkLst>
        </pc:spChg>
        <pc:spChg chg="del mod">
          <ac:chgData name="Tegischer Lukas" userId="f78daebb-0565-485c-bd0e-1cd035e796ff" providerId="ADAL" clId="{7F6B44E3-8A2E-41BA-943B-FA9F8B65D80D}" dt="2022-04-10T19:57:13.656" v="248" actId="478"/>
          <ac:spMkLst>
            <pc:docMk/>
            <pc:sldMk cId="2773168243" sldId="384"/>
            <ac:spMk id="13" creationId="{E027DB99-800B-4C11-B77E-DB5653553CE9}"/>
          </ac:spMkLst>
        </pc:spChg>
        <pc:picChg chg="del">
          <ac:chgData name="Tegischer Lukas" userId="f78daebb-0565-485c-bd0e-1cd035e796ff" providerId="ADAL" clId="{7F6B44E3-8A2E-41BA-943B-FA9F8B65D80D}" dt="2022-04-10T19:57:12.977" v="247" actId="478"/>
          <ac:picMkLst>
            <pc:docMk/>
            <pc:sldMk cId="2773168243" sldId="384"/>
            <ac:picMk id="15" creationId="{6105F344-F052-4479-9069-6339DA75E7E4}"/>
          </ac:picMkLst>
        </pc:picChg>
      </pc:sldChg>
      <pc:sldChg chg="del">
        <pc:chgData name="Tegischer Lukas" userId="f78daebb-0565-485c-bd0e-1cd035e796ff" providerId="ADAL" clId="{7F6B44E3-8A2E-41BA-943B-FA9F8B65D80D}" dt="2022-04-10T19:50:44.257" v="17" actId="47"/>
        <pc:sldMkLst>
          <pc:docMk/>
          <pc:sldMk cId="801178743" sldId="385"/>
        </pc:sldMkLst>
      </pc:sldChg>
      <pc:sldChg chg="del">
        <pc:chgData name="Tegischer Lukas" userId="f78daebb-0565-485c-bd0e-1cd035e796ff" providerId="ADAL" clId="{7F6B44E3-8A2E-41BA-943B-FA9F8B65D80D}" dt="2022-04-10T19:50:40.520" v="16" actId="47"/>
        <pc:sldMkLst>
          <pc:docMk/>
          <pc:sldMk cId="3203539206" sldId="386"/>
        </pc:sldMkLst>
      </pc:sldChg>
      <pc:sldChg chg="del">
        <pc:chgData name="Tegischer Lukas" userId="f78daebb-0565-485c-bd0e-1cd035e796ff" providerId="ADAL" clId="{7F6B44E3-8A2E-41BA-943B-FA9F8B65D80D}" dt="2022-04-10T19:50:44.257" v="17" actId="47"/>
        <pc:sldMkLst>
          <pc:docMk/>
          <pc:sldMk cId="1309194831" sldId="387"/>
        </pc:sldMkLst>
      </pc:sldChg>
      <pc:sldChg chg="addSp delSp modSp mod delAnim modAnim">
        <pc:chgData name="Tegischer Lukas" userId="f78daebb-0565-485c-bd0e-1cd035e796ff" providerId="ADAL" clId="{7F6B44E3-8A2E-41BA-943B-FA9F8B65D80D}" dt="2022-04-10T20:05:40.302" v="567" actId="20577"/>
        <pc:sldMkLst>
          <pc:docMk/>
          <pc:sldMk cId="534120174" sldId="388"/>
        </pc:sldMkLst>
        <pc:spChg chg="del">
          <ac:chgData name="Tegischer Lukas" userId="f78daebb-0565-485c-bd0e-1cd035e796ff" providerId="ADAL" clId="{7F6B44E3-8A2E-41BA-943B-FA9F8B65D80D}" dt="2022-04-10T20:04:34.453" v="542" actId="478"/>
          <ac:spMkLst>
            <pc:docMk/>
            <pc:sldMk cId="534120174" sldId="38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F6B44E3-8A2E-41BA-943B-FA9F8B65D80D}" dt="2022-04-10T20:05:40.302" v="567" actId="20577"/>
          <ac:spMkLst>
            <pc:docMk/>
            <pc:sldMk cId="534120174" sldId="388"/>
            <ac:spMk id="8" creationId="{7DF7B121-2422-4C32-98C7-9CE8864D237E}"/>
          </ac:spMkLst>
        </pc:spChg>
        <pc:spChg chg="del">
          <ac:chgData name="Tegischer Lukas" userId="f78daebb-0565-485c-bd0e-1cd035e796ff" providerId="ADAL" clId="{7F6B44E3-8A2E-41BA-943B-FA9F8B65D80D}" dt="2022-04-10T20:04:33.150" v="541" actId="478"/>
          <ac:spMkLst>
            <pc:docMk/>
            <pc:sldMk cId="534120174" sldId="388"/>
            <ac:spMk id="15" creationId="{3E776C1B-20F3-4D0C-956D-6BC1B7EC87A6}"/>
          </ac:spMkLst>
        </pc:spChg>
        <pc:picChg chg="add mod">
          <ac:chgData name="Tegischer Lukas" userId="f78daebb-0565-485c-bd0e-1cd035e796ff" providerId="ADAL" clId="{7F6B44E3-8A2E-41BA-943B-FA9F8B65D80D}" dt="2022-04-10T20:04:41.203" v="546" actId="1076"/>
          <ac:picMkLst>
            <pc:docMk/>
            <pc:sldMk cId="534120174" sldId="388"/>
            <ac:picMk id="6" creationId="{F3DF2BFF-8450-4AAC-9E9B-D8D134FC3C7D}"/>
          </ac:picMkLst>
        </pc:picChg>
        <pc:picChg chg="del">
          <ac:chgData name="Tegischer Lukas" userId="f78daebb-0565-485c-bd0e-1cd035e796ff" providerId="ADAL" clId="{7F6B44E3-8A2E-41BA-943B-FA9F8B65D80D}" dt="2022-04-10T20:04:32.114" v="540" actId="478"/>
          <ac:picMkLst>
            <pc:docMk/>
            <pc:sldMk cId="534120174" sldId="388"/>
            <ac:picMk id="16" creationId="{F14FEA35-C5B0-48E7-AE35-897A46CA5ED9}"/>
          </ac:picMkLst>
        </pc:picChg>
        <pc:cxnChg chg="add mod">
          <ac:chgData name="Tegischer Lukas" userId="f78daebb-0565-485c-bd0e-1cd035e796ff" providerId="ADAL" clId="{7F6B44E3-8A2E-41BA-943B-FA9F8B65D80D}" dt="2022-04-10T20:05:23.045" v="557" actId="208"/>
          <ac:cxnSpMkLst>
            <pc:docMk/>
            <pc:sldMk cId="534120174" sldId="388"/>
            <ac:cxnSpMk id="9" creationId="{087D4B40-570E-4841-889D-8773BB71AE02}"/>
          </ac:cxnSpMkLst>
        </pc:cxnChg>
        <pc:cxnChg chg="add mod">
          <ac:chgData name="Tegischer Lukas" userId="f78daebb-0565-485c-bd0e-1cd035e796ff" providerId="ADAL" clId="{7F6B44E3-8A2E-41BA-943B-FA9F8B65D80D}" dt="2022-04-10T20:05:27.368" v="559" actId="14100"/>
          <ac:cxnSpMkLst>
            <pc:docMk/>
            <pc:sldMk cId="534120174" sldId="388"/>
            <ac:cxnSpMk id="10" creationId="{4559FC9B-73B0-452E-BAE6-B636D38E72F7}"/>
          </ac:cxnSpMkLst>
        </pc:cxnChg>
      </pc:sldChg>
      <pc:sldChg chg="addSp delSp modSp del mod delAnim modAnim">
        <pc:chgData name="Tegischer Lukas" userId="f78daebb-0565-485c-bd0e-1cd035e796ff" providerId="ADAL" clId="{7F6B44E3-8A2E-41BA-943B-FA9F8B65D80D}" dt="2022-04-10T20:08:26.895" v="618" actId="47"/>
        <pc:sldMkLst>
          <pc:docMk/>
          <pc:sldMk cId="1573870676" sldId="389"/>
        </pc:sldMkLst>
        <pc:spChg chg="add mod">
          <ac:chgData name="Tegischer Lukas" userId="f78daebb-0565-485c-bd0e-1cd035e796ff" providerId="ADAL" clId="{7F6B44E3-8A2E-41BA-943B-FA9F8B65D80D}" dt="2022-04-10T19:54:35.739" v="160" actId="14100"/>
          <ac:spMkLst>
            <pc:docMk/>
            <pc:sldMk cId="1573870676" sldId="389"/>
            <ac:spMk id="6" creationId="{6AEA5F9B-44AC-4390-887A-79727BD03844}"/>
          </ac:spMkLst>
        </pc:spChg>
        <pc:spChg chg="del">
          <ac:chgData name="Tegischer Lukas" userId="f78daebb-0565-485c-bd0e-1cd035e796ff" providerId="ADAL" clId="{7F6B44E3-8A2E-41BA-943B-FA9F8B65D80D}" dt="2022-04-10T19:54:27.650" v="154" actId="478"/>
          <ac:spMkLst>
            <pc:docMk/>
            <pc:sldMk cId="1573870676" sldId="389"/>
            <ac:spMk id="7" creationId="{292493CC-D8DB-4BBC-8AB4-F3E30001979F}"/>
          </ac:spMkLst>
        </pc:spChg>
        <pc:spChg chg="del mod">
          <ac:chgData name="Tegischer Lukas" userId="f78daebb-0565-485c-bd0e-1cd035e796ff" providerId="ADAL" clId="{7F6B44E3-8A2E-41BA-943B-FA9F8B65D80D}" dt="2022-04-10T19:54:29.244" v="156" actId="478"/>
          <ac:spMkLst>
            <pc:docMk/>
            <pc:sldMk cId="1573870676" sldId="389"/>
            <ac:spMk id="9" creationId="{54EC3085-F4D1-43FF-8399-60D542A60FEA}"/>
          </ac:spMkLst>
        </pc:spChg>
        <pc:spChg chg="add mod">
          <ac:chgData name="Tegischer Lukas" userId="f78daebb-0565-485c-bd0e-1cd035e796ff" providerId="ADAL" clId="{7F6B44E3-8A2E-41BA-943B-FA9F8B65D80D}" dt="2022-04-10T19:55:38.028" v="187" actId="20577"/>
          <ac:spMkLst>
            <pc:docMk/>
            <pc:sldMk cId="1573870676" sldId="389"/>
            <ac:spMk id="10" creationId="{1D91D03D-46B4-4362-ACA8-205997F04C17}"/>
          </ac:spMkLst>
        </pc:spChg>
        <pc:picChg chg="add mod">
          <ac:chgData name="Tegischer Lukas" userId="f78daebb-0565-485c-bd0e-1cd035e796ff" providerId="ADAL" clId="{7F6B44E3-8A2E-41BA-943B-FA9F8B65D80D}" dt="2022-04-10T19:55:33.779" v="183" actId="14100"/>
          <ac:picMkLst>
            <pc:docMk/>
            <pc:sldMk cId="1573870676" sldId="389"/>
            <ac:picMk id="8" creationId="{41414337-9A60-432C-8468-8EFF74F96413}"/>
          </ac:picMkLst>
        </pc:picChg>
        <pc:cxnChg chg="add mod">
          <ac:chgData name="Tegischer Lukas" userId="f78daebb-0565-485c-bd0e-1cd035e796ff" providerId="ADAL" clId="{7F6B44E3-8A2E-41BA-943B-FA9F8B65D80D}" dt="2022-04-10T19:55:54.134" v="189" actId="1582"/>
          <ac:cxnSpMkLst>
            <pc:docMk/>
            <pc:sldMk cId="1573870676" sldId="389"/>
            <ac:cxnSpMk id="5" creationId="{7B8451EE-AFE8-469A-B39C-459470B279C9}"/>
          </ac:cxnSpMkLst>
        </pc:cxnChg>
        <pc:cxnChg chg="add mod">
          <ac:chgData name="Tegischer Lukas" userId="f78daebb-0565-485c-bd0e-1cd035e796ff" providerId="ADAL" clId="{7F6B44E3-8A2E-41BA-943B-FA9F8B65D80D}" dt="2022-04-10T19:56:11.123" v="196" actId="14100"/>
          <ac:cxnSpMkLst>
            <pc:docMk/>
            <pc:sldMk cId="1573870676" sldId="389"/>
            <ac:cxnSpMk id="12" creationId="{E7D9E7F6-7970-4E6A-81B8-F66E6490BC8F}"/>
          </ac:cxnSpMkLst>
        </pc:cxnChg>
      </pc:sldChg>
      <pc:sldChg chg="addSp delSp modSp add mod delAnim modAnim">
        <pc:chgData name="Tegischer Lukas" userId="f78daebb-0565-485c-bd0e-1cd035e796ff" providerId="ADAL" clId="{7F6B44E3-8A2E-41BA-943B-FA9F8B65D80D}" dt="2022-04-10T20:08:20.190" v="617" actId="20577"/>
        <pc:sldMkLst>
          <pc:docMk/>
          <pc:sldMk cId="1510061127" sldId="390"/>
        </pc:sldMkLst>
        <pc:spChg chg="del mod">
          <ac:chgData name="Tegischer Lukas" userId="f78daebb-0565-485c-bd0e-1cd035e796ff" providerId="ADAL" clId="{7F6B44E3-8A2E-41BA-943B-FA9F8B65D80D}" dt="2022-04-10T20:06:38.273" v="583" actId="478"/>
          <ac:spMkLst>
            <pc:docMk/>
            <pc:sldMk cId="1510061127" sldId="39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7F6B44E3-8A2E-41BA-943B-FA9F8B65D80D}" dt="2022-04-10T20:06:39.012" v="584" actId="478"/>
          <ac:spMkLst>
            <pc:docMk/>
            <pc:sldMk cId="1510061127" sldId="390"/>
            <ac:spMk id="7" creationId="{7DAB81A1-7513-4267-90DC-54A77F3A2043}"/>
          </ac:spMkLst>
        </pc:spChg>
        <pc:spChg chg="add mod">
          <ac:chgData name="Tegischer Lukas" userId="f78daebb-0565-485c-bd0e-1cd035e796ff" providerId="ADAL" clId="{7F6B44E3-8A2E-41BA-943B-FA9F8B65D80D}" dt="2022-04-10T20:07:30.473" v="595" actId="20577"/>
          <ac:spMkLst>
            <pc:docMk/>
            <pc:sldMk cId="1510061127" sldId="390"/>
            <ac:spMk id="8" creationId="{EA87ACD9-6039-49EF-B50A-7783BF03DB6C}"/>
          </ac:spMkLst>
        </pc:spChg>
        <pc:spChg chg="add mod">
          <ac:chgData name="Tegischer Lukas" userId="f78daebb-0565-485c-bd0e-1cd035e796ff" providerId="ADAL" clId="{7F6B44E3-8A2E-41BA-943B-FA9F8B65D80D}" dt="2022-04-10T20:08:20.190" v="617" actId="20577"/>
          <ac:spMkLst>
            <pc:docMk/>
            <pc:sldMk cId="1510061127" sldId="390"/>
            <ac:spMk id="9" creationId="{60D52D45-74E1-40F6-B8FC-9EFD9B71B3B1}"/>
          </ac:spMkLst>
        </pc:spChg>
        <pc:spChg chg="del">
          <ac:chgData name="Tegischer Lukas" userId="f78daebb-0565-485c-bd0e-1cd035e796ff" providerId="ADAL" clId="{7F6B44E3-8A2E-41BA-943B-FA9F8B65D80D}" dt="2022-04-10T19:51:02.150" v="69" actId="478"/>
          <ac:spMkLst>
            <pc:docMk/>
            <pc:sldMk cId="1510061127" sldId="390"/>
            <ac:spMk id="15" creationId="{3E776C1B-20F3-4D0C-956D-6BC1B7EC87A6}"/>
          </ac:spMkLst>
        </pc:spChg>
        <pc:picChg chg="add mod">
          <ac:chgData name="Tegischer Lukas" userId="f78daebb-0565-485c-bd0e-1cd035e796ff" providerId="ADAL" clId="{7F6B44E3-8A2E-41BA-943B-FA9F8B65D80D}" dt="2022-04-10T20:07:16.853" v="590" actId="1076"/>
          <ac:picMkLst>
            <pc:docMk/>
            <pc:sldMk cId="1510061127" sldId="390"/>
            <ac:picMk id="5" creationId="{347E2924-0E18-4DE9-AA54-8F54706AC341}"/>
          </ac:picMkLst>
        </pc:picChg>
        <pc:picChg chg="del">
          <ac:chgData name="Tegischer Lukas" userId="f78daebb-0565-485c-bd0e-1cd035e796ff" providerId="ADAL" clId="{7F6B44E3-8A2E-41BA-943B-FA9F8B65D80D}" dt="2022-04-10T19:51:02.920" v="70" actId="478"/>
          <ac:picMkLst>
            <pc:docMk/>
            <pc:sldMk cId="1510061127" sldId="390"/>
            <ac:picMk id="16" creationId="{F14FEA35-C5B0-48E7-AE35-897A46CA5ED9}"/>
          </ac:picMkLst>
        </pc:picChg>
      </pc:sldChg>
      <pc:sldChg chg="addSp delSp modSp add del mod delAnim modAnim">
        <pc:chgData name="Tegischer Lukas" userId="f78daebb-0565-485c-bd0e-1cd035e796ff" providerId="ADAL" clId="{7F6B44E3-8A2E-41BA-943B-FA9F8B65D80D}" dt="2022-04-10T20:08:26.895" v="618" actId="47"/>
        <pc:sldMkLst>
          <pc:docMk/>
          <pc:sldMk cId="2742734501" sldId="391"/>
        </pc:sldMkLst>
        <pc:spChg chg="mod">
          <ac:chgData name="Tegischer Lukas" userId="f78daebb-0565-485c-bd0e-1cd035e796ff" providerId="ADAL" clId="{7F6B44E3-8A2E-41BA-943B-FA9F8B65D80D}" dt="2022-04-10T19:52:26.895" v="107" actId="20577"/>
          <ac:spMkLst>
            <pc:docMk/>
            <pc:sldMk cId="2742734501" sldId="39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F6B44E3-8A2E-41BA-943B-FA9F8B65D80D}" dt="2022-04-10T19:54:18.795" v="153" actId="6549"/>
          <ac:spMkLst>
            <pc:docMk/>
            <pc:sldMk cId="2742734501" sldId="391"/>
            <ac:spMk id="6" creationId="{5AABDD1D-4D55-438F-B4B7-A692B9B07828}"/>
          </ac:spMkLst>
        </pc:spChg>
        <pc:spChg chg="del">
          <ac:chgData name="Tegischer Lukas" userId="f78daebb-0565-485c-bd0e-1cd035e796ff" providerId="ADAL" clId="{7F6B44E3-8A2E-41BA-943B-FA9F8B65D80D}" dt="2022-04-10T19:52:44.582" v="108" actId="478"/>
          <ac:spMkLst>
            <pc:docMk/>
            <pc:sldMk cId="2742734501" sldId="391"/>
            <ac:spMk id="7" creationId="{7DAB81A1-7513-4267-90DC-54A77F3A2043}"/>
          </ac:spMkLst>
        </pc:spChg>
        <pc:picChg chg="add mod">
          <ac:chgData name="Tegischer Lukas" userId="f78daebb-0565-485c-bd0e-1cd035e796ff" providerId="ADAL" clId="{7F6B44E3-8A2E-41BA-943B-FA9F8B65D80D}" dt="2022-04-10T19:53:55.147" v="134" actId="1076"/>
          <ac:picMkLst>
            <pc:docMk/>
            <pc:sldMk cId="2742734501" sldId="391"/>
            <ac:picMk id="8" creationId="{15E5A8DA-A32C-4D35-8581-DB179822969A}"/>
          </ac:picMkLst>
        </pc:picChg>
      </pc:sldChg>
      <pc:sldChg chg="modSp add del mod modAnim">
        <pc:chgData name="Tegischer Lukas" userId="f78daebb-0565-485c-bd0e-1cd035e796ff" providerId="ADAL" clId="{7F6B44E3-8A2E-41BA-943B-FA9F8B65D80D}" dt="2022-04-10T20:08:26.895" v="618" actId="47"/>
        <pc:sldMkLst>
          <pc:docMk/>
          <pc:sldMk cId="1821474784" sldId="392"/>
        </pc:sldMkLst>
        <pc:spChg chg="mod">
          <ac:chgData name="Tegischer Lukas" userId="f78daebb-0565-485c-bd0e-1cd035e796ff" providerId="ADAL" clId="{7F6B44E3-8A2E-41BA-943B-FA9F8B65D80D}" dt="2022-04-10T19:55:30.300" v="182" actId="20577"/>
          <ac:spMkLst>
            <pc:docMk/>
            <pc:sldMk cId="1821474784" sldId="392"/>
            <ac:spMk id="10" creationId="{1D91D03D-46B4-4362-ACA8-205997F04C17}"/>
          </ac:spMkLst>
        </pc:spChg>
        <pc:picChg chg="mod">
          <ac:chgData name="Tegischer Lukas" userId="f78daebb-0565-485c-bd0e-1cd035e796ff" providerId="ADAL" clId="{7F6B44E3-8A2E-41BA-943B-FA9F8B65D80D}" dt="2022-04-10T19:55:26.139" v="180" actId="14100"/>
          <ac:picMkLst>
            <pc:docMk/>
            <pc:sldMk cId="1821474784" sldId="392"/>
            <ac:picMk id="8" creationId="{41414337-9A60-432C-8468-8EFF74F96413}"/>
          </ac:picMkLst>
        </pc:picChg>
      </pc:sldChg>
      <pc:sldChg chg="addSp delSp modSp add mod delAnim modAnim">
        <pc:chgData name="Tegischer Lukas" userId="f78daebb-0565-485c-bd0e-1cd035e796ff" providerId="ADAL" clId="{7F6B44E3-8A2E-41BA-943B-FA9F8B65D80D}" dt="2022-04-10T19:59:48.747" v="447"/>
        <pc:sldMkLst>
          <pc:docMk/>
          <pc:sldMk cId="726072117" sldId="393"/>
        </pc:sldMkLst>
        <pc:spChg chg="mod">
          <ac:chgData name="Tegischer Lukas" userId="f78daebb-0565-485c-bd0e-1cd035e796ff" providerId="ADAL" clId="{7F6B44E3-8A2E-41BA-943B-FA9F8B65D80D}" dt="2022-04-10T19:59:37.678" v="443" actId="20577"/>
          <ac:spMkLst>
            <pc:docMk/>
            <pc:sldMk cId="726072117" sldId="393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7F6B44E3-8A2E-41BA-943B-FA9F8B65D80D}" dt="2022-04-10T19:59:11.152" v="404" actId="478"/>
          <ac:spMkLst>
            <pc:docMk/>
            <pc:sldMk cId="726072117" sldId="393"/>
            <ac:spMk id="7" creationId="{0022EDA3-08E5-4DE6-9E3B-F0CF7F9A441F}"/>
          </ac:spMkLst>
        </pc:spChg>
        <pc:spChg chg="del">
          <ac:chgData name="Tegischer Lukas" userId="f78daebb-0565-485c-bd0e-1cd035e796ff" providerId="ADAL" clId="{7F6B44E3-8A2E-41BA-943B-FA9F8B65D80D}" dt="2022-04-10T19:58:03.888" v="263" actId="478"/>
          <ac:spMkLst>
            <pc:docMk/>
            <pc:sldMk cId="726072117" sldId="393"/>
            <ac:spMk id="8" creationId="{0C290F38-93CB-4076-A2A8-55A6EC79A0DD}"/>
          </ac:spMkLst>
        </pc:spChg>
        <pc:spChg chg="add mod">
          <ac:chgData name="Tegischer Lukas" userId="f78daebb-0565-485c-bd0e-1cd035e796ff" providerId="ADAL" clId="{7F6B44E3-8A2E-41BA-943B-FA9F8B65D80D}" dt="2022-04-10T19:59:43.619" v="446" actId="1076"/>
          <ac:spMkLst>
            <pc:docMk/>
            <pc:sldMk cId="726072117" sldId="393"/>
            <ac:spMk id="9" creationId="{AF0EFA2F-4EC1-4BB1-92A2-F2AC5A7A322B}"/>
          </ac:spMkLst>
        </pc:spChg>
        <pc:picChg chg="add mod">
          <ac:chgData name="Tegischer Lukas" userId="f78daebb-0565-485c-bd0e-1cd035e796ff" providerId="ADAL" clId="{7F6B44E3-8A2E-41BA-943B-FA9F8B65D80D}" dt="2022-04-10T19:58:30.003" v="291" actId="1076"/>
          <ac:picMkLst>
            <pc:docMk/>
            <pc:sldMk cId="726072117" sldId="393"/>
            <ac:picMk id="5" creationId="{08ACD9A3-0958-431F-BB63-345E0A9420CA}"/>
          </ac:picMkLst>
        </pc:picChg>
      </pc:sldChg>
      <pc:sldChg chg="addSp delSp modSp add mod delAnim modAnim">
        <pc:chgData name="Tegischer Lukas" userId="f78daebb-0565-485c-bd0e-1cd035e796ff" providerId="ADAL" clId="{7F6B44E3-8A2E-41BA-943B-FA9F8B65D80D}" dt="2022-04-10T20:01:19.569" v="480" actId="20577"/>
        <pc:sldMkLst>
          <pc:docMk/>
          <pc:sldMk cId="988632341" sldId="394"/>
        </pc:sldMkLst>
        <pc:spChg chg="add mod">
          <ac:chgData name="Tegischer Lukas" userId="f78daebb-0565-485c-bd0e-1cd035e796ff" providerId="ADAL" clId="{7F6B44E3-8A2E-41BA-943B-FA9F8B65D80D}" dt="2022-04-10T20:01:19.569" v="480" actId="20577"/>
          <ac:spMkLst>
            <pc:docMk/>
            <pc:sldMk cId="988632341" sldId="394"/>
            <ac:spMk id="7" creationId="{FF0D822B-5E5F-471F-B2FA-DEB1035CF83A}"/>
          </ac:spMkLst>
        </pc:spChg>
        <pc:spChg chg="del">
          <ac:chgData name="Tegischer Lukas" userId="f78daebb-0565-485c-bd0e-1cd035e796ff" providerId="ADAL" clId="{7F6B44E3-8A2E-41BA-943B-FA9F8B65D80D}" dt="2022-04-10T19:59:52.519" v="449" actId="478"/>
          <ac:spMkLst>
            <pc:docMk/>
            <pc:sldMk cId="988632341" sldId="394"/>
            <ac:spMk id="9" creationId="{AF0EFA2F-4EC1-4BB1-92A2-F2AC5A7A322B}"/>
          </ac:spMkLst>
        </pc:spChg>
        <pc:spChg chg="add mod">
          <ac:chgData name="Tegischer Lukas" userId="f78daebb-0565-485c-bd0e-1cd035e796ff" providerId="ADAL" clId="{7F6B44E3-8A2E-41BA-943B-FA9F8B65D80D}" dt="2022-04-10T20:01:17.754" v="479" actId="1076"/>
          <ac:spMkLst>
            <pc:docMk/>
            <pc:sldMk cId="988632341" sldId="394"/>
            <ac:spMk id="10" creationId="{14E48C4B-E66D-4898-9556-9C084992ADA2}"/>
          </ac:spMkLst>
        </pc:spChg>
      </pc:sldChg>
      <pc:sldChg chg="addSp delSp modSp add mod delAnim modAnim">
        <pc:chgData name="Tegischer Lukas" userId="f78daebb-0565-485c-bd0e-1cd035e796ff" providerId="ADAL" clId="{7F6B44E3-8A2E-41BA-943B-FA9F8B65D80D}" dt="2022-04-10T20:02:47.723" v="513"/>
        <pc:sldMkLst>
          <pc:docMk/>
          <pc:sldMk cId="1269857279" sldId="395"/>
        </pc:sldMkLst>
        <pc:spChg chg="del">
          <ac:chgData name="Tegischer Lukas" userId="f78daebb-0565-485c-bd0e-1cd035e796ff" providerId="ADAL" clId="{7F6B44E3-8A2E-41BA-943B-FA9F8B65D80D}" dt="2022-04-10T20:01:27.293" v="483" actId="478"/>
          <ac:spMkLst>
            <pc:docMk/>
            <pc:sldMk cId="1269857279" sldId="395"/>
            <ac:spMk id="7" creationId="{FF0D822B-5E5F-471F-B2FA-DEB1035CF83A}"/>
          </ac:spMkLst>
        </pc:spChg>
        <pc:spChg chg="add mod">
          <ac:chgData name="Tegischer Lukas" userId="f78daebb-0565-485c-bd0e-1cd035e796ff" providerId="ADAL" clId="{7F6B44E3-8A2E-41BA-943B-FA9F8B65D80D}" dt="2022-04-10T20:02:34.722" v="509" actId="122"/>
          <ac:spMkLst>
            <pc:docMk/>
            <pc:sldMk cId="1269857279" sldId="395"/>
            <ac:spMk id="8" creationId="{D366667F-DCD7-4C2D-96BC-97B7C5D546B6}"/>
          </ac:spMkLst>
        </pc:spChg>
        <pc:spChg chg="del">
          <ac:chgData name="Tegischer Lukas" userId="f78daebb-0565-485c-bd0e-1cd035e796ff" providerId="ADAL" clId="{7F6B44E3-8A2E-41BA-943B-FA9F8B65D80D}" dt="2022-04-10T20:01:26.592" v="482" actId="478"/>
          <ac:spMkLst>
            <pc:docMk/>
            <pc:sldMk cId="1269857279" sldId="395"/>
            <ac:spMk id="10" creationId="{14E48C4B-E66D-4898-9556-9C084992ADA2}"/>
          </ac:spMkLst>
        </pc:spChg>
        <pc:spChg chg="add mod">
          <ac:chgData name="Tegischer Lukas" userId="f78daebb-0565-485c-bd0e-1cd035e796ff" providerId="ADAL" clId="{7F6B44E3-8A2E-41BA-943B-FA9F8B65D80D}" dt="2022-04-10T20:02:39.563" v="510" actId="403"/>
          <ac:spMkLst>
            <pc:docMk/>
            <pc:sldMk cId="1269857279" sldId="395"/>
            <ac:spMk id="11" creationId="{FD53329D-9E3F-4CEF-866F-758AB87C358C}"/>
          </ac:spMkLst>
        </pc:spChg>
      </pc:sldChg>
      <pc:sldChg chg="addSp delSp modSp add mod delAnim modAnim">
        <pc:chgData name="Tegischer Lukas" userId="f78daebb-0565-485c-bd0e-1cd035e796ff" providerId="ADAL" clId="{7F6B44E3-8A2E-41BA-943B-FA9F8B65D80D}" dt="2022-04-10T20:04:28.442" v="539" actId="1076"/>
        <pc:sldMkLst>
          <pc:docMk/>
          <pc:sldMk cId="851683800" sldId="396"/>
        </pc:sldMkLst>
        <pc:spChg chg="del">
          <ac:chgData name="Tegischer Lukas" userId="f78daebb-0565-485c-bd0e-1cd035e796ff" providerId="ADAL" clId="{7F6B44E3-8A2E-41BA-943B-FA9F8B65D80D}" dt="2022-04-10T20:02:52.213" v="516" actId="478"/>
          <ac:spMkLst>
            <pc:docMk/>
            <pc:sldMk cId="851683800" sldId="396"/>
            <ac:spMk id="8" creationId="{D366667F-DCD7-4C2D-96BC-97B7C5D546B6}"/>
          </ac:spMkLst>
        </pc:spChg>
        <pc:spChg chg="add mod">
          <ac:chgData name="Tegischer Lukas" userId="f78daebb-0565-485c-bd0e-1cd035e796ff" providerId="ADAL" clId="{7F6B44E3-8A2E-41BA-943B-FA9F8B65D80D}" dt="2022-04-10T20:03:57.559" v="535" actId="403"/>
          <ac:spMkLst>
            <pc:docMk/>
            <pc:sldMk cId="851683800" sldId="396"/>
            <ac:spMk id="9" creationId="{5259D20A-4757-46BC-9640-242F7F8FBEFA}"/>
          </ac:spMkLst>
        </pc:spChg>
        <pc:spChg chg="del">
          <ac:chgData name="Tegischer Lukas" userId="f78daebb-0565-485c-bd0e-1cd035e796ff" providerId="ADAL" clId="{7F6B44E3-8A2E-41BA-943B-FA9F8B65D80D}" dt="2022-04-10T20:02:51.206" v="515" actId="478"/>
          <ac:spMkLst>
            <pc:docMk/>
            <pc:sldMk cId="851683800" sldId="396"/>
            <ac:spMk id="11" creationId="{FD53329D-9E3F-4CEF-866F-758AB87C358C}"/>
          </ac:spMkLst>
        </pc:spChg>
        <pc:picChg chg="mod">
          <ac:chgData name="Tegischer Lukas" userId="f78daebb-0565-485c-bd0e-1cd035e796ff" providerId="ADAL" clId="{7F6B44E3-8A2E-41BA-943B-FA9F8B65D80D}" dt="2022-04-10T20:04:28.442" v="539" actId="1076"/>
          <ac:picMkLst>
            <pc:docMk/>
            <pc:sldMk cId="851683800" sldId="396"/>
            <ac:picMk id="5" creationId="{08ACD9A3-0958-431F-BB63-345E0A9420CA}"/>
          </ac:picMkLst>
        </pc:picChg>
      </pc:sldChg>
      <pc:sldChg chg="addSp delSp modSp add mod">
        <pc:chgData name="Tegischer Lukas" userId="f78daebb-0565-485c-bd0e-1cd035e796ff" providerId="ADAL" clId="{7F6B44E3-8A2E-41BA-943B-FA9F8B65D80D}" dt="2022-04-10T20:06:08.615" v="582" actId="1076"/>
        <pc:sldMkLst>
          <pc:docMk/>
          <pc:sldMk cId="1982421363" sldId="397"/>
        </pc:sldMkLst>
        <pc:spChg chg="del">
          <ac:chgData name="Tegischer Lukas" userId="f78daebb-0565-485c-bd0e-1cd035e796ff" providerId="ADAL" clId="{7F6B44E3-8A2E-41BA-943B-FA9F8B65D80D}" dt="2022-04-10T20:05:49.106" v="569" actId="478"/>
          <ac:spMkLst>
            <pc:docMk/>
            <pc:sldMk cId="1982421363" sldId="397"/>
            <ac:spMk id="8" creationId="{7DF7B121-2422-4C32-98C7-9CE8864D237E}"/>
          </ac:spMkLst>
        </pc:spChg>
        <pc:spChg chg="add mod">
          <ac:chgData name="Tegischer Lukas" userId="f78daebb-0565-485c-bd0e-1cd035e796ff" providerId="ADAL" clId="{7F6B44E3-8A2E-41BA-943B-FA9F8B65D80D}" dt="2022-04-10T20:06:08.615" v="582" actId="1076"/>
          <ac:spMkLst>
            <pc:docMk/>
            <pc:sldMk cId="1982421363" sldId="397"/>
            <ac:spMk id="11" creationId="{B2D831E2-D021-4B40-9DB3-6FB2F3EB582D}"/>
          </ac:spMkLst>
        </pc:spChg>
      </pc:sldChg>
      <pc:sldChg chg="addSp delSp modSp add mod delAnim modAnim">
        <pc:chgData name="Tegischer Lukas" userId="f78daebb-0565-485c-bd0e-1cd035e796ff" providerId="ADAL" clId="{7F6B44E3-8A2E-41BA-943B-FA9F8B65D80D}" dt="2022-04-10T20:09:53.188" v="666" actId="20577"/>
        <pc:sldMkLst>
          <pc:docMk/>
          <pc:sldMk cId="1799119302" sldId="398"/>
        </pc:sldMkLst>
        <pc:spChg chg="mod">
          <ac:chgData name="Tegischer Lukas" userId="f78daebb-0565-485c-bd0e-1cd035e796ff" providerId="ADAL" clId="{7F6B44E3-8A2E-41BA-943B-FA9F8B65D80D}" dt="2022-04-10T20:09:27.930" v="656" actId="1076"/>
          <ac:spMkLst>
            <pc:docMk/>
            <pc:sldMk cId="1799119302" sldId="39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7F6B44E3-8A2E-41BA-943B-FA9F8B65D80D}" dt="2022-04-10T20:09:53.188" v="666" actId="20577"/>
          <ac:spMkLst>
            <pc:docMk/>
            <pc:sldMk cId="1799119302" sldId="398"/>
            <ac:spMk id="6" creationId="{839BB99A-8628-4ECE-AC8C-2D53F1477A30}"/>
          </ac:spMkLst>
        </pc:spChg>
        <pc:spChg chg="del">
          <ac:chgData name="Tegischer Lukas" userId="f78daebb-0565-485c-bd0e-1cd035e796ff" providerId="ADAL" clId="{7F6B44E3-8A2E-41BA-943B-FA9F8B65D80D}" dt="2022-04-10T20:08:56.540" v="640" actId="478"/>
          <ac:spMkLst>
            <pc:docMk/>
            <pc:sldMk cId="1799119302" sldId="398"/>
            <ac:spMk id="8" creationId="{0C290F38-93CB-4076-A2A8-55A6EC79A0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1578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465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7753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886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0339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011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3311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997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34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Kosten- und Preistheorie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Gewinnfunktion G(x)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3645232" y="1409460"/>
                <a:ext cx="49015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Grenzgewinnfunktion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𝑮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′(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232" y="1409460"/>
                <a:ext cx="4901535" cy="523220"/>
              </a:xfrm>
              <a:prstGeom prst="rect">
                <a:avLst/>
              </a:prstGeom>
              <a:blipFill>
                <a:blip r:embed="rId4"/>
                <a:stretch>
                  <a:fillRect l="-1990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39BB99A-8628-4ECE-AC8C-2D53F1477A30}"/>
                  </a:ext>
                </a:extLst>
              </p:cNvPr>
              <p:cNvSpPr txBox="1"/>
              <p:nvPr/>
            </p:nvSpPr>
            <p:spPr>
              <a:xfrm>
                <a:off x="763784" y="2336778"/>
                <a:ext cx="10664430" cy="21844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de-AT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G‘(x) gibt die ungefähre Erhöhung des Gewinns an, wenn bei x Stück eine weitere Mengeneinheit produziert wird!</a:t>
                </a: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de-AT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𝑮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‘</m:t>
                      </m:r>
                      <m:d>
                        <m:dPr>
                          <m:ctrlPr>
                            <a:rPr lang="de-AT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e>
                      </m:d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𝟖</m:t>
                      </m:r>
                      <m:f>
                        <m:fPr>
                          <m:ctrlPr>
                            <a:rPr lang="de-AT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𝑮𝑬</m:t>
                          </m:r>
                        </m:num>
                        <m:den>
                          <m:r>
                            <a:rPr lang="de-AT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𝑴𝑬</m:t>
                          </m:r>
                        </m:den>
                      </m:f>
                    </m:oMath>
                  </m:oMathPara>
                </a14:m>
                <a:endParaRPr lang="de-AT" b="1" i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bei 3 Stück eine weitere Mengeneinheit produziert, steigt der Gesamtgewinn um </a:t>
                </a:r>
                <a:r>
                  <a:rPr lang="de-AT" sz="2000" b="1" i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ca.</a:t>
                </a:r>
                <a:r>
                  <a:rPr lang="de-AT" sz="2000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8 GE.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839BB99A-8628-4ECE-AC8C-2D53F1477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784" y="2336778"/>
                <a:ext cx="10664430" cy="2184444"/>
              </a:xfrm>
              <a:prstGeom prst="rect">
                <a:avLst/>
              </a:prstGeom>
              <a:blipFill>
                <a:blip r:embed="rId5"/>
                <a:stretch>
                  <a:fillRect t="-1114" b="-39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11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/>
              <p:nvPr/>
            </p:nvSpPr>
            <p:spPr>
              <a:xfrm>
                <a:off x="4093977" y="564085"/>
                <a:ext cx="400404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Die Gewinnfunktion </a:t>
                </a:r>
                <a14:m>
                  <m:oMath xmlns:m="http://schemas.openxmlformats.org/officeDocument/2006/math"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𝑮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427B5BC-E2AB-4596-857C-DA06F86C68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977" y="564085"/>
                <a:ext cx="4004045" cy="523220"/>
              </a:xfrm>
              <a:prstGeom prst="rect">
                <a:avLst/>
              </a:prstGeom>
              <a:blipFill>
                <a:blip r:embed="rId4"/>
                <a:stretch>
                  <a:fillRect l="-2744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C290F38-93CB-4076-A2A8-55A6EC79A0DD}"/>
                  </a:ext>
                </a:extLst>
              </p:cNvPr>
              <p:cNvSpPr txBox="1"/>
              <p:nvPr/>
            </p:nvSpPr>
            <p:spPr>
              <a:xfrm>
                <a:off x="2171700" y="1675450"/>
                <a:ext cx="7848600" cy="34552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Gewinnfunktion G(x)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ergibt sich aus dem Erlös und den Kosten: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𝑮</m:t>
                      </m:r>
                      <m:d>
                        <m:dPr>
                          <m:ctrlP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𝑬</m:t>
                      </m:r>
                      <m:d>
                        <m:dPr>
                          <m:ctrlP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𝑲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gibt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Gewinn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bzw.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Verlust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bei x produzierten &amp; verkauften Stück an!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&gt;0→ 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Gewinn (Erlös &gt; Kosten)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→ 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weder Gewinn noch Verlust (Erlös = Kosten)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&lt;0→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Verlust (Kosten &gt; Erlös)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0C290F38-93CB-4076-A2A8-55A6EC79A0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1700" y="1675450"/>
                <a:ext cx="7848600" cy="3455241"/>
              </a:xfrm>
              <a:prstGeom prst="rect">
                <a:avLst/>
              </a:prstGeom>
              <a:blipFill>
                <a:blip r:embed="rId5"/>
                <a:stretch>
                  <a:fillRect l="-621" t="-882" b="-194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3168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17709" y="302475"/>
            <a:ext cx="1356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8ACD9A3-0958-431F-BB63-345E0A9420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6"/>
          <a:stretch/>
        </p:blipFill>
        <p:spPr bwMode="auto">
          <a:xfrm>
            <a:off x="381222" y="989620"/>
            <a:ext cx="6272810" cy="5565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F0EFA2F-4EC1-4BB1-92A2-F2AC5A7A322B}"/>
                  </a:ext>
                </a:extLst>
              </p:cNvPr>
              <p:cNvSpPr txBox="1"/>
              <p:nvPr/>
            </p:nvSpPr>
            <p:spPr>
              <a:xfrm>
                <a:off x="6714903" y="1712508"/>
                <a:ext cx="5095875" cy="326153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42950" indent="-285750">
                  <a:lnSpc>
                    <a:spcPct val="115000"/>
                  </a:lnSpc>
                  <a:spcAft>
                    <a:spcPts val="1000"/>
                  </a:spcAft>
                  <a:buFontTx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Verlustzone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Bereich/e, in denen Verlust erzielt wird: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indent="-285750">
                  <a:lnSpc>
                    <a:spcPct val="115000"/>
                  </a:lnSpc>
                  <a:spcAft>
                    <a:spcPts val="1000"/>
                  </a:spcAft>
                  <a:buFontTx/>
                  <a:buChar char="-"/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Gewinnzone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jenes Intervall bzw. Bereich, in dem Gewinn erzielt wird: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AF0EFA2F-4EC1-4BB1-92A2-F2AC5A7A3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903" y="1712508"/>
                <a:ext cx="5095875" cy="3261534"/>
              </a:xfrm>
              <a:prstGeom prst="rect">
                <a:avLst/>
              </a:prstGeom>
              <a:blipFill>
                <a:blip r:embed="rId5"/>
                <a:stretch>
                  <a:fillRect t="-374" r="-599" b="-20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07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17709" y="302475"/>
            <a:ext cx="1356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8ACD9A3-0958-431F-BB63-345E0A9420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6"/>
          <a:stretch/>
        </p:blipFill>
        <p:spPr bwMode="auto">
          <a:xfrm>
            <a:off x="381222" y="989620"/>
            <a:ext cx="6272810" cy="5565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FF0D822B-5E5F-471F-B2FA-DEB1035CF83A}"/>
              </a:ext>
            </a:extLst>
          </p:cNvPr>
          <p:cNvSpPr txBox="1"/>
          <p:nvPr/>
        </p:nvSpPr>
        <p:spPr>
          <a:xfrm>
            <a:off x="6774299" y="1212640"/>
            <a:ext cx="5214126" cy="3453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 </a:t>
            </a:r>
            <a:r>
              <a:rPr lang="de-AT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break-even-point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1 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 jener Punkt, bei dem der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Gewinn das erste Mal nicht mehr negativ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 (=1. </a:t>
            </a:r>
            <a:r>
              <a:rPr lang="de-AT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Nullstelle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Gewinnfunktion).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Generell gilt bei einem </a:t>
            </a:r>
            <a:r>
              <a:rPr lang="de-A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break-even-point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dass weder 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Gewinn noch Verlust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erwirtschaftet wird (</a:t>
            </a: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Erlös = Kosten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4E48C4B-E66D-4898-9556-9C084992ADA2}"/>
                  </a:ext>
                </a:extLst>
              </p:cNvPr>
              <p:cNvSpPr txBox="1"/>
              <p:nvPr/>
            </p:nvSpPr>
            <p:spPr>
              <a:xfrm>
                <a:off x="6558594" y="5449291"/>
                <a:ext cx="5429831" cy="8381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Berechnung der </a:t>
                </a:r>
                <a:r>
                  <a:rPr lang="de-AT" sz="2000" b="1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break-even-points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𝐸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14E48C4B-E66D-4898-9556-9C084992A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8594" y="5449291"/>
                <a:ext cx="5429831" cy="838178"/>
              </a:xfrm>
              <a:prstGeom prst="rect">
                <a:avLst/>
              </a:prstGeom>
              <a:blipFill>
                <a:blip r:embed="rId5"/>
                <a:stretch>
                  <a:fillRect t="-3650" b="-124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863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17709" y="302475"/>
            <a:ext cx="1356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8ACD9A3-0958-431F-BB63-345E0A9420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6"/>
          <a:stretch/>
        </p:blipFill>
        <p:spPr bwMode="auto">
          <a:xfrm>
            <a:off x="381222" y="989620"/>
            <a:ext cx="6272810" cy="5565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366667F-DCD7-4C2D-96BC-97B7C5D546B6}"/>
                  </a:ext>
                </a:extLst>
              </p:cNvPr>
              <p:cNvSpPr txBox="1"/>
              <p:nvPr/>
            </p:nvSpPr>
            <p:spPr>
              <a:xfrm>
                <a:off x="6934200" y="1315898"/>
                <a:ext cx="4876578" cy="31561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Gewinngrenzen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jene Stellen, an denen der Gewinn 0 ist. 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(= Stellen der </a:t>
                </a:r>
                <a:r>
                  <a:rPr lang="de-AT" sz="1800" dirty="0" err="1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break-even-points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nennt man die untere bzw.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obere Gewinngrenze. Die beiden Gewinngrenzen sind die Grenzen für die Gewinnzone. Es gilt für die Gewinnzone: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366667F-DCD7-4C2D-96BC-97B7C5D54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1315898"/>
                <a:ext cx="4876578" cy="3156120"/>
              </a:xfrm>
              <a:prstGeom prst="rect">
                <a:avLst/>
              </a:prstGeom>
              <a:blipFill>
                <a:blip r:embed="rId5"/>
                <a:stretch>
                  <a:fillRect t="-965" b="-21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D53329D-9E3F-4CEF-866F-758AB87C358C}"/>
                  </a:ext>
                </a:extLst>
              </p:cNvPr>
              <p:cNvSpPr txBox="1"/>
              <p:nvPr/>
            </p:nvSpPr>
            <p:spPr>
              <a:xfrm>
                <a:off x="6229350" y="5167256"/>
                <a:ext cx="6096000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Berechnung der Gewinngrenzen: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𝐺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D53329D-9E3F-4CEF-866F-758AB87C3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9350" y="5167256"/>
                <a:ext cx="6096000" cy="406265"/>
              </a:xfrm>
              <a:prstGeom prst="rect">
                <a:avLst/>
              </a:prstGeom>
              <a:blipFill>
                <a:blip r:embed="rId6"/>
                <a:stretch>
                  <a:fillRect t="-7576" b="-2727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985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17709" y="302475"/>
            <a:ext cx="1356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8ACD9A3-0958-431F-BB63-345E0A9420C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6"/>
          <a:stretch/>
        </p:blipFill>
        <p:spPr bwMode="auto">
          <a:xfrm>
            <a:off x="381222" y="963748"/>
            <a:ext cx="6272810" cy="55659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259D20A-4757-46BC-9640-242F7F8FBEFA}"/>
                  </a:ext>
                </a:extLst>
              </p:cNvPr>
              <p:cNvSpPr txBox="1"/>
              <p:nvPr/>
            </p:nvSpPr>
            <p:spPr>
              <a:xfrm>
                <a:off x="7105428" y="1533852"/>
                <a:ext cx="4705350" cy="4425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Das 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Gewinnmaximum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wird mithilfe des </a:t>
                </a:r>
                <a:r>
                  <a:rPr lang="de-AT" sz="1800" u="none" strike="noStrike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Hochpunktes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der Gewinnfunktion bestimmt.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Maximum = Extremum -&gt; 1. Ableitung gleich 0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p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=0→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𝑀𝐴𝑋</m:t>
                        </m:r>
                      </m:sub>
                    </m:sSub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Stückzahl in ME, bei der der maximale Gewinn auftritt.</a:t>
                </a: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Einsetzen in die Gewinnfunktion, um den maximalen Gewinn zu erhalten: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AT" sz="24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Maximaler Gewinn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b>
                      <m:sSubPr>
                        <m:ctrlP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sz="24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259D20A-4757-46BC-9640-242F7F8FBE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5428" y="1533852"/>
                <a:ext cx="4705350" cy="4425699"/>
              </a:xfrm>
              <a:prstGeom prst="rect">
                <a:avLst/>
              </a:prstGeom>
              <a:blipFill>
                <a:blip r:embed="rId5"/>
                <a:stretch>
                  <a:fillRect l="-1167" t="-689" r="-1167" b="-22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168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F3DF2BFF-8450-4AAC-9E9B-D8D134FC3C7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6" t="-1" b="724"/>
          <a:stretch/>
        </p:blipFill>
        <p:spPr bwMode="auto">
          <a:xfrm>
            <a:off x="379094" y="726644"/>
            <a:ext cx="3667175" cy="56335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DF7B121-2422-4C32-98C7-9CE8864D237E}"/>
                  </a:ext>
                </a:extLst>
              </p:cNvPr>
              <p:cNvSpPr txBox="1"/>
              <p:nvPr/>
            </p:nvSpPr>
            <p:spPr>
              <a:xfrm>
                <a:off x="4495161" y="392184"/>
                <a:ext cx="6925313" cy="56714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Die Abbildung zeigt die Darstellung einer linearen Kostenfunktion und einer quadratischen Erlösfunktion.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Gib die Funktionsgleichung der Kostenfunktion K an.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Begründe, warum die zugehörige Gewinnfunktion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𝐺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eine quadratische Funktion sein muss.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Zeichne den Graphen der Gewinnfunktion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[0;45]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ein.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7DF7B121-2422-4C32-98C7-9CE8864D2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161" y="392184"/>
                <a:ext cx="6925313" cy="5671489"/>
              </a:xfrm>
              <a:prstGeom prst="rect">
                <a:avLst/>
              </a:prstGeom>
              <a:blipFill>
                <a:blip r:embed="rId5"/>
                <a:stretch>
                  <a:fillRect l="-704" t="-430" b="-7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87D4B40-570E-4841-889D-8773BB71AE02}"/>
              </a:ext>
            </a:extLst>
          </p:cNvPr>
          <p:cNvCxnSpPr>
            <a:cxnSpLocks/>
          </p:cNvCxnSpPr>
          <p:nvPr/>
        </p:nvCxnSpPr>
        <p:spPr>
          <a:xfrm>
            <a:off x="1104900" y="2009775"/>
            <a:ext cx="18573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4559FC9B-73B0-452E-BAE6-B636D38E72F7}"/>
              </a:ext>
            </a:extLst>
          </p:cNvPr>
          <p:cNvCxnSpPr>
            <a:cxnSpLocks/>
          </p:cNvCxnSpPr>
          <p:nvPr/>
        </p:nvCxnSpPr>
        <p:spPr>
          <a:xfrm flipH="1">
            <a:off x="2962275" y="1066800"/>
            <a:ext cx="0" cy="9429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12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F3DF2BFF-8450-4AAC-9E9B-D8D134FC3C7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6" t="-1" b="724"/>
          <a:stretch/>
        </p:blipFill>
        <p:spPr bwMode="auto">
          <a:xfrm>
            <a:off x="379094" y="726644"/>
            <a:ext cx="3667175" cy="56335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087D4B40-570E-4841-889D-8773BB71AE02}"/>
              </a:ext>
            </a:extLst>
          </p:cNvPr>
          <p:cNvCxnSpPr>
            <a:cxnSpLocks/>
          </p:cNvCxnSpPr>
          <p:nvPr/>
        </p:nvCxnSpPr>
        <p:spPr>
          <a:xfrm>
            <a:off x="1104900" y="2009775"/>
            <a:ext cx="18573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4559FC9B-73B0-452E-BAE6-B636D38E72F7}"/>
              </a:ext>
            </a:extLst>
          </p:cNvPr>
          <p:cNvCxnSpPr>
            <a:cxnSpLocks/>
          </p:cNvCxnSpPr>
          <p:nvPr/>
        </p:nvCxnSpPr>
        <p:spPr>
          <a:xfrm flipH="1">
            <a:off x="2962275" y="1066800"/>
            <a:ext cx="0" cy="9429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B2D831E2-D021-4B40-9DB3-6FB2F3EB582D}"/>
              </a:ext>
            </a:extLst>
          </p:cNvPr>
          <p:cNvSpPr txBox="1"/>
          <p:nvPr/>
        </p:nvSpPr>
        <p:spPr>
          <a:xfrm>
            <a:off x="4772075" y="858948"/>
            <a:ext cx="6096000" cy="5368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Gib die 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break-even-points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an. Erkläre die Bedeutung dieser speziellen Punkte.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Wie ändern sich die Gewinngrenzen, wenn die Fixkosten verringert werden?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 startAt="4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Gib die beiden Gewinngrenzen an, wenn die Fixkosten auf 40 GE gesenkt werden. Ermittle graphisch!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4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347E2924-0E18-4DE9-AA54-8F54706AC34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3"/>
          <a:stretch/>
        </p:blipFill>
        <p:spPr bwMode="auto">
          <a:xfrm>
            <a:off x="374014" y="1346405"/>
            <a:ext cx="4602816" cy="49121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A87ACD9-6039-49EF-B50A-7783BF03DB6C}"/>
              </a:ext>
            </a:extLst>
          </p:cNvPr>
          <p:cNvSpPr txBox="1"/>
          <p:nvPr/>
        </p:nvSpPr>
        <p:spPr>
          <a:xfrm>
            <a:off x="374014" y="317705"/>
            <a:ext cx="9417686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Die Graphen einer Kostenfunktion, Erlösfunktion und Gewinnfunktion sind im Koordinatensystem dargestellt.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0D52D45-74E1-40F6-B8FC-9EFD9B71B3B1}"/>
              </a:ext>
            </a:extLst>
          </p:cNvPr>
          <p:cNvSpPr txBox="1"/>
          <p:nvPr/>
        </p:nvSpPr>
        <p:spPr>
          <a:xfrm>
            <a:off x="5721986" y="1432130"/>
            <a:ext cx="6096000" cy="4285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Beschrifte die drei Graphen.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Gewinngrenzen und die Verlust- und Gewinnzonen.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graphisch den maximalen Gewinn.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61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500</Words>
  <Application>Microsoft Office PowerPoint</Application>
  <PresentationFormat>Breitbild</PresentationFormat>
  <Paragraphs>80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Kosten- und Preistheorie  Die Gewinnfunktion G(x)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2022-11-04T11:29:15Z</dcterms:modified>
</cp:coreProperties>
</file>