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78" r:id="rId3"/>
    <p:sldId id="310" r:id="rId4"/>
    <p:sldId id="314" r:id="rId5"/>
    <p:sldId id="312" r:id="rId6"/>
    <p:sldId id="315" r:id="rId7"/>
    <p:sldId id="316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B06DECCB-F852-4E65-83E6-CBD92615696D}"/>
    <pc:docChg chg="custSel delSld modSld">
      <pc:chgData name="Tegischer Lukas" userId="f78daebb-0565-485c-bd0e-1cd035e796ff" providerId="ADAL" clId="{B06DECCB-F852-4E65-83E6-CBD92615696D}" dt="2022-11-04T15:36:22.639" v="7" actId="47"/>
      <pc:docMkLst>
        <pc:docMk/>
      </pc:docMkLst>
      <pc:sldChg chg="delSp mod">
        <pc:chgData name="Tegischer Lukas" userId="f78daebb-0565-485c-bd0e-1cd035e796ff" providerId="ADAL" clId="{B06DECCB-F852-4E65-83E6-CBD92615696D}" dt="2022-11-04T15:36:16.557" v="0" actId="478"/>
        <pc:sldMkLst>
          <pc:docMk/>
          <pc:sldMk cId="336392357" sldId="256"/>
        </pc:sldMkLst>
        <pc:picChg chg="del">
          <ac:chgData name="Tegischer Lukas" userId="f78daebb-0565-485c-bd0e-1cd035e796ff" providerId="ADAL" clId="{B06DECCB-F852-4E65-83E6-CBD92615696D}" dt="2022-11-04T15:36:16.557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Sp mod">
        <pc:chgData name="Tegischer Lukas" userId="f78daebb-0565-485c-bd0e-1cd035e796ff" providerId="ADAL" clId="{B06DECCB-F852-4E65-83E6-CBD92615696D}" dt="2022-11-04T15:36:17.503" v="1" actId="478"/>
        <pc:sldMkLst>
          <pc:docMk/>
          <pc:sldMk cId="4068653008" sldId="278"/>
        </pc:sldMkLst>
        <pc:picChg chg="del">
          <ac:chgData name="Tegischer Lukas" userId="f78daebb-0565-485c-bd0e-1cd035e796ff" providerId="ADAL" clId="{B06DECCB-F852-4E65-83E6-CBD92615696D}" dt="2022-11-04T15:36:17.503" v="1" actId="478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B06DECCB-F852-4E65-83E6-CBD92615696D}" dt="2022-11-04T15:36:22.639" v="7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B06DECCB-F852-4E65-83E6-CBD92615696D}" dt="2022-11-04T15:36:18.218" v="2" actId="478"/>
        <pc:sldMkLst>
          <pc:docMk/>
          <pc:sldMk cId="1281382917" sldId="310"/>
        </pc:sldMkLst>
        <pc:picChg chg="del">
          <ac:chgData name="Tegischer Lukas" userId="f78daebb-0565-485c-bd0e-1cd035e796ff" providerId="ADAL" clId="{B06DECCB-F852-4E65-83E6-CBD92615696D}" dt="2022-11-04T15:36:18.218" v="2" actId="478"/>
          <ac:picMkLst>
            <pc:docMk/>
            <pc:sldMk cId="1281382917" sldId="310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B06DECCB-F852-4E65-83E6-CBD92615696D}" dt="2022-11-04T15:36:19.713" v="4" actId="478"/>
        <pc:sldMkLst>
          <pc:docMk/>
          <pc:sldMk cId="1284474314" sldId="312"/>
        </pc:sldMkLst>
        <pc:picChg chg="del">
          <ac:chgData name="Tegischer Lukas" userId="f78daebb-0565-485c-bd0e-1cd035e796ff" providerId="ADAL" clId="{B06DECCB-F852-4E65-83E6-CBD92615696D}" dt="2022-11-04T15:36:19.713" v="4" actId="478"/>
          <ac:picMkLst>
            <pc:docMk/>
            <pc:sldMk cId="1284474314" sldId="312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B06DECCB-F852-4E65-83E6-CBD92615696D}" dt="2022-11-04T15:36:18.967" v="3" actId="478"/>
        <pc:sldMkLst>
          <pc:docMk/>
          <pc:sldMk cId="1027695280" sldId="314"/>
        </pc:sldMkLst>
        <pc:picChg chg="del">
          <ac:chgData name="Tegischer Lukas" userId="f78daebb-0565-485c-bd0e-1cd035e796ff" providerId="ADAL" clId="{B06DECCB-F852-4E65-83E6-CBD92615696D}" dt="2022-11-04T15:36:18.967" v="3" actId="478"/>
          <ac:picMkLst>
            <pc:docMk/>
            <pc:sldMk cId="1027695280" sldId="314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B06DECCB-F852-4E65-83E6-CBD92615696D}" dt="2022-11-04T15:36:20.488" v="5" actId="478"/>
        <pc:sldMkLst>
          <pc:docMk/>
          <pc:sldMk cId="1860436963" sldId="315"/>
        </pc:sldMkLst>
        <pc:picChg chg="del">
          <ac:chgData name="Tegischer Lukas" userId="f78daebb-0565-485c-bd0e-1cd035e796ff" providerId="ADAL" clId="{B06DECCB-F852-4E65-83E6-CBD92615696D}" dt="2022-11-04T15:36:20.488" v="5" actId="478"/>
          <ac:picMkLst>
            <pc:docMk/>
            <pc:sldMk cId="1860436963" sldId="315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B06DECCB-F852-4E65-83E6-CBD92615696D}" dt="2022-11-04T15:36:21.243" v="6" actId="478"/>
        <pc:sldMkLst>
          <pc:docMk/>
          <pc:sldMk cId="23984635" sldId="316"/>
        </pc:sldMkLst>
        <pc:picChg chg="del">
          <ac:chgData name="Tegischer Lukas" userId="f78daebb-0565-485c-bd0e-1cd035e796ff" providerId="ADAL" clId="{B06DECCB-F852-4E65-83E6-CBD92615696D}" dt="2022-11-04T15:36:21.243" v="6" actId="478"/>
          <ac:picMkLst>
            <pc:docMk/>
            <pc:sldMk cId="23984635" sldId="316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D8191E02-C773-4339-9F45-8C9188AAF29E}"/>
    <pc:docChg chg="custSel modSld">
      <pc:chgData name="Tegischer Lukas" userId="f78daebb-0565-485c-bd0e-1cd035e796ff" providerId="ADAL" clId="{D8191E02-C773-4339-9F45-8C9188AAF29E}" dt="2021-01-28T21:16:22.876" v="136" actId="1076"/>
      <pc:docMkLst>
        <pc:docMk/>
      </pc:docMkLst>
      <pc:sldChg chg="modSp">
        <pc:chgData name="Tegischer Lukas" userId="f78daebb-0565-485c-bd0e-1cd035e796ff" providerId="ADAL" clId="{D8191E02-C773-4339-9F45-8C9188AAF29E}" dt="2021-01-28T21:11:23.039" v="33" actId="404"/>
        <pc:sldMkLst>
          <pc:docMk/>
          <pc:sldMk cId="336392357" sldId="256"/>
        </pc:sldMkLst>
        <pc:spChg chg="mod">
          <ac:chgData name="Tegischer Lukas" userId="f78daebb-0565-485c-bd0e-1cd035e796ff" providerId="ADAL" clId="{D8191E02-C773-4339-9F45-8C9188AAF29E}" dt="2021-01-28T21:11:23.039" v="33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">
        <pc:chgData name="Tegischer Lukas" userId="f78daebb-0565-485c-bd0e-1cd035e796ff" providerId="ADAL" clId="{D8191E02-C773-4339-9F45-8C9188AAF29E}" dt="2021-01-28T21:13:10.251" v="94" actId="1076"/>
        <pc:sldMkLst>
          <pc:docMk/>
          <pc:sldMk cId="4068653008" sldId="278"/>
        </pc:sldMkLst>
        <pc:spChg chg="mod">
          <ac:chgData name="Tegischer Lukas" userId="f78daebb-0565-485c-bd0e-1cd035e796ff" providerId="ADAL" clId="{D8191E02-C773-4339-9F45-8C9188AAF29E}" dt="2021-01-28T21:13:08.046" v="93" actId="1076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8191E02-C773-4339-9F45-8C9188AAF29E}" dt="2021-01-28T21:12:12.141" v="77" actId="478"/>
          <ac:spMkLst>
            <pc:docMk/>
            <pc:sldMk cId="4068653008" sldId="278"/>
            <ac:spMk id="3" creationId="{AC5C7D7C-9503-43C5-9CDE-B1400118B00B}"/>
          </ac:spMkLst>
        </pc:spChg>
        <pc:spChg chg="add mod">
          <ac:chgData name="Tegischer Lukas" userId="f78daebb-0565-485c-bd0e-1cd035e796ff" providerId="ADAL" clId="{D8191E02-C773-4339-9F45-8C9188AAF29E}" dt="2021-01-28T21:13:06.349" v="92" actId="1076"/>
          <ac:spMkLst>
            <pc:docMk/>
            <pc:sldMk cId="4068653008" sldId="278"/>
            <ac:spMk id="4" creationId="{2F197079-5C2D-46E6-A2F4-9DC7CB7724D0}"/>
          </ac:spMkLst>
        </pc:spChg>
        <pc:spChg chg="add mod">
          <ac:chgData name="Tegischer Lukas" userId="f78daebb-0565-485c-bd0e-1cd035e796ff" providerId="ADAL" clId="{D8191E02-C773-4339-9F45-8C9188AAF29E}" dt="2021-01-28T21:13:10.251" v="94" actId="1076"/>
          <ac:spMkLst>
            <pc:docMk/>
            <pc:sldMk cId="4068653008" sldId="278"/>
            <ac:spMk id="5" creationId="{A7384EFD-B22A-4B64-9549-ADD68F8143BE}"/>
          </ac:spMkLst>
        </pc:spChg>
      </pc:sldChg>
      <pc:sldChg chg="addSp delSp modSp delAnim">
        <pc:chgData name="Tegischer Lukas" userId="f78daebb-0565-485c-bd0e-1cd035e796ff" providerId="ADAL" clId="{D8191E02-C773-4339-9F45-8C9188AAF29E}" dt="2021-01-28T21:16:22.876" v="136" actId="1076"/>
        <pc:sldMkLst>
          <pc:docMk/>
          <pc:sldMk cId="442268101" sldId="295"/>
        </pc:sldMkLst>
        <pc:spChg chg="mod">
          <ac:chgData name="Tegischer Lukas" userId="f78daebb-0565-485c-bd0e-1cd035e796ff" providerId="ADAL" clId="{D8191E02-C773-4339-9F45-8C9188AAF29E}" dt="2021-01-28T21:16:04.964" v="129" actId="20577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D8191E02-C773-4339-9F45-8C9188AAF29E}" dt="2021-01-28T21:15:40.702" v="95" actId="478"/>
          <ac:spMkLst>
            <pc:docMk/>
            <pc:sldMk cId="442268101" sldId="295"/>
            <ac:spMk id="3" creationId="{AC5C7D7C-9503-43C5-9CDE-B1400118B00B}"/>
          </ac:spMkLst>
        </pc:spChg>
        <pc:spChg chg="add mod">
          <ac:chgData name="Tegischer Lukas" userId="f78daebb-0565-485c-bd0e-1cd035e796ff" providerId="ADAL" clId="{D8191E02-C773-4339-9F45-8C9188AAF29E}" dt="2021-01-28T21:16:22.876" v="136" actId="1076"/>
          <ac:spMkLst>
            <pc:docMk/>
            <pc:sldMk cId="442268101" sldId="295"/>
            <ac:spMk id="4" creationId="{1784B78D-A0CB-4E9E-B187-A6A02F122142}"/>
          </ac:spMkLst>
        </pc:spChg>
        <pc:picChg chg="del">
          <ac:chgData name="Tegischer Lukas" userId="f78daebb-0565-485c-bd0e-1cd035e796ff" providerId="ADAL" clId="{D8191E02-C773-4339-9F45-8C9188AAF29E}" dt="2021-01-28T21:15:41.207" v="96" actId="478"/>
          <ac:picMkLst>
            <pc:docMk/>
            <pc:sldMk cId="442268101" sldId="295"/>
            <ac:picMk id="5" creationId="{4C452FDE-94F3-4F2F-A8C7-1526CC4A48C5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D5881477-DF77-4A6D-BBF0-05E5C05E5FD9}"/>
    <pc:docChg chg="undo custSel addSld modSld">
      <pc:chgData name="Tegischer Lukas" userId="f78daebb-0565-485c-bd0e-1cd035e796ff" providerId="ADAL" clId="{D5881477-DF77-4A6D-BBF0-05E5C05E5FD9}" dt="2021-02-06T08:59:29.536" v="627" actId="20577"/>
      <pc:docMkLst>
        <pc:docMk/>
      </pc:docMkLst>
      <pc:sldChg chg="modSp mod">
        <pc:chgData name="Tegischer Lukas" userId="f78daebb-0565-485c-bd0e-1cd035e796ff" providerId="ADAL" clId="{D5881477-DF77-4A6D-BBF0-05E5C05E5FD9}" dt="2021-02-06T08:47:50.111" v="54" actId="404"/>
        <pc:sldMkLst>
          <pc:docMk/>
          <pc:sldMk cId="336392357" sldId="256"/>
        </pc:sldMkLst>
        <pc:spChg chg="mod">
          <ac:chgData name="Tegischer Lukas" userId="f78daebb-0565-485c-bd0e-1cd035e796ff" providerId="ADAL" clId="{D5881477-DF77-4A6D-BBF0-05E5C05E5FD9}" dt="2021-02-06T08:47:50.111" v="54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D5881477-DF77-4A6D-BBF0-05E5C05E5FD9}" dt="2021-02-06T08:49:46.434" v="112" actId="1076"/>
        <pc:sldMkLst>
          <pc:docMk/>
          <pc:sldMk cId="4068653008" sldId="278"/>
        </pc:sldMkLst>
        <pc:spChg chg="mod">
          <ac:chgData name="Tegischer Lukas" userId="f78daebb-0565-485c-bd0e-1cd035e796ff" providerId="ADAL" clId="{D5881477-DF77-4A6D-BBF0-05E5C05E5FD9}" dt="2021-02-06T08:49:46.434" v="11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D5881477-DF77-4A6D-BBF0-05E5C05E5FD9}" dt="2021-02-06T08:49:37.472" v="111" actId="113"/>
          <ac:spMkLst>
            <pc:docMk/>
            <pc:sldMk cId="4068653008" sldId="278"/>
            <ac:spMk id="3" creationId="{6CBC87D7-CF78-4724-9D34-5E113EFC8B82}"/>
          </ac:spMkLst>
        </pc:spChg>
        <pc:spChg chg="del">
          <ac:chgData name="Tegischer Lukas" userId="f78daebb-0565-485c-bd0e-1cd035e796ff" providerId="ADAL" clId="{D5881477-DF77-4A6D-BBF0-05E5C05E5FD9}" dt="2021-02-06T08:48:36.158" v="91" actId="478"/>
          <ac:spMkLst>
            <pc:docMk/>
            <pc:sldMk cId="4068653008" sldId="278"/>
            <ac:spMk id="4" creationId="{2F197079-5C2D-46E6-A2F4-9DC7CB7724D0}"/>
          </ac:spMkLst>
        </pc:spChg>
        <pc:spChg chg="del">
          <ac:chgData name="Tegischer Lukas" userId="f78daebb-0565-485c-bd0e-1cd035e796ff" providerId="ADAL" clId="{D5881477-DF77-4A6D-BBF0-05E5C05E5FD9}" dt="2021-02-06T08:48:37.136" v="92" actId="478"/>
          <ac:spMkLst>
            <pc:docMk/>
            <pc:sldMk cId="4068653008" sldId="278"/>
            <ac:spMk id="5" creationId="{A7384EFD-B22A-4B64-9549-ADD68F8143BE}"/>
          </ac:spMkLst>
        </pc:spChg>
      </pc:sldChg>
      <pc:sldChg chg="modSp mod">
        <pc:chgData name="Tegischer Lukas" userId="f78daebb-0565-485c-bd0e-1cd035e796ff" providerId="ADAL" clId="{D5881477-DF77-4A6D-BBF0-05E5C05E5FD9}" dt="2021-02-06T08:59:05.490" v="626" actId="404"/>
        <pc:sldMkLst>
          <pc:docMk/>
          <pc:sldMk cId="3932101437" sldId="291"/>
        </pc:sldMkLst>
        <pc:spChg chg="mod">
          <ac:chgData name="Tegischer Lukas" userId="f78daebb-0565-485c-bd0e-1cd035e796ff" providerId="ADAL" clId="{D5881477-DF77-4A6D-BBF0-05E5C05E5FD9}" dt="2021-02-06T08:59:05.490" v="626" actId="404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D5881477-DF77-4A6D-BBF0-05E5C05E5FD9}" dt="2021-02-06T08:51:58.193" v="217" actId="1076"/>
        <pc:sldMkLst>
          <pc:docMk/>
          <pc:sldMk cId="442268101" sldId="295"/>
        </pc:sldMkLst>
        <pc:spChg chg="del">
          <ac:chgData name="Tegischer Lukas" userId="f78daebb-0565-485c-bd0e-1cd035e796ff" providerId="ADAL" clId="{D5881477-DF77-4A6D-BBF0-05E5C05E5FD9}" dt="2021-02-06T08:49:52.886" v="113" actId="478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D5881477-DF77-4A6D-BBF0-05E5C05E5FD9}" dt="2021-02-06T08:51:02.104" v="187" actId="20577"/>
          <ac:spMkLst>
            <pc:docMk/>
            <pc:sldMk cId="442268101" sldId="295"/>
            <ac:spMk id="3" creationId="{A55FCE71-8A85-4392-8C31-E39C220C8AC5}"/>
          </ac:spMkLst>
        </pc:spChg>
        <pc:spChg chg="del">
          <ac:chgData name="Tegischer Lukas" userId="f78daebb-0565-485c-bd0e-1cd035e796ff" providerId="ADAL" clId="{D5881477-DF77-4A6D-BBF0-05E5C05E5FD9}" dt="2021-02-06T08:49:52.886" v="113" actId="478"/>
          <ac:spMkLst>
            <pc:docMk/>
            <pc:sldMk cId="442268101" sldId="295"/>
            <ac:spMk id="4" creationId="{1784B78D-A0CB-4E9E-B187-A6A02F122142}"/>
          </ac:spMkLst>
        </pc:spChg>
        <pc:spChg chg="add mod">
          <ac:chgData name="Tegischer Lukas" userId="f78daebb-0565-485c-bd0e-1cd035e796ff" providerId="ADAL" clId="{D5881477-DF77-4A6D-BBF0-05E5C05E5FD9}" dt="2021-02-06T08:51:15.844" v="191" actId="207"/>
          <ac:spMkLst>
            <pc:docMk/>
            <pc:sldMk cId="442268101" sldId="295"/>
            <ac:spMk id="5" creationId="{7709C4B8-9A9B-470F-8ACE-627C9148C126}"/>
          </ac:spMkLst>
        </pc:spChg>
        <pc:spChg chg="add mod">
          <ac:chgData name="Tegischer Lukas" userId="f78daebb-0565-485c-bd0e-1cd035e796ff" providerId="ADAL" clId="{D5881477-DF77-4A6D-BBF0-05E5C05E5FD9}" dt="2021-02-06T08:50:25.508" v="172" actId="1076"/>
          <ac:spMkLst>
            <pc:docMk/>
            <pc:sldMk cId="442268101" sldId="295"/>
            <ac:spMk id="6" creationId="{0DD85B34-84C6-4CD1-91D4-B0D22531E567}"/>
          </ac:spMkLst>
        </pc:spChg>
        <pc:spChg chg="add mod">
          <ac:chgData name="Tegischer Lukas" userId="f78daebb-0565-485c-bd0e-1cd035e796ff" providerId="ADAL" clId="{D5881477-DF77-4A6D-BBF0-05E5C05E5FD9}" dt="2021-02-06T08:51:32.418" v="207" actId="1076"/>
          <ac:spMkLst>
            <pc:docMk/>
            <pc:sldMk cId="442268101" sldId="295"/>
            <ac:spMk id="7" creationId="{9F4221B5-40AC-4C24-85F3-1AD0A9B51298}"/>
          </ac:spMkLst>
        </pc:spChg>
        <pc:spChg chg="add mod">
          <ac:chgData name="Tegischer Lukas" userId="f78daebb-0565-485c-bd0e-1cd035e796ff" providerId="ADAL" clId="{D5881477-DF77-4A6D-BBF0-05E5C05E5FD9}" dt="2021-02-06T08:51:58.193" v="217" actId="1076"/>
          <ac:spMkLst>
            <pc:docMk/>
            <pc:sldMk cId="442268101" sldId="295"/>
            <ac:spMk id="8" creationId="{B381C751-05B0-4B18-B1AB-DE23F4DEA765}"/>
          </ac:spMkLst>
        </pc:spChg>
        <pc:picChg chg="del">
          <ac:chgData name="Tegischer Lukas" userId="f78daebb-0565-485c-bd0e-1cd035e796ff" providerId="ADAL" clId="{D5881477-DF77-4A6D-BBF0-05E5C05E5FD9}" dt="2021-02-06T08:49:52.886" v="113" actId="478"/>
          <ac:picMkLst>
            <pc:docMk/>
            <pc:sldMk cId="442268101" sldId="295"/>
            <ac:picMk id="14" creationId="{053D7308-DE5D-4085-8981-CCF5F27D1668}"/>
          </ac:picMkLst>
        </pc:picChg>
      </pc:sldChg>
      <pc:sldChg chg="addSp delSp modSp mod modAnim">
        <pc:chgData name="Tegischer Lukas" userId="f78daebb-0565-485c-bd0e-1cd035e796ff" providerId="ADAL" clId="{D5881477-DF77-4A6D-BBF0-05E5C05E5FD9}" dt="2021-02-06T08:55:21.323" v="505" actId="13926"/>
        <pc:sldMkLst>
          <pc:docMk/>
          <pc:sldMk cId="1864088896" sldId="296"/>
        </pc:sldMkLst>
        <pc:spChg chg="add del mod">
          <ac:chgData name="Tegischer Lukas" userId="f78daebb-0565-485c-bd0e-1cd035e796ff" providerId="ADAL" clId="{D5881477-DF77-4A6D-BBF0-05E5C05E5FD9}" dt="2021-02-06T08:53:12.160" v="267" actId="1076"/>
          <ac:spMkLst>
            <pc:docMk/>
            <pc:sldMk cId="1864088896" sldId="296"/>
            <ac:spMk id="2" creationId="{00000000-0000-0000-0000-000000000000}"/>
          </ac:spMkLst>
        </pc:spChg>
        <pc:spChg chg="add del">
          <ac:chgData name="Tegischer Lukas" userId="f78daebb-0565-485c-bd0e-1cd035e796ff" providerId="ADAL" clId="{D5881477-DF77-4A6D-BBF0-05E5C05E5FD9}" dt="2021-02-06T08:53:12.985" v="268" actId="478"/>
          <ac:spMkLst>
            <pc:docMk/>
            <pc:sldMk cId="1864088896" sldId="296"/>
            <ac:spMk id="3" creationId="{2B4D75CC-378F-4B91-92F2-2B8CB5D78F66}"/>
          </ac:spMkLst>
        </pc:spChg>
        <pc:spChg chg="add del mod">
          <ac:chgData name="Tegischer Lukas" userId="f78daebb-0565-485c-bd0e-1cd035e796ff" providerId="ADAL" clId="{D5881477-DF77-4A6D-BBF0-05E5C05E5FD9}" dt="2021-02-06T08:53:00.303" v="220"/>
          <ac:spMkLst>
            <pc:docMk/>
            <pc:sldMk cId="1864088896" sldId="296"/>
            <ac:spMk id="4" creationId="{2F039FAA-9FBE-4169-8686-ADB8DC9894D3}"/>
          </ac:spMkLst>
        </pc:spChg>
        <pc:spChg chg="add mod">
          <ac:chgData name="Tegischer Lukas" userId="f78daebb-0565-485c-bd0e-1cd035e796ff" providerId="ADAL" clId="{D5881477-DF77-4A6D-BBF0-05E5C05E5FD9}" dt="2021-02-06T08:55:21.323" v="505" actId="13926"/>
          <ac:spMkLst>
            <pc:docMk/>
            <pc:sldMk cId="1864088896" sldId="296"/>
            <ac:spMk id="5" creationId="{E5D7B4FA-F5A6-4CB6-9032-9939CBA9630D}"/>
          </ac:spMkLst>
        </pc:spChg>
        <pc:spChg chg="add mod">
          <ac:chgData name="Tegischer Lukas" userId="f78daebb-0565-485c-bd0e-1cd035e796ff" providerId="ADAL" clId="{D5881477-DF77-4A6D-BBF0-05E5C05E5FD9}" dt="2021-02-06T08:55:14.155" v="504" actId="1076"/>
          <ac:spMkLst>
            <pc:docMk/>
            <pc:sldMk cId="1864088896" sldId="296"/>
            <ac:spMk id="6" creationId="{52A5474B-F016-447E-8D22-4D255ED5DFE6}"/>
          </ac:spMkLst>
        </pc:spChg>
      </pc:sldChg>
      <pc:sldChg chg="addSp delSp modSp add mod delAnim">
        <pc:chgData name="Tegischer Lukas" userId="f78daebb-0565-485c-bd0e-1cd035e796ff" providerId="ADAL" clId="{D5881477-DF77-4A6D-BBF0-05E5C05E5FD9}" dt="2021-02-06T08:59:29.536" v="627" actId="20577"/>
        <pc:sldMkLst>
          <pc:docMk/>
          <pc:sldMk cId="458159398" sldId="297"/>
        </pc:sldMkLst>
        <pc:spChg chg="add mod">
          <ac:chgData name="Tegischer Lukas" userId="f78daebb-0565-485c-bd0e-1cd035e796ff" providerId="ADAL" clId="{D5881477-DF77-4A6D-BBF0-05E5C05E5FD9}" dt="2021-02-06T08:59:29.536" v="627" actId="20577"/>
          <ac:spMkLst>
            <pc:docMk/>
            <pc:sldMk cId="458159398" sldId="297"/>
            <ac:spMk id="2" creationId="{AE0E6630-9799-4BC0-8F9D-2A6D27878A54}"/>
          </ac:spMkLst>
        </pc:spChg>
        <pc:spChg chg="del">
          <ac:chgData name="Tegischer Lukas" userId="f78daebb-0565-485c-bd0e-1cd035e796ff" providerId="ADAL" clId="{D5881477-DF77-4A6D-BBF0-05E5C05E5FD9}" dt="2021-02-06T08:57:40.367" v="553" actId="478"/>
          <ac:spMkLst>
            <pc:docMk/>
            <pc:sldMk cId="458159398" sldId="297"/>
            <ac:spMk id="3" creationId="{A55FCE71-8A85-4392-8C31-E39C220C8AC5}"/>
          </ac:spMkLst>
        </pc:spChg>
        <pc:spChg chg="del">
          <ac:chgData name="Tegischer Lukas" userId="f78daebb-0565-485c-bd0e-1cd035e796ff" providerId="ADAL" clId="{D5881477-DF77-4A6D-BBF0-05E5C05E5FD9}" dt="2021-02-06T08:57:40.367" v="553" actId="478"/>
          <ac:spMkLst>
            <pc:docMk/>
            <pc:sldMk cId="458159398" sldId="297"/>
            <ac:spMk id="5" creationId="{7709C4B8-9A9B-470F-8ACE-627C9148C126}"/>
          </ac:spMkLst>
        </pc:spChg>
        <pc:spChg chg="del">
          <ac:chgData name="Tegischer Lukas" userId="f78daebb-0565-485c-bd0e-1cd035e796ff" providerId="ADAL" clId="{D5881477-DF77-4A6D-BBF0-05E5C05E5FD9}" dt="2021-02-06T08:57:40.367" v="553" actId="478"/>
          <ac:spMkLst>
            <pc:docMk/>
            <pc:sldMk cId="458159398" sldId="297"/>
            <ac:spMk id="7" creationId="{9F4221B5-40AC-4C24-85F3-1AD0A9B51298}"/>
          </ac:spMkLst>
        </pc:spChg>
        <pc:spChg chg="del">
          <ac:chgData name="Tegischer Lukas" userId="f78daebb-0565-485c-bd0e-1cd035e796ff" providerId="ADAL" clId="{D5881477-DF77-4A6D-BBF0-05E5C05E5FD9}" dt="2021-02-06T08:55:32.276" v="507" actId="478"/>
          <ac:spMkLst>
            <pc:docMk/>
            <pc:sldMk cId="458159398" sldId="297"/>
            <ac:spMk id="8" creationId="{B381C751-05B0-4B18-B1AB-DE23F4DEA765}"/>
          </ac:spMkLst>
        </pc:spChg>
      </pc:sldChg>
      <pc:sldChg chg="addSp delSp modSp add mod delAnim modAnim">
        <pc:chgData name="Tegischer Lukas" userId="f78daebb-0565-485c-bd0e-1cd035e796ff" providerId="ADAL" clId="{D5881477-DF77-4A6D-BBF0-05E5C05E5FD9}" dt="2021-02-06T08:57:36.142" v="552"/>
        <pc:sldMkLst>
          <pc:docMk/>
          <pc:sldMk cId="72049930" sldId="298"/>
        </pc:sldMkLst>
        <pc:spChg chg="mod">
          <ac:chgData name="Tegischer Lukas" userId="f78daebb-0565-485c-bd0e-1cd035e796ff" providerId="ADAL" clId="{D5881477-DF77-4A6D-BBF0-05E5C05E5FD9}" dt="2021-02-06T08:57:26.305" v="549" actId="1076"/>
          <ac:spMkLst>
            <pc:docMk/>
            <pc:sldMk cId="72049930" sldId="29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D5881477-DF77-4A6D-BBF0-05E5C05E5FD9}" dt="2021-02-06T08:57:23.873" v="548" actId="1076"/>
          <ac:spMkLst>
            <pc:docMk/>
            <pc:sldMk cId="72049930" sldId="298"/>
            <ac:spMk id="3" creationId="{E0911B11-463A-4134-AF95-7CB960D4661C}"/>
          </ac:spMkLst>
        </pc:spChg>
        <pc:spChg chg="del">
          <ac:chgData name="Tegischer Lukas" userId="f78daebb-0565-485c-bd0e-1cd035e796ff" providerId="ADAL" clId="{D5881477-DF77-4A6D-BBF0-05E5C05E5FD9}" dt="2021-02-06T08:55:50.321" v="510" actId="478"/>
          <ac:spMkLst>
            <pc:docMk/>
            <pc:sldMk cId="72049930" sldId="298"/>
            <ac:spMk id="5" creationId="{E5D7B4FA-F5A6-4CB6-9032-9939CBA9630D}"/>
          </ac:spMkLst>
        </pc:spChg>
        <pc:spChg chg="del">
          <ac:chgData name="Tegischer Lukas" userId="f78daebb-0565-485c-bd0e-1cd035e796ff" providerId="ADAL" clId="{D5881477-DF77-4A6D-BBF0-05E5C05E5FD9}" dt="2021-02-06T08:55:48.482" v="509" actId="478"/>
          <ac:spMkLst>
            <pc:docMk/>
            <pc:sldMk cId="72049930" sldId="298"/>
            <ac:spMk id="6" creationId="{52A5474B-F016-447E-8D22-4D255ED5DFE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013235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341130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498011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748648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858070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663397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000" b="1" cap="none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Termrechnung</a:t>
            </a:r>
            <a:br>
              <a:rPr lang="de-AT" sz="40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2800" b="0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Faktorisieren</a:t>
            </a:r>
            <a:endParaRPr lang="de-AT" sz="1800" b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1938572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Faktorisieren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34DFF765-7FC0-41AC-8A5F-4A78AA5C2224}"/>
              </a:ext>
            </a:extLst>
          </p:cNvPr>
          <p:cNvSpPr/>
          <p:nvPr/>
        </p:nvSpPr>
        <p:spPr>
          <a:xfrm>
            <a:off x="2219325" y="2949285"/>
            <a:ext cx="7753350" cy="959430"/>
          </a:xfrm>
          <a:prstGeom prst="rect">
            <a:avLst/>
          </a:prstGeom>
          <a:ln w="57150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4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Schritt 1:</a:t>
            </a:r>
            <a:r>
              <a:rPr lang="de-A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Hebe alle gemeinsamen Faktoren heraus!</a:t>
            </a:r>
            <a:endParaRPr lang="de-AT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de-AT" sz="24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Schritt 2</a:t>
            </a:r>
            <a:r>
              <a:rPr lang="de-A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(falls möglich): Wende eine binomische Formel an!</a:t>
            </a:r>
            <a:endParaRPr lang="de-AT" sz="2400" dirty="0"/>
          </a:p>
        </p:txBody>
      </p:sp>
    </p:spTree>
    <p:extLst>
      <p:ext uri="{BB962C8B-B14F-4D97-AF65-F5344CB8AC3E}">
        <p14:creationId xmlns:p14="http://schemas.microsoft.com/office/powerpoint/2010/main" val="40686530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388A48B6-1A48-4B16-99BC-042A4936C149}"/>
              </a:ext>
            </a:extLst>
          </p:cNvPr>
          <p:cNvSpPr/>
          <p:nvPr/>
        </p:nvSpPr>
        <p:spPr>
          <a:xfrm>
            <a:off x="584772" y="364030"/>
            <a:ext cx="73149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000" b="1" u="sng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Methodischer Aufbau (1):</a:t>
            </a:r>
            <a:r>
              <a:rPr lang="de-AT" sz="20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Herausheben von gemeinsamen Faktoren</a:t>
            </a:r>
            <a:endParaRPr lang="de-AT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57324DAB-2C57-4D92-AB9B-B1A77363101C}"/>
                  </a:ext>
                </a:extLst>
              </p:cNvPr>
              <p:cNvSpPr/>
              <p:nvPr/>
            </p:nvSpPr>
            <p:spPr>
              <a:xfrm>
                <a:off x="424515" y="1548884"/>
                <a:ext cx="3406253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b="0" i="0" smtClean="0">
                          <a:latin typeface="Cambria Math" panose="02040503050406030204" pitchFamily="18" charset="0"/>
                        </a:rPr>
                        <m:t>30</m:t>
                      </m:r>
                      <m:r>
                        <a:rPr lang="de-AT" sz="2000" i="1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²</m:t>
                      </m:r>
                      <m:r>
                        <a:rPr lang="de-AT" sz="2000" i="1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−10</m:t>
                      </m:r>
                      <m:sSup>
                        <m:sSupPr>
                          <m:ctrlPr>
                            <a:rPr lang="de-AT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de-AT" sz="2000" i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sSup>
                        <m:sSupPr>
                          <m:ctrlPr>
                            <a:rPr lang="de-AT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de-AT" sz="20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000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AT" sz="2000" b="0" i="0" smtClean="0">
                          <a:latin typeface="Cambria Math" panose="02040503050406030204" pitchFamily="18" charset="0"/>
                        </a:rPr>
                        <m:t>15</m:t>
                      </m:r>
                      <m:sSup>
                        <m:sSupPr>
                          <m:ctrlPr>
                            <a:rPr lang="de-AT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de-AT" sz="20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de-AT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de-AT" sz="2000" i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de-AT" sz="2000" i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57324DAB-2C57-4D92-AB9B-B1A77363101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515" y="1548884"/>
                <a:ext cx="3406253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6F38FFD8-F8BD-472F-AE44-1118BB0A4B53}"/>
                  </a:ext>
                </a:extLst>
              </p:cNvPr>
              <p:cNvSpPr/>
              <p:nvPr/>
            </p:nvSpPr>
            <p:spPr>
              <a:xfrm>
                <a:off x="424515" y="3429000"/>
                <a:ext cx="2603598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b="0" i="0" smtClean="0">
                          <a:latin typeface="Cambria Math" panose="02040503050406030204" pitchFamily="18" charset="0"/>
                        </a:rPr>
                        <m:t>20</m:t>
                      </m:r>
                      <m:sSup>
                        <m:sSupPr>
                          <m:ctrlPr>
                            <a:rPr lang="de-AT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de-AT" sz="2000" b="0" i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de-AT" sz="2000" i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AT" sz="2000" b="0" i="0" smtClean="0">
                          <a:latin typeface="Cambria Math" panose="02040503050406030204" pitchFamily="18" charset="0"/>
                        </a:rPr>
                        <m:t>12</m:t>
                      </m:r>
                      <m:sSup>
                        <m:sSupPr>
                          <m:ctrlPr>
                            <a:rPr lang="de-AT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de-AT" sz="20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000" i="0">
                          <a:latin typeface="Cambria Math" panose="02040503050406030204" pitchFamily="18" charset="0"/>
                        </a:rPr>
                        <m:t>−4</m:t>
                      </m:r>
                      <m:sSup>
                        <m:sSupPr>
                          <m:ctrlPr>
                            <a:rPr lang="de-AT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de-AT" sz="2000" i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de-AT" sz="2000" i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6F38FFD8-F8BD-472F-AE44-1118BB0A4B5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515" y="3429000"/>
                <a:ext cx="2603598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1382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388A48B6-1A48-4B16-99BC-042A4936C149}"/>
              </a:ext>
            </a:extLst>
          </p:cNvPr>
          <p:cNvSpPr/>
          <p:nvPr/>
        </p:nvSpPr>
        <p:spPr>
          <a:xfrm>
            <a:off x="584772" y="364030"/>
            <a:ext cx="748204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000" b="1" u="sng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Methodischer Aufbau (2):</a:t>
            </a:r>
            <a:r>
              <a:rPr lang="de-AT" sz="20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Binomische Formel „</a:t>
            </a:r>
            <a:r>
              <a:rPr lang="de-AT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rückwärts</a:t>
            </a:r>
            <a:r>
              <a:rPr lang="de-A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 anwenden</a:t>
            </a:r>
            <a:endParaRPr lang="de-AT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52A4B373-064A-41D5-9E4B-9476FABB1E52}"/>
                  </a:ext>
                </a:extLst>
              </p:cNvPr>
              <p:cNvSpPr/>
              <p:nvPr/>
            </p:nvSpPr>
            <p:spPr>
              <a:xfrm>
                <a:off x="584772" y="1291709"/>
                <a:ext cx="2654573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smtClean="0">
                          <a:latin typeface="Cambria Math" panose="02040503050406030204" pitchFamily="18" charset="0"/>
                        </a:rPr>
                        <m:t>9</m:t>
                      </m:r>
                      <m:sSup>
                        <m:sSupPr>
                          <m:ctrlPr>
                            <a:rPr lang="de-AT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0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000" b="0" i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24</m:t>
                      </m:r>
                      <m:r>
                        <a:rPr lang="de-AT" sz="2000" i="1">
                          <a:latin typeface="Cambria Math" panose="02040503050406030204" pitchFamily="18" charset="0"/>
                        </a:rPr>
                        <m:t>𝑥𝑦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+16</m:t>
                      </m:r>
                      <m:r>
                        <a:rPr lang="de-AT" sz="20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²=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52A4B373-064A-41D5-9E4B-9476FABB1E5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772" y="1291709"/>
                <a:ext cx="2654573" cy="400110"/>
              </a:xfrm>
              <a:prstGeom prst="rect">
                <a:avLst/>
              </a:prstGeom>
              <a:blipFill>
                <a:blip r:embed="rId4"/>
                <a:stretch>
                  <a:fillRect b="-757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B9D8854E-220B-425D-A7C6-E052C3145C8E}"/>
                  </a:ext>
                </a:extLst>
              </p:cNvPr>
              <p:cNvSpPr/>
              <p:nvPr/>
            </p:nvSpPr>
            <p:spPr>
              <a:xfrm>
                <a:off x="584772" y="2954893"/>
                <a:ext cx="262065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de-AT" sz="2000" i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de-AT" sz="2000" i="0">
                          <a:latin typeface="Cambria Math" panose="02040503050406030204" pitchFamily="18" charset="0"/>
                        </a:rPr>
                        <m:t>−10</m:t>
                      </m:r>
                      <m:sSup>
                        <m:sSupPr>
                          <m:ctrlPr>
                            <a:rPr lang="de-AT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de-AT" sz="20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000" i="1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+25</m:t>
                      </m:r>
                      <m:r>
                        <a:rPr lang="de-AT" sz="2000" i="1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²=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B9D8854E-220B-425D-A7C6-E052C3145C8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772" y="2954893"/>
                <a:ext cx="2620654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D55DCA1F-D80C-4315-AA87-6E77021270D8}"/>
                  </a:ext>
                </a:extLst>
              </p:cNvPr>
              <p:cNvSpPr/>
              <p:nvPr/>
            </p:nvSpPr>
            <p:spPr>
              <a:xfrm>
                <a:off x="651447" y="4739759"/>
                <a:ext cx="1909433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16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²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−64</m:t>
                      </m:r>
                      <m:sSup>
                        <m:sSupPr>
                          <m:ctrlPr>
                            <a:rPr lang="de-AT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de-AT" sz="2000" i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de-AT" sz="2000" i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D55DCA1F-D80C-4315-AA87-6E77021270D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447" y="4739759"/>
                <a:ext cx="1909433" cy="400110"/>
              </a:xfrm>
              <a:prstGeom prst="rect">
                <a:avLst/>
              </a:prstGeom>
              <a:blipFill>
                <a:blip r:embed="rId6"/>
                <a:stretch>
                  <a:fillRect b="-1692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27695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404845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Faktorisieren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0D5C5331-036A-4AD6-A2A2-001392964039}"/>
              </a:ext>
            </a:extLst>
          </p:cNvPr>
          <p:cNvSpPr/>
          <p:nvPr/>
        </p:nvSpPr>
        <p:spPr>
          <a:xfrm>
            <a:off x="3524249" y="1109340"/>
            <a:ext cx="5143500" cy="704616"/>
          </a:xfrm>
          <a:prstGeom prst="rect">
            <a:avLst/>
          </a:prstGeom>
          <a:ln w="28575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6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Schritt 1:</a:t>
            </a:r>
            <a:r>
              <a:rPr lang="de-AT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Hebe alle gemeinsamen Faktoren heraus!</a:t>
            </a:r>
            <a:endParaRPr lang="de-AT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de-AT" sz="16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Schritt 2</a:t>
            </a:r>
            <a:r>
              <a:rPr lang="de-AT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(falls möglich): Wende eine binomische Formel an!</a:t>
            </a:r>
            <a:endParaRPr lang="de-AT" sz="1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E795AD69-6A06-4344-A24B-20CFC792F86F}"/>
                  </a:ext>
                </a:extLst>
              </p:cNvPr>
              <p:cNvSpPr/>
              <p:nvPr/>
            </p:nvSpPr>
            <p:spPr>
              <a:xfrm>
                <a:off x="626967" y="2414031"/>
                <a:ext cx="281436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b="0" i="0" smtClean="0">
                          <a:latin typeface="Cambria Math" panose="02040503050406030204" pitchFamily="18" charset="0"/>
                        </a:rPr>
                        <m:t>27</m:t>
                      </m:r>
                      <m:sSup>
                        <m:sSupPr>
                          <m:ctrlPr>
                            <a:rPr lang="de-AT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de-AT" sz="20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000" i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AT" sz="2000" b="0" i="0" smtClean="0">
                          <a:latin typeface="Cambria Math" panose="02040503050406030204" pitchFamily="18" charset="0"/>
                        </a:rPr>
                        <m:t>36</m:t>
                      </m:r>
                      <m:r>
                        <a:rPr lang="de-AT" sz="2000" i="1">
                          <a:latin typeface="Cambria Math" panose="02040503050406030204" pitchFamily="18" charset="0"/>
                        </a:rPr>
                        <m:t>𝑎𝑏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12</m:t>
                      </m:r>
                      <m:sSup>
                        <m:sSupPr>
                          <m:ctrlPr>
                            <a:rPr lang="de-AT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de-AT" sz="20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000" i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E795AD69-6A06-4344-A24B-20CFC792F86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967" y="2414031"/>
                <a:ext cx="2814360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4474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404845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Faktorisieren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0D5C5331-036A-4AD6-A2A2-001392964039}"/>
              </a:ext>
            </a:extLst>
          </p:cNvPr>
          <p:cNvSpPr/>
          <p:nvPr/>
        </p:nvSpPr>
        <p:spPr>
          <a:xfrm>
            <a:off x="3524249" y="1109340"/>
            <a:ext cx="5143500" cy="704616"/>
          </a:xfrm>
          <a:prstGeom prst="rect">
            <a:avLst/>
          </a:prstGeom>
          <a:ln w="28575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6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Schritt 1:</a:t>
            </a:r>
            <a:r>
              <a:rPr lang="de-AT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Hebe alle gemeinsamen Faktoren heraus!</a:t>
            </a:r>
            <a:endParaRPr lang="de-AT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de-AT" sz="16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Schritt 2</a:t>
            </a:r>
            <a:r>
              <a:rPr lang="de-AT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(falls möglich): Wende eine binomische Formel an!</a:t>
            </a:r>
            <a:endParaRPr lang="de-AT" sz="1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B4DFEFD3-DF39-4D01-8211-C8BA43DA88DA}"/>
                  </a:ext>
                </a:extLst>
              </p:cNvPr>
              <p:cNvSpPr/>
              <p:nvPr/>
            </p:nvSpPr>
            <p:spPr>
              <a:xfrm>
                <a:off x="309153" y="2425184"/>
                <a:ext cx="2783006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b="0" i="0" smtClean="0">
                          <a:latin typeface="Cambria Math" panose="02040503050406030204" pitchFamily="18" charset="0"/>
                        </a:rPr>
                        <m:t>50</m:t>
                      </m:r>
                      <m:sSup>
                        <m:sSupPr>
                          <m:ctrlPr>
                            <a:rPr lang="de-AT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p>
                          <m:r>
                            <a:rPr lang="de-AT" sz="20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000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AT" sz="2000" b="0" i="0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de-AT" sz="2000" i="1">
                          <a:latin typeface="Cambria Math" panose="02040503050406030204" pitchFamily="18" charset="0"/>
                        </a:rPr>
                        <m:t>𝑑𝑒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AT" sz="2000" b="0" i="0" smtClean="0">
                          <a:latin typeface="Cambria Math" panose="02040503050406030204" pitchFamily="18" charset="0"/>
                        </a:rPr>
                        <m:t>18</m:t>
                      </m:r>
                      <m:r>
                        <a:rPr lang="de-AT" sz="2000" i="1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²=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B4DFEFD3-DF39-4D01-8211-C8BA43DA88D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153" y="2425184"/>
                <a:ext cx="2783006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60436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404845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Faktorisieren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0D5C5331-036A-4AD6-A2A2-001392964039}"/>
              </a:ext>
            </a:extLst>
          </p:cNvPr>
          <p:cNvSpPr/>
          <p:nvPr/>
        </p:nvSpPr>
        <p:spPr>
          <a:xfrm>
            <a:off x="3524249" y="1109340"/>
            <a:ext cx="5143500" cy="704616"/>
          </a:xfrm>
          <a:prstGeom prst="rect">
            <a:avLst/>
          </a:prstGeom>
          <a:ln w="28575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6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Schritt 1:</a:t>
            </a:r>
            <a:r>
              <a:rPr lang="de-AT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Hebe alle gemeinsamen Faktoren heraus!</a:t>
            </a:r>
            <a:endParaRPr lang="de-AT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de-AT" sz="16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Schritt 2</a:t>
            </a:r>
            <a:r>
              <a:rPr lang="de-AT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(falls möglich): Wende eine binomische Formel an!</a:t>
            </a:r>
            <a:endParaRPr lang="de-AT" sz="1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AEDF43C6-1755-403B-8FFB-646F82A75A33}"/>
                  </a:ext>
                </a:extLst>
              </p:cNvPr>
              <p:cNvSpPr/>
              <p:nvPr/>
            </p:nvSpPr>
            <p:spPr>
              <a:xfrm>
                <a:off x="471078" y="2263259"/>
                <a:ext cx="179382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sSup>
                        <m:sSupPr>
                          <m:ctrlPr>
                            <a:rPr lang="de-AT" sz="20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de-AT" sz="2000" i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de-AT" sz="2000" i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64</m:t>
                      </m:r>
                      <m:sSup>
                        <m:sSupPr>
                          <m:ctrlPr>
                            <a:rPr lang="de-AT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de-AT" sz="2000" i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AEDF43C6-1755-403B-8FFB-646F82A75A3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078" y="2263259"/>
                <a:ext cx="1793824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984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192</Words>
  <Application>Microsoft Office PowerPoint</Application>
  <PresentationFormat>Breitbild</PresentationFormat>
  <Paragraphs>30</Paragraphs>
  <Slides>7</Slides>
  <Notes>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3" baseType="lpstr">
      <vt:lpstr>Calibri</vt:lpstr>
      <vt:lpstr>Cambria Math</vt:lpstr>
      <vt:lpstr>Georgia</vt:lpstr>
      <vt:lpstr>Trebuchet MS</vt:lpstr>
      <vt:lpstr>Wingdings</vt:lpstr>
      <vt:lpstr>Holzart</vt:lpstr>
      <vt:lpstr>Termrechnung Faktorisieren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88</cp:revision>
  <dcterms:created xsi:type="dcterms:W3CDTF">2020-04-09T06:13:57Z</dcterms:created>
  <dcterms:modified xsi:type="dcterms:W3CDTF">2022-11-04T15:36:23Z</dcterms:modified>
</cp:coreProperties>
</file>