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42" r:id="rId3"/>
    <p:sldId id="346" r:id="rId4"/>
    <p:sldId id="351" r:id="rId5"/>
    <p:sldId id="353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803EC45F-77AC-47BF-9E66-FA3BF572B726}"/>
    <pc:docChg chg="undo custSel addSld modSld">
      <pc:chgData name="Tegischer Lukas" userId="f78daebb-0565-485c-bd0e-1cd035e796ff" providerId="ADAL" clId="{803EC45F-77AC-47BF-9E66-FA3BF572B726}" dt="2021-04-04T19:40:17.186" v="272" actId="403"/>
      <pc:docMkLst>
        <pc:docMk/>
      </pc:docMkLst>
      <pc:sldChg chg="modSp mod">
        <pc:chgData name="Tegischer Lukas" userId="f78daebb-0565-485c-bd0e-1cd035e796ff" providerId="ADAL" clId="{803EC45F-77AC-47BF-9E66-FA3BF572B726}" dt="2021-04-04T19:23:34.797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03EC45F-77AC-47BF-9E66-FA3BF572B726}" dt="2021-04-04T19:23:34.797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03EC45F-77AC-47BF-9E66-FA3BF572B726}" dt="2021-04-04T19:36:28.822" v="134"/>
        <pc:sldMkLst>
          <pc:docMk/>
          <pc:sldMk cId="442268101" sldId="295"/>
        </pc:sldMkLst>
        <pc:spChg chg="mod">
          <ac:chgData name="Tegischer Lukas" userId="f78daebb-0565-485c-bd0e-1cd035e796ff" providerId="ADAL" clId="{803EC45F-77AC-47BF-9E66-FA3BF572B726}" dt="2021-04-04T19:24:08.461" v="74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03EC45F-77AC-47BF-9E66-FA3BF572B726}" dt="2021-04-04T19:35:29.708" v="117" actId="1076"/>
          <ac:spMkLst>
            <pc:docMk/>
            <pc:sldMk cId="442268101" sldId="295"/>
            <ac:spMk id="5" creationId="{A6DA5448-6A6C-4C3E-9C4D-8909E960E7F0}"/>
          </ac:spMkLst>
        </pc:spChg>
        <pc:spChg chg="del">
          <ac:chgData name="Tegischer Lukas" userId="f78daebb-0565-485c-bd0e-1cd035e796ff" providerId="ADAL" clId="{803EC45F-77AC-47BF-9E66-FA3BF572B726}" dt="2021-04-04T19:23:59.092" v="71" actId="478"/>
          <ac:spMkLst>
            <pc:docMk/>
            <pc:sldMk cId="442268101" sldId="295"/>
            <ac:spMk id="6" creationId="{5DB5046A-9DCA-498F-A37D-01B2C9F7BC8B}"/>
          </ac:spMkLst>
        </pc:spChg>
        <pc:spChg chg="del">
          <ac:chgData name="Tegischer Lukas" userId="f78daebb-0565-485c-bd0e-1cd035e796ff" providerId="ADAL" clId="{803EC45F-77AC-47BF-9E66-FA3BF572B726}" dt="2021-04-04T19:24:03.272" v="73" actId="478"/>
          <ac:spMkLst>
            <pc:docMk/>
            <pc:sldMk cId="442268101" sldId="295"/>
            <ac:spMk id="9" creationId="{1CC54E9E-6D26-4BD9-995E-B155A2158F3C}"/>
          </ac:spMkLst>
        </pc:spChg>
        <pc:picChg chg="add mod modCrop">
          <ac:chgData name="Tegischer Lukas" userId="f78daebb-0565-485c-bd0e-1cd035e796ff" providerId="ADAL" clId="{803EC45F-77AC-47BF-9E66-FA3BF572B726}" dt="2021-04-04T19:35:05.406" v="81" actId="1076"/>
          <ac:picMkLst>
            <pc:docMk/>
            <pc:sldMk cId="442268101" sldId="295"/>
            <ac:picMk id="4" creationId="{6979DFAD-E440-4A41-A19F-4244A4B0C0EA}"/>
          </ac:picMkLst>
        </pc:picChg>
        <pc:picChg chg="del">
          <ac:chgData name="Tegischer Lukas" userId="f78daebb-0565-485c-bd0e-1cd035e796ff" providerId="ADAL" clId="{803EC45F-77AC-47BF-9E66-FA3BF572B726}" dt="2021-04-04T19:24:00.768" v="72" actId="478"/>
          <ac:picMkLst>
            <pc:docMk/>
            <pc:sldMk cId="442268101" sldId="295"/>
            <ac:picMk id="7" creationId="{A34C86C1-2354-440D-B0B4-5C3DC03DD015}"/>
          </ac:picMkLst>
        </pc:picChg>
        <pc:cxnChg chg="add mod">
          <ac:chgData name="Tegischer Lukas" userId="f78daebb-0565-485c-bd0e-1cd035e796ff" providerId="ADAL" clId="{803EC45F-77AC-47BF-9E66-FA3BF572B726}" dt="2021-04-04T19:36:12.651" v="128" actId="693"/>
          <ac:cxnSpMkLst>
            <pc:docMk/>
            <pc:sldMk cId="442268101" sldId="295"/>
            <ac:cxnSpMk id="10" creationId="{7501EB9A-C900-482E-8ABD-6787159867D8}"/>
          </ac:cxnSpMkLst>
        </pc:cxnChg>
        <pc:cxnChg chg="add del mod">
          <ac:chgData name="Tegischer Lukas" userId="f78daebb-0565-485c-bd0e-1cd035e796ff" providerId="ADAL" clId="{803EC45F-77AC-47BF-9E66-FA3BF572B726}" dt="2021-04-04T19:36:04.716" v="126" actId="478"/>
          <ac:cxnSpMkLst>
            <pc:docMk/>
            <pc:sldMk cId="442268101" sldId="295"/>
            <ac:cxnSpMk id="12" creationId="{09427D36-D5F1-43B1-95B3-8A27F2B9A57E}"/>
          </ac:cxnSpMkLst>
        </pc:cxnChg>
        <pc:cxnChg chg="add mod">
          <ac:chgData name="Tegischer Lukas" userId="f78daebb-0565-485c-bd0e-1cd035e796ff" providerId="ADAL" clId="{803EC45F-77AC-47BF-9E66-FA3BF572B726}" dt="2021-04-04T19:36:23.182" v="132" actId="14100"/>
          <ac:cxnSpMkLst>
            <pc:docMk/>
            <pc:sldMk cId="442268101" sldId="295"/>
            <ac:cxnSpMk id="16" creationId="{248A6858-C300-499D-B17B-E91B202829A9}"/>
          </ac:cxnSpMkLst>
        </pc:cxnChg>
      </pc:sldChg>
      <pc:sldChg chg="addSp delSp modSp mod delAnim">
        <pc:chgData name="Tegischer Lukas" userId="f78daebb-0565-485c-bd0e-1cd035e796ff" providerId="ADAL" clId="{803EC45F-77AC-47BF-9E66-FA3BF572B726}" dt="2021-04-04T19:39:24.602" v="238" actId="20577"/>
        <pc:sldMkLst>
          <pc:docMk/>
          <pc:sldMk cId="1583130595" sldId="335"/>
        </pc:sldMkLst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7" creationId="{122981C4-3CC7-4BBA-A93F-790E174830F2}"/>
          </ac:spMkLst>
        </pc:spChg>
        <pc:spChg chg="add mod">
          <ac:chgData name="Tegischer Lukas" userId="f78daebb-0565-485c-bd0e-1cd035e796ff" providerId="ADAL" clId="{803EC45F-77AC-47BF-9E66-FA3BF572B726}" dt="2021-04-04T19:39:01.717" v="226" actId="1076"/>
          <ac:spMkLst>
            <pc:docMk/>
            <pc:sldMk cId="1583130595" sldId="335"/>
            <ac:spMk id="9" creationId="{58D93059-425E-407F-8361-DAFE8510AB85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1" creationId="{3E0AB194-8A93-47A2-9301-596A2A90035C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2" creationId="{02ACD7ED-89F3-473A-838A-BB321C31EA4E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3" creationId="{1DE0F21C-505B-4889-B450-CFD6E8C052B1}"/>
          </ac:spMkLst>
        </pc:spChg>
        <pc:spChg chg="del">
          <ac:chgData name="Tegischer Lukas" userId="f78daebb-0565-485c-bd0e-1cd035e796ff" providerId="ADAL" clId="{803EC45F-77AC-47BF-9E66-FA3BF572B726}" dt="2021-04-04T19:38:32.618" v="201" actId="478"/>
          <ac:spMkLst>
            <pc:docMk/>
            <pc:sldMk cId="1583130595" sldId="335"/>
            <ac:spMk id="15" creationId="{23BF74F6-4438-470E-B8E3-502B90B5718B}"/>
          </ac:spMkLst>
        </pc:spChg>
        <pc:spChg chg="add mod">
          <ac:chgData name="Tegischer Lukas" userId="f78daebb-0565-485c-bd0e-1cd035e796ff" providerId="ADAL" clId="{803EC45F-77AC-47BF-9E66-FA3BF572B726}" dt="2021-04-04T19:39:17.508" v="232" actId="403"/>
          <ac:spMkLst>
            <pc:docMk/>
            <pc:sldMk cId="1583130595" sldId="335"/>
            <ac:spMk id="16" creationId="{E8CC914C-C941-44F4-A89E-11D7CAD92248}"/>
          </ac:spMkLst>
        </pc:spChg>
        <pc:spChg chg="add mod">
          <ac:chgData name="Tegischer Lukas" userId="f78daebb-0565-485c-bd0e-1cd035e796ff" providerId="ADAL" clId="{803EC45F-77AC-47BF-9E66-FA3BF572B726}" dt="2021-04-04T19:39:24.602" v="238" actId="20577"/>
          <ac:spMkLst>
            <pc:docMk/>
            <pc:sldMk cId="1583130595" sldId="335"/>
            <ac:spMk id="17" creationId="{D7190D9A-155B-4DF7-8334-BC5F56755B16}"/>
          </ac:spMkLst>
        </pc:spChg>
      </pc:sldChg>
      <pc:sldChg chg="addSp delSp modSp mod delAnim">
        <pc:chgData name="Tegischer Lukas" userId="f78daebb-0565-485c-bd0e-1cd035e796ff" providerId="ADAL" clId="{803EC45F-77AC-47BF-9E66-FA3BF572B726}" dt="2021-04-04T19:37:44.957" v="182" actId="1076"/>
        <pc:sldMkLst>
          <pc:docMk/>
          <pc:sldMk cId="1685039439" sldId="342"/>
        </pc:sldMkLst>
        <pc:spChg chg="mod">
          <ac:chgData name="Tegischer Lukas" userId="f78daebb-0565-485c-bd0e-1cd035e796ff" providerId="ADAL" clId="{803EC45F-77AC-47BF-9E66-FA3BF572B726}" dt="2021-04-04T19:36:45.230" v="167" actId="20577"/>
          <ac:spMkLst>
            <pc:docMk/>
            <pc:sldMk cId="1685039439" sldId="342"/>
            <ac:spMk id="2" creationId="{00000000-0000-0000-0000-000000000000}"/>
          </ac:spMkLst>
        </pc:spChg>
        <pc:spChg chg="del">
          <ac:chgData name="Tegischer Lukas" userId="f78daebb-0565-485c-bd0e-1cd035e796ff" providerId="ADAL" clId="{803EC45F-77AC-47BF-9E66-FA3BF572B726}" dt="2021-04-04T19:36:49.201" v="169" actId="478"/>
          <ac:spMkLst>
            <pc:docMk/>
            <pc:sldMk cId="1685039439" sldId="342"/>
            <ac:spMk id="8" creationId="{1576C327-B1C4-49F2-B076-1648601AF295}"/>
          </ac:spMkLst>
        </pc:spChg>
        <pc:spChg chg="del">
          <ac:chgData name="Tegischer Lukas" userId="f78daebb-0565-485c-bd0e-1cd035e796ff" providerId="ADAL" clId="{803EC45F-77AC-47BF-9E66-FA3BF572B726}" dt="2021-04-04T19:36:46.953" v="168" actId="478"/>
          <ac:spMkLst>
            <pc:docMk/>
            <pc:sldMk cId="1685039439" sldId="342"/>
            <ac:spMk id="9" creationId="{1CC54E9E-6D26-4BD9-995E-B155A2158F3C}"/>
          </ac:spMkLst>
        </pc:spChg>
        <pc:spChg chg="add mod">
          <ac:chgData name="Tegischer Lukas" userId="f78daebb-0565-485c-bd0e-1cd035e796ff" providerId="ADAL" clId="{803EC45F-77AC-47BF-9E66-FA3BF572B726}" dt="2021-04-04T19:37:44.957" v="182" actId="1076"/>
          <ac:spMkLst>
            <pc:docMk/>
            <pc:sldMk cId="1685039439" sldId="342"/>
            <ac:spMk id="11" creationId="{BE198DEF-5253-4338-BBCC-439967AF12AB}"/>
          </ac:spMkLst>
        </pc:spChg>
        <pc:picChg chg="add mod">
          <ac:chgData name="Tegischer Lukas" userId="f78daebb-0565-485c-bd0e-1cd035e796ff" providerId="ADAL" clId="{803EC45F-77AC-47BF-9E66-FA3BF572B726}" dt="2021-04-04T19:37:03.462" v="174" actId="1076"/>
          <ac:picMkLst>
            <pc:docMk/>
            <pc:sldMk cId="1685039439" sldId="342"/>
            <ac:picMk id="7" creationId="{E1D2368A-EEE0-4D21-B0CA-4D2B6571E6C8}"/>
          </ac:picMkLst>
        </pc:picChg>
        <pc:picChg chg="del">
          <ac:chgData name="Tegischer Lukas" userId="f78daebb-0565-485c-bd0e-1cd035e796ff" providerId="ADAL" clId="{803EC45F-77AC-47BF-9E66-FA3BF572B726}" dt="2021-04-04T19:36:49.201" v="169" actId="478"/>
          <ac:picMkLst>
            <pc:docMk/>
            <pc:sldMk cId="1685039439" sldId="342"/>
            <ac:picMk id="10" creationId="{9BB81FF3-4ABF-42C3-B6E7-1F2855577A3B}"/>
          </ac:picMkLst>
        </pc:picChg>
      </pc:sldChg>
      <pc:sldChg chg="addSp delSp modSp add mod">
        <pc:chgData name="Tegischer Lukas" userId="f78daebb-0565-485c-bd0e-1cd035e796ff" providerId="ADAL" clId="{803EC45F-77AC-47BF-9E66-FA3BF572B726}" dt="2021-04-04T19:38:15.953" v="200" actId="1076"/>
        <pc:sldMkLst>
          <pc:docMk/>
          <pc:sldMk cId="2649353781" sldId="343"/>
        </pc:sldMkLst>
        <pc:spChg chg="mod">
          <ac:chgData name="Tegischer Lukas" userId="f78daebb-0565-485c-bd0e-1cd035e796ff" providerId="ADAL" clId="{803EC45F-77AC-47BF-9E66-FA3BF572B726}" dt="2021-04-04T19:38:15.953" v="200" actId="1076"/>
          <ac:spMkLst>
            <pc:docMk/>
            <pc:sldMk cId="2649353781" sldId="34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03EC45F-77AC-47BF-9E66-FA3BF572B726}" dt="2021-04-04T19:38:14.162" v="199" actId="1076"/>
          <ac:spMkLst>
            <pc:docMk/>
            <pc:sldMk cId="2649353781" sldId="343"/>
            <ac:spMk id="8" creationId="{F7FE1F14-6371-4DB9-83D2-FEFC5AAD4F2B}"/>
          </ac:spMkLst>
        </pc:spChg>
        <pc:spChg chg="del">
          <ac:chgData name="Tegischer Lukas" userId="f78daebb-0565-485c-bd0e-1cd035e796ff" providerId="ADAL" clId="{803EC45F-77AC-47BF-9E66-FA3BF572B726}" dt="2021-04-04T19:37:49.615" v="185" actId="478"/>
          <ac:spMkLst>
            <pc:docMk/>
            <pc:sldMk cId="2649353781" sldId="343"/>
            <ac:spMk id="11" creationId="{BE198DEF-5253-4338-BBCC-439967AF12AB}"/>
          </ac:spMkLst>
        </pc:spChg>
        <pc:picChg chg="del">
          <ac:chgData name="Tegischer Lukas" userId="f78daebb-0565-485c-bd0e-1cd035e796ff" providerId="ADAL" clId="{803EC45F-77AC-47BF-9E66-FA3BF572B726}" dt="2021-04-04T19:37:48.601" v="184" actId="478"/>
          <ac:picMkLst>
            <pc:docMk/>
            <pc:sldMk cId="2649353781" sldId="343"/>
            <ac:picMk id="7" creationId="{E1D2368A-EEE0-4D21-B0CA-4D2B6571E6C8}"/>
          </ac:picMkLst>
        </pc:picChg>
      </pc:sldChg>
      <pc:sldChg chg="delSp modSp add mod">
        <pc:chgData name="Tegischer Lukas" userId="f78daebb-0565-485c-bd0e-1cd035e796ff" providerId="ADAL" clId="{803EC45F-77AC-47BF-9E66-FA3BF572B726}" dt="2021-04-04T19:40:17.186" v="272" actId="403"/>
        <pc:sldMkLst>
          <pc:docMk/>
          <pc:sldMk cId="3047141546" sldId="344"/>
        </pc:sldMkLst>
        <pc:spChg chg="mod">
          <ac:chgData name="Tegischer Lukas" userId="f78daebb-0565-485c-bd0e-1cd035e796ff" providerId="ADAL" clId="{803EC45F-77AC-47BF-9E66-FA3BF572B726}" dt="2021-04-04T19:40:17.186" v="272" actId="403"/>
          <ac:spMkLst>
            <pc:docMk/>
            <pc:sldMk cId="3047141546" sldId="344"/>
            <ac:spMk id="9" creationId="{58D93059-425E-407F-8361-DAFE8510AB85}"/>
          </ac:spMkLst>
        </pc:spChg>
        <pc:spChg chg="mod">
          <ac:chgData name="Tegischer Lukas" userId="f78daebb-0565-485c-bd0e-1cd035e796ff" providerId="ADAL" clId="{803EC45F-77AC-47BF-9E66-FA3BF572B726}" dt="2021-04-04T19:40:06.344" v="270" actId="20577"/>
          <ac:spMkLst>
            <pc:docMk/>
            <pc:sldMk cId="3047141546" sldId="344"/>
            <ac:spMk id="16" creationId="{E8CC914C-C941-44F4-A89E-11D7CAD92248}"/>
          </ac:spMkLst>
        </pc:spChg>
        <pc:spChg chg="del">
          <ac:chgData name="Tegischer Lukas" userId="f78daebb-0565-485c-bd0e-1cd035e796ff" providerId="ADAL" clId="{803EC45F-77AC-47BF-9E66-FA3BF572B726}" dt="2021-04-04T19:40:03.135" v="268" actId="478"/>
          <ac:spMkLst>
            <pc:docMk/>
            <pc:sldMk cId="3047141546" sldId="344"/>
            <ac:spMk id="17" creationId="{D7190D9A-155B-4DF7-8334-BC5F56755B16}"/>
          </ac:spMkLst>
        </pc:spChg>
      </pc:sldChg>
    </pc:docChg>
  </pc:docChgLst>
  <pc:docChgLst>
    <pc:chgData name="Tegischer Lukas" userId="f78daebb-0565-485c-bd0e-1cd035e796ff" providerId="ADAL" clId="{920D0F92-2645-4370-917F-9EDC9BCD5625}"/>
    <pc:docChg chg="custSel delSld modSld">
      <pc:chgData name="Tegischer Lukas" userId="f78daebb-0565-485c-bd0e-1cd035e796ff" providerId="ADAL" clId="{920D0F92-2645-4370-917F-9EDC9BCD5625}" dt="2022-11-04T10:59:06.217" v="5" actId="47"/>
      <pc:docMkLst>
        <pc:docMk/>
      </pc:docMkLst>
      <pc:sldChg chg="delSp mod">
        <pc:chgData name="Tegischer Lukas" userId="f78daebb-0565-485c-bd0e-1cd035e796ff" providerId="ADAL" clId="{920D0F92-2645-4370-917F-9EDC9BCD5625}" dt="2022-11-04T10:59:01.931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920D0F92-2645-4370-917F-9EDC9BCD5625}" dt="2022-11-04T10:59:01.931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920D0F92-2645-4370-917F-9EDC9BCD5625}" dt="2022-11-04T10:59:06.217" v="5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920D0F92-2645-4370-917F-9EDC9BCD5625}" dt="2022-11-04T10:59:02.843" v="1" actId="478"/>
        <pc:sldMkLst>
          <pc:docMk/>
          <pc:sldMk cId="1685039439" sldId="342"/>
        </pc:sldMkLst>
        <pc:picChg chg="del">
          <ac:chgData name="Tegischer Lukas" userId="f78daebb-0565-485c-bd0e-1cd035e796ff" providerId="ADAL" clId="{920D0F92-2645-4370-917F-9EDC9BCD5625}" dt="2022-11-04T10:59:02.843" v="1" actId="478"/>
          <ac:picMkLst>
            <pc:docMk/>
            <pc:sldMk cId="1685039439" sldId="34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920D0F92-2645-4370-917F-9EDC9BCD5625}" dt="2022-11-04T10:59:03.386" v="2" actId="478"/>
        <pc:sldMkLst>
          <pc:docMk/>
          <pc:sldMk cId="2850942059" sldId="346"/>
        </pc:sldMkLst>
        <pc:picChg chg="del">
          <ac:chgData name="Tegischer Lukas" userId="f78daebb-0565-485c-bd0e-1cd035e796ff" providerId="ADAL" clId="{920D0F92-2645-4370-917F-9EDC9BCD5625}" dt="2022-11-04T10:59:03.386" v="2" actId="478"/>
          <ac:picMkLst>
            <pc:docMk/>
            <pc:sldMk cId="2850942059" sldId="34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920D0F92-2645-4370-917F-9EDC9BCD5625}" dt="2022-11-04T10:59:03.966" v="3" actId="478"/>
        <pc:sldMkLst>
          <pc:docMk/>
          <pc:sldMk cId="1935884913" sldId="351"/>
        </pc:sldMkLst>
        <pc:picChg chg="del">
          <ac:chgData name="Tegischer Lukas" userId="f78daebb-0565-485c-bd0e-1cd035e796ff" providerId="ADAL" clId="{920D0F92-2645-4370-917F-9EDC9BCD5625}" dt="2022-11-04T10:59:03.966" v="3" actId="478"/>
          <ac:picMkLst>
            <pc:docMk/>
            <pc:sldMk cId="1935884913" sldId="35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920D0F92-2645-4370-917F-9EDC9BCD5625}" dt="2022-11-04T10:59:04.639" v="4" actId="478"/>
        <pc:sldMkLst>
          <pc:docMk/>
          <pc:sldMk cId="1210525862" sldId="353"/>
        </pc:sldMkLst>
        <pc:picChg chg="del">
          <ac:chgData name="Tegischer Lukas" userId="f78daebb-0565-485c-bd0e-1cd035e796ff" providerId="ADAL" clId="{920D0F92-2645-4370-917F-9EDC9BCD5625}" dt="2022-11-04T10:59:04.639" v="4" actId="478"/>
          <ac:picMkLst>
            <pc:docMk/>
            <pc:sldMk cId="1210525862" sldId="35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modSld">
      <pc:chgData name="Tegischer Lukas" userId="f78daebb-0565-485c-bd0e-1cd035e796ff" providerId="ADAL" clId="{52EC607D-82FE-4D3A-9910-F359F24B6426}" dt="2021-04-04T18:41:47.301" v="1" actId="1076"/>
      <pc:docMkLst>
        <pc:docMk/>
      </pc:docMkLst>
      <pc:sldChg chg="modSp mod">
        <pc:chgData name="Tegischer Lukas" userId="f78daebb-0565-485c-bd0e-1cd035e796ff" providerId="ADAL" clId="{52EC607D-82FE-4D3A-9910-F359F24B6426}" dt="2021-04-04T18:41:47.301" v="1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52EC607D-82FE-4D3A-9910-F359F24B6426}" dt="2021-04-04T18:41:47.301" v="1" actId="1076"/>
          <ac:picMkLst>
            <pc:docMk/>
            <pc:sldMk cId="3932101437" sldId="291"/>
            <ac:picMk id="8" creationId="{8F2101E0-256F-4B97-9DE7-1F7EED66ABA6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A0B28422-2FEE-43DB-AC4F-ABC783DE6863}"/>
    <pc:docChg chg="undo custSel addSld delSld modSld sldOrd">
      <pc:chgData name="Tegischer Lukas" userId="f78daebb-0565-485c-bd0e-1cd035e796ff" providerId="ADAL" clId="{A0B28422-2FEE-43DB-AC4F-ABC783DE6863}" dt="2021-04-05T06:16:55.063" v="1017" actId="20577"/>
      <pc:docMkLst>
        <pc:docMk/>
      </pc:docMkLst>
      <pc:sldChg chg="modSp mod">
        <pc:chgData name="Tegischer Lukas" userId="f78daebb-0565-485c-bd0e-1cd035e796ff" providerId="ADAL" clId="{A0B28422-2FEE-43DB-AC4F-ABC783DE6863}" dt="2021-04-05T06:00:21.032" v="527" actId="404"/>
        <pc:sldMkLst>
          <pc:docMk/>
          <pc:sldMk cId="336392357" sldId="256"/>
        </pc:sldMkLst>
        <pc:spChg chg="mod">
          <ac:chgData name="Tegischer Lukas" userId="f78daebb-0565-485c-bd0e-1cd035e796ff" providerId="ADAL" clId="{A0B28422-2FEE-43DB-AC4F-ABC783DE6863}" dt="2021-04-05T06:00:21.032" v="527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A0B28422-2FEE-43DB-AC4F-ABC783DE6863}" dt="2021-04-04T19:50:19.217" v="318" actId="20577"/>
        <pc:sldMkLst>
          <pc:docMk/>
          <pc:sldMk cId="442268101" sldId="295"/>
        </pc:sldMkLst>
        <pc:spChg chg="del mod">
          <ac:chgData name="Tegischer Lukas" userId="f78daebb-0565-485c-bd0e-1cd035e796ff" providerId="ADAL" clId="{A0B28422-2FEE-43DB-AC4F-ABC783DE6863}" dt="2021-04-04T19:41:57.335" v="133" actId="478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A0B28422-2FEE-43DB-AC4F-ABC783DE6863}" dt="2021-04-04T19:41:39.881" v="126" actId="478"/>
          <ac:spMkLst>
            <pc:docMk/>
            <pc:sldMk cId="442268101" sldId="295"/>
            <ac:spMk id="5" creationId="{A6DA5448-6A6C-4C3E-9C4D-8909E960E7F0}"/>
          </ac:spMkLst>
        </pc:spChg>
        <pc:spChg chg="add mod">
          <ac:chgData name="Tegischer Lukas" userId="f78daebb-0565-485c-bd0e-1cd035e796ff" providerId="ADAL" clId="{A0B28422-2FEE-43DB-AC4F-ABC783DE6863}" dt="2021-04-04T19:50:19.217" v="318" actId="20577"/>
          <ac:spMkLst>
            <pc:docMk/>
            <pc:sldMk cId="442268101" sldId="295"/>
            <ac:spMk id="9" creationId="{D611BA94-4A35-46BC-8AED-08FC23B66C2D}"/>
          </ac:spMkLst>
        </pc:spChg>
        <pc:picChg chg="del">
          <ac:chgData name="Tegischer Lukas" userId="f78daebb-0565-485c-bd0e-1cd035e796ff" providerId="ADAL" clId="{A0B28422-2FEE-43DB-AC4F-ABC783DE6863}" dt="2021-04-04T19:41:38.980" v="125" actId="478"/>
          <ac:picMkLst>
            <pc:docMk/>
            <pc:sldMk cId="442268101" sldId="295"/>
            <ac:picMk id="4" creationId="{6979DFAD-E440-4A41-A19F-4244A4B0C0EA}"/>
          </ac:picMkLst>
        </pc:picChg>
        <pc:cxnChg chg="del">
          <ac:chgData name="Tegischer Lukas" userId="f78daebb-0565-485c-bd0e-1cd035e796ff" providerId="ADAL" clId="{A0B28422-2FEE-43DB-AC4F-ABC783DE6863}" dt="2021-04-04T19:41:40.961" v="127" actId="478"/>
          <ac:cxnSpMkLst>
            <pc:docMk/>
            <pc:sldMk cId="442268101" sldId="295"/>
            <ac:cxnSpMk id="10" creationId="{7501EB9A-C900-482E-8ABD-6787159867D8}"/>
          </ac:cxnSpMkLst>
        </pc:cxnChg>
        <pc:cxnChg chg="del">
          <ac:chgData name="Tegischer Lukas" userId="f78daebb-0565-485c-bd0e-1cd035e796ff" providerId="ADAL" clId="{A0B28422-2FEE-43DB-AC4F-ABC783DE6863}" dt="2021-04-04T19:41:40.961" v="127" actId="478"/>
          <ac:cxnSpMkLst>
            <pc:docMk/>
            <pc:sldMk cId="442268101" sldId="295"/>
            <ac:cxnSpMk id="16" creationId="{248A6858-C300-499D-B17B-E91B202829A9}"/>
          </ac:cxnSpMkLst>
        </pc:cxnChg>
      </pc:sldChg>
      <pc:sldChg chg="del">
        <pc:chgData name="Tegischer Lukas" userId="f78daebb-0565-485c-bd0e-1cd035e796ff" providerId="ADAL" clId="{A0B28422-2FEE-43DB-AC4F-ABC783DE6863}" dt="2021-04-05T06:16:46.841" v="1014" actId="47"/>
        <pc:sldMkLst>
          <pc:docMk/>
          <pc:sldMk cId="1583130595" sldId="335"/>
        </pc:sldMkLst>
      </pc:sldChg>
      <pc:sldChg chg="addSp delSp modSp mod modAnim">
        <pc:chgData name="Tegischer Lukas" userId="f78daebb-0565-485c-bd0e-1cd035e796ff" providerId="ADAL" clId="{A0B28422-2FEE-43DB-AC4F-ABC783DE6863}" dt="2021-04-04T19:50:29.263" v="321" actId="14100"/>
        <pc:sldMkLst>
          <pc:docMk/>
          <pc:sldMk cId="1685039439" sldId="342"/>
        </pc:sldMkLst>
        <pc:spChg chg="mod">
          <ac:chgData name="Tegischer Lukas" userId="f78daebb-0565-485c-bd0e-1cd035e796ff" providerId="ADAL" clId="{A0B28422-2FEE-43DB-AC4F-ABC783DE6863}" dt="2021-04-04T19:43:07.282" v="187" actId="1076"/>
          <ac:spMkLst>
            <pc:docMk/>
            <pc:sldMk cId="1685039439" sldId="34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A0B28422-2FEE-43DB-AC4F-ABC783DE6863}" dt="2021-04-04T19:50:25.204" v="320" actId="20577"/>
          <ac:spMkLst>
            <pc:docMk/>
            <pc:sldMk cId="1685039439" sldId="342"/>
            <ac:spMk id="8" creationId="{BAD08F5D-8F4A-401D-B9B8-56EC62646F5D}"/>
          </ac:spMkLst>
        </pc:spChg>
        <pc:spChg chg="del">
          <ac:chgData name="Tegischer Lukas" userId="f78daebb-0565-485c-bd0e-1cd035e796ff" providerId="ADAL" clId="{A0B28422-2FEE-43DB-AC4F-ABC783DE6863}" dt="2021-04-04T19:42:49.973" v="181" actId="478"/>
          <ac:spMkLst>
            <pc:docMk/>
            <pc:sldMk cId="1685039439" sldId="342"/>
            <ac:spMk id="11" creationId="{BE198DEF-5253-4338-BBCC-439967AF12AB}"/>
          </ac:spMkLst>
        </pc:spChg>
        <pc:spChg chg="add mod">
          <ac:chgData name="Tegischer Lukas" userId="f78daebb-0565-485c-bd0e-1cd035e796ff" providerId="ADAL" clId="{A0B28422-2FEE-43DB-AC4F-ABC783DE6863}" dt="2021-04-04T19:47:51.494" v="281" actId="1076"/>
          <ac:spMkLst>
            <pc:docMk/>
            <pc:sldMk cId="1685039439" sldId="342"/>
            <ac:spMk id="25" creationId="{E418833E-9ABE-4898-9D18-8233616FFA98}"/>
          </ac:spMkLst>
        </pc:spChg>
        <pc:spChg chg="add mod">
          <ac:chgData name="Tegischer Lukas" userId="f78daebb-0565-485c-bd0e-1cd035e796ff" providerId="ADAL" clId="{A0B28422-2FEE-43DB-AC4F-ABC783DE6863}" dt="2021-04-04T19:46:55.108" v="237" actId="1076"/>
          <ac:spMkLst>
            <pc:docMk/>
            <pc:sldMk cId="1685039439" sldId="342"/>
            <ac:spMk id="27" creationId="{0A61FC84-344F-46CB-8E6B-1CFAED7C33BB}"/>
          </ac:spMkLst>
        </pc:spChg>
        <pc:picChg chg="del">
          <ac:chgData name="Tegischer Lukas" userId="f78daebb-0565-485c-bd0e-1cd035e796ff" providerId="ADAL" clId="{A0B28422-2FEE-43DB-AC4F-ABC783DE6863}" dt="2021-04-04T19:42:49.143" v="180" actId="478"/>
          <ac:picMkLst>
            <pc:docMk/>
            <pc:sldMk cId="1685039439" sldId="342"/>
            <ac:picMk id="7" creationId="{E1D2368A-EEE0-4D21-B0CA-4D2B6571E6C8}"/>
          </ac:picMkLst>
        </pc:picChg>
        <pc:picChg chg="add mod modCrop">
          <ac:chgData name="Tegischer Lukas" userId="f78daebb-0565-485c-bd0e-1cd035e796ff" providerId="ADAL" clId="{A0B28422-2FEE-43DB-AC4F-ABC783DE6863}" dt="2021-04-04T19:45:43.748" v="213" actId="1076"/>
          <ac:picMkLst>
            <pc:docMk/>
            <pc:sldMk cId="1685039439" sldId="342"/>
            <ac:picMk id="17" creationId="{049EF9CB-43F1-4DAE-BDA2-8D3144C95B1B}"/>
          </ac:picMkLst>
        </pc:picChg>
        <pc:cxnChg chg="add mod">
          <ac:chgData name="Tegischer Lukas" userId="f78daebb-0565-485c-bd0e-1cd035e796ff" providerId="ADAL" clId="{A0B28422-2FEE-43DB-AC4F-ABC783DE6863}" dt="2021-04-04T19:43:38.294" v="197" actId="14100"/>
          <ac:cxnSpMkLst>
            <pc:docMk/>
            <pc:sldMk cId="1685039439" sldId="342"/>
            <ac:cxnSpMk id="5" creationId="{5D3433D5-BAF5-4BE7-8743-148BE38B5252}"/>
          </ac:cxnSpMkLst>
        </pc:cxnChg>
        <pc:cxnChg chg="add mod">
          <ac:chgData name="Tegischer Lukas" userId="f78daebb-0565-485c-bd0e-1cd035e796ff" providerId="ADAL" clId="{A0B28422-2FEE-43DB-AC4F-ABC783DE6863}" dt="2021-04-04T19:43:44.489" v="200" actId="14100"/>
          <ac:cxnSpMkLst>
            <pc:docMk/>
            <pc:sldMk cId="1685039439" sldId="342"/>
            <ac:cxnSpMk id="10" creationId="{102B0570-B2B3-4007-826F-B96D05D0BE5B}"/>
          </ac:cxnSpMkLst>
        </pc:cxnChg>
        <pc:cxnChg chg="add mod">
          <ac:chgData name="Tegischer Lukas" userId="f78daebb-0565-485c-bd0e-1cd035e796ff" providerId="ADAL" clId="{A0B28422-2FEE-43DB-AC4F-ABC783DE6863}" dt="2021-04-04T19:50:29.263" v="321" actId="14100"/>
          <ac:cxnSpMkLst>
            <pc:docMk/>
            <pc:sldMk cId="1685039439" sldId="342"/>
            <ac:cxnSpMk id="19" creationId="{E7E94559-11C8-44E8-BC04-40C0FA745957}"/>
          </ac:cxnSpMkLst>
        </pc:cxnChg>
      </pc:sldChg>
      <pc:sldChg chg="addSp delSp modSp mod modAnim">
        <pc:chgData name="Tegischer Lukas" userId="f78daebb-0565-485c-bd0e-1cd035e796ff" providerId="ADAL" clId="{A0B28422-2FEE-43DB-AC4F-ABC783DE6863}" dt="2021-04-05T05:54:42.395" v="387"/>
        <pc:sldMkLst>
          <pc:docMk/>
          <pc:sldMk cId="2649353781" sldId="343"/>
        </pc:sldMkLst>
        <pc:spChg chg="del">
          <ac:chgData name="Tegischer Lukas" userId="f78daebb-0565-485c-bd0e-1cd035e796ff" providerId="ADAL" clId="{A0B28422-2FEE-43DB-AC4F-ABC783DE6863}" dt="2021-04-04T19:56:24.876" v="347" actId="478"/>
          <ac:spMkLst>
            <pc:docMk/>
            <pc:sldMk cId="2649353781" sldId="34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A0B28422-2FEE-43DB-AC4F-ABC783DE6863}" dt="2021-04-04T19:56:40.111" v="352" actId="20577"/>
          <ac:spMkLst>
            <pc:docMk/>
            <pc:sldMk cId="2649353781" sldId="343"/>
            <ac:spMk id="6" creationId="{DBF328A9-EA54-44A6-81FB-2E132612345D}"/>
          </ac:spMkLst>
        </pc:spChg>
        <pc:spChg chg="del">
          <ac:chgData name="Tegischer Lukas" userId="f78daebb-0565-485c-bd0e-1cd035e796ff" providerId="ADAL" clId="{A0B28422-2FEE-43DB-AC4F-ABC783DE6863}" dt="2021-04-04T19:56:24.175" v="346" actId="478"/>
          <ac:spMkLst>
            <pc:docMk/>
            <pc:sldMk cId="2649353781" sldId="343"/>
            <ac:spMk id="8" creationId="{F7FE1F14-6371-4DB9-83D2-FEFC5AAD4F2B}"/>
          </ac:spMkLst>
        </pc:spChg>
        <pc:spChg chg="add mod">
          <ac:chgData name="Tegischer Lukas" userId="f78daebb-0565-485c-bd0e-1cd035e796ff" providerId="ADAL" clId="{A0B28422-2FEE-43DB-AC4F-ABC783DE6863}" dt="2021-04-04T19:58:11.664" v="374" actId="1076"/>
          <ac:spMkLst>
            <pc:docMk/>
            <pc:sldMk cId="2649353781" sldId="343"/>
            <ac:spMk id="9" creationId="{4D164186-F8F8-4CA6-9191-C204C198FBBA}"/>
          </ac:spMkLst>
        </pc:spChg>
        <pc:spChg chg="add del">
          <ac:chgData name="Tegischer Lukas" userId="f78daebb-0565-485c-bd0e-1cd035e796ff" providerId="ADAL" clId="{A0B28422-2FEE-43DB-AC4F-ABC783DE6863}" dt="2021-04-05T05:53:39.986" v="379" actId="478"/>
          <ac:spMkLst>
            <pc:docMk/>
            <pc:sldMk cId="2649353781" sldId="343"/>
            <ac:spMk id="10" creationId="{F2120E9D-3336-4637-8C7F-478921EEE495}"/>
          </ac:spMkLst>
        </pc:spChg>
        <pc:spChg chg="add mod">
          <ac:chgData name="Tegischer Lukas" userId="f78daebb-0565-485c-bd0e-1cd035e796ff" providerId="ADAL" clId="{A0B28422-2FEE-43DB-AC4F-ABC783DE6863}" dt="2021-04-05T05:54:05.517" v="382" actId="688"/>
          <ac:spMkLst>
            <pc:docMk/>
            <pc:sldMk cId="2649353781" sldId="343"/>
            <ac:spMk id="11" creationId="{1D2D7A93-F77E-44C2-A51C-5A69A07BE4AD}"/>
          </ac:spMkLst>
        </pc:spChg>
        <pc:picChg chg="add mod modCrop">
          <ac:chgData name="Tegischer Lukas" userId="f78daebb-0565-485c-bd0e-1cd035e796ff" providerId="ADAL" clId="{A0B28422-2FEE-43DB-AC4F-ABC783DE6863}" dt="2021-04-04T19:58:16.112" v="377" actId="14100"/>
          <ac:picMkLst>
            <pc:docMk/>
            <pc:sldMk cId="2649353781" sldId="343"/>
            <ac:picMk id="7" creationId="{023160B7-EC37-4993-8A73-87C8B663E1E2}"/>
          </ac:picMkLst>
        </pc:picChg>
        <pc:cxnChg chg="add mod">
          <ac:chgData name="Tegischer Lukas" userId="f78daebb-0565-485c-bd0e-1cd035e796ff" providerId="ADAL" clId="{A0B28422-2FEE-43DB-AC4F-ABC783DE6863}" dt="2021-04-05T05:54:29.321" v="385" actId="14100"/>
          <ac:cxnSpMkLst>
            <pc:docMk/>
            <pc:sldMk cId="2649353781" sldId="343"/>
            <ac:cxnSpMk id="13" creationId="{7DEED224-8818-4702-985C-77DB234BEEBD}"/>
          </ac:cxnSpMkLst>
        </pc:cxnChg>
      </pc:sldChg>
      <pc:sldChg chg="del">
        <pc:chgData name="Tegischer Lukas" userId="f78daebb-0565-485c-bd0e-1cd035e796ff" providerId="ADAL" clId="{A0B28422-2FEE-43DB-AC4F-ABC783DE6863}" dt="2021-04-05T06:16:47.600" v="1015" actId="47"/>
        <pc:sldMkLst>
          <pc:docMk/>
          <pc:sldMk cId="3047141546" sldId="344"/>
        </pc:sldMkLst>
      </pc:sldChg>
      <pc:sldChg chg="addSp delSp modSp add mod delAnim modAnim">
        <pc:chgData name="Tegischer Lukas" userId="f78daebb-0565-485c-bd0e-1cd035e796ff" providerId="ADAL" clId="{A0B28422-2FEE-43DB-AC4F-ABC783DE6863}" dt="2021-04-04T19:51:40.928" v="345"/>
        <pc:sldMkLst>
          <pc:docMk/>
          <pc:sldMk cId="3194613360" sldId="345"/>
        </pc:sldMkLst>
        <pc:spChg chg="mod">
          <ac:chgData name="Tegischer Lukas" userId="f78daebb-0565-485c-bd0e-1cd035e796ff" providerId="ADAL" clId="{A0B28422-2FEE-43DB-AC4F-ABC783DE6863}" dt="2021-04-04T19:47:09.049" v="244" actId="20577"/>
          <ac:spMkLst>
            <pc:docMk/>
            <pc:sldMk cId="3194613360" sldId="345"/>
            <ac:spMk id="2" creationId="{00000000-0000-0000-0000-000000000000}"/>
          </ac:spMkLst>
        </pc:spChg>
        <pc:spChg chg="mod">
          <ac:chgData name="Tegischer Lukas" userId="f78daebb-0565-485c-bd0e-1cd035e796ff" providerId="ADAL" clId="{A0B28422-2FEE-43DB-AC4F-ABC783DE6863}" dt="2021-04-04T19:50:33.125" v="323" actId="20577"/>
          <ac:spMkLst>
            <pc:docMk/>
            <pc:sldMk cId="3194613360" sldId="345"/>
            <ac:spMk id="8" creationId="{BAD08F5D-8F4A-401D-B9B8-56EC62646F5D}"/>
          </ac:spMkLst>
        </pc:spChg>
        <pc:spChg chg="add mod">
          <ac:chgData name="Tegischer Lukas" userId="f78daebb-0565-485c-bd0e-1cd035e796ff" providerId="ADAL" clId="{A0B28422-2FEE-43DB-AC4F-ABC783DE6863}" dt="2021-04-04T19:47:55.864" v="282" actId="1076"/>
          <ac:spMkLst>
            <pc:docMk/>
            <pc:sldMk cId="3194613360" sldId="345"/>
            <ac:spMk id="12" creationId="{A7BA442A-E3DC-4EB5-B67C-1F785F539EE2}"/>
          </ac:spMkLst>
        </pc:spChg>
        <pc:spChg chg="add mod">
          <ac:chgData name="Tegischer Lukas" userId="f78daebb-0565-485c-bd0e-1cd035e796ff" providerId="ADAL" clId="{A0B28422-2FEE-43DB-AC4F-ABC783DE6863}" dt="2021-04-04T19:51:24.735" v="337" actId="1076"/>
          <ac:spMkLst>
            <pc:docMk/>
            <pc:sldMk cId="3194613360" sldId="345"/>
            <ac:spMk id="24" creationId="{0F22D674-38E6-417C-8028-E94288732AB8}"/>
          </ac:spMkLst>
        </pc:spChg>
        <pc:spChg chg="del mod">
          <ac:chgData name="Tegischer Lukas" userId="f78daebb-0565-485c-bd0e-1cd035e796ff" providerId="ADAL" clId="{A0B28422-2FEE-43DB-AC4F-ABC783DE6863}" dt="2021-04-04T19:47:22.951" v="247" actId="478"/>
          <ac:spMkLst>
            <pc:docMk/>
            <pc:sldMk cId="3194613360" sldId="345"/>
            <ac:spMk id="25" creationId="{E418833E-9ABE-4898-9D18-8233616FFA98}"/>
          </ac:spMkLst>
        </pc:spChg>
        <pc:spChg chg="del">
          <ac:chgData name="Tegischer Lukas" userId="f78daebb-0565-485c-bd0e-1cd035e796ff" providerId="ADAL" clId="{A0B28422-2FEE-43DB-AC4F-ABC783DE6863}" dt="2021-04-04T19:51:00.459" v="326" actId="478"/>
          <ac:spMkLst>
            <pc:docMk/>
            <pc:sldMk cId="3194613360" sldId="345"/>
            <ac:spMk id="27" creationId="{0A61FC84-344F-46CB-8E6B-1CFAED7C33BB}"/>
          </ac:spMkLst>
        </pc:spChg>
        <pc:picChg chg="add mod ord modCrop">
          <ac:chgData name="Tegischer Lukas" userId="f78daebb-0565-485c-bd0e-1cd035e796ff" providerId="ADAL" clId="{A0B28422-2FEE-43DB-AC4F-ABC783DE6863}" dt="2021-04-04T19:48:22.756" v="287" actId="167"/>
          <ac:picMkLst>
            <pc:docMk/>
            <pc:sldMk cId="3194613360" sldId="345"/>
            <ac:picMk id="6" creationId="{6D783E51-5F5B-4BD0-B7DB-9D59DC6A3551}"/>
          </ac:picMkLst>
        </pc:picChg>
        <pc:picChg chg="del">
          <ac:chgData name="Tegischer Lukas" userId="f78daebb-0565-485c-bd0e-1cd035e796ff" providerId="ADAL" clId="{A0B28422-2FEE-43DB-AC4F-ABC783DE6863}" dt="2021-04-04T19:48:10.620" v="283" actId="478"/>
          <ac:picMkLst>
            <pc:docMk/>
            <pc:sldMk cId="3194613360" sldId="345"/>
            <ac:picMk id="17" creationId="{049EF9CB-43F1-4DAE-BDA2-8D3144C95B1B}"/>
          </ac:picMkLst>
        </pc:picChg>
        <pc:cxnChg chg="add mod">
          <ac:chgData name="Tegischer Lukas" userId="f78daebb-0565-485c-bd0e-1cd035e796ff" providerId="ADAL" clId="{A0B28422-2FEE-43DB-AC4F-ABC783DE6863}" dt="2021-04-04T19:50:43.118" v="325" actId="14100"/>
          <ac:cxnSpMkLst>
            <pc:docMk/>
            <pc:sldMk cId="3194613360" sldId="345"/>
            <ac:cxnSpMk id="18" creationId="{A50AE30E-E385-447E-BDA2-BE0ABD2D7580}"/>
          </ac:cxnSpMkLst>
        </pc:cxnChg>
        <pc:cxnChg chg="mod">
          <ac:chgData name="Tegischer Lukas" userId="f78daebb-0565-485c-bd0e-1cd035e796ff" providerId="ADAL" clId="{A0B28422-2FEE-43DB-AC4F-ABC783DE6863}" dt="2021-04-04T19:48:46.441" v="290" actId="14100"/>
          <ac:cxnSpMkLst>
            <pc:docMk/>
            <pc:sldMk cId="3194613360" sldId="345"/>
            <ac:cxnSpMk id="19" creationId="{E7E94559-11C8-44E8-BC04-40C0FA745957}"/>
          </ac:cxnSpMkLst>
        </pc:cxnChg>
        <pc:cxnChg chg="add mod">
          <ac:chgData name="Tegischer Lukas" userId="f78daebb-0565-485c-bd0e-1cd035e796ff" providerId="ADAL" clId="{A0B28422-2FEE-43DB-AC4F-ABC783DE6863}" dt="2021-04-04T19:50:40.216" v="324" actId="14100"/>
          <ac:cxnSpMkLst>
            <pc:docMk/>
            <pc:sldMk cId="3194613360" sldId="345"/>
            <ac:cxnSpMk id="20" creationId="{A7BB579B-FB8E-4AD0-AE1E-FBE3A80CC34F}"/>
          </ac:cxnSpMkLst>
        </pc:cxnChg>
      </pc:sldChg>
      <pc:sldChg chg="addSp delSp modSp add mod modAnim">
        <pc:chgData name="Tegischer Lukas" userId="f78daebb-0565-485c-bd0e-1cd035e796ff" providerId="ADAL" clId="{A0B28422-2FEE-43DB-AC4F-ABC783DE6863}" dt="2021-04-05T05:57:13.748" v="459" actId="208"/>
        <pc:sldMkLst>
          <pc:docMk/>
          <pc:sldMk cId="2850942059" sldId="346"/>
        </pc:sldMkLst>
        <pc:spChg chg="del">
          <ac:chgData name="Tegischer Lukas" userId="f78daebb-0565-485c-bd0e-1cd035e796ff" providerId="ADAL" clId="{A0B28422-2FEE-43DB-AC4F-ABC783DE6863}" dt="2021-04-05T05:54:54.176" v="389" actId="478"/>
          <ac:spMkLst>
            <pc:docMk/>
            <pc:sldMk cId="2850942059" sldId="346"/>
            <ac:spMk id="6" creationId="{DBF328A9-EA54-44A6-81FB-2E132612345D}"/>
          </ac:spMkLst>
        </pc:spChg>
        <pc:spChg chg="del">
          <ac:chgData name="Tegischer Lukas" userId="f78daebb-0565-485c-bd0e-1cd035e796ff" providerId="ADAL" clId="{A0B28422-2FEE-43DB-AC4F-ABC783DE6863}" dt="2021-04-05T05:54:57.925" v="391" actId="478"/>
          <ac:spMkLst>
            <pc:docMk/>
            <pc:sldMk cId="2850942059" sldId="346"/>
            <ac:spMk id="9" creationId="{4D164186-F8F8-4CA6-9191-C204C198FBBA}"/>
          </ac:spMkLst>
        </pc:spChg>
        <pc:spChg chg="add mod">
          <ac:chgData name="Tegischer Lukas" userId="f78daebb-0565-485c-bd0e-1cd035e796ff" providerId="ADAL" clId="{A0B28422-2FEE-43DB-AC4F-ABC783DE6863}" dt="2021-04-05T05:55:14.925" v="419" actId="20577"/>
          <ac:spMkLst>
            <pc:docMk/>
            <pc:sldMk cId="2850942059" sldId="346"/>
            <ac:spMk id="10" creationId="{C9EFD7BF-FF38-43CE-8EA9-E074C209879C}"/>
          </ac:spMkLst>
        </pc:spChg>
        <pc:spChg chg="mod">
          <ac:chgData name="Tegischer Lukas" userId="f78daebb-0565-485c-bd0e-1cd035e796ff" providerId="ADAL" clId="{A0B28422-2FEE-43DB-AC4F-ABC783DE6863}" dt="2021-04-05T05:56:18.292" v="443" actId="1076"/>
          <ac:spMkLst>
            <pc:docMk/>
            <pc:sldMk cId="2850942059" sldId="346"/>
            <ac:spMk id="11" creationId="{1D2D7A93-F77E-44C2-A51C-5A69A07BE4AD}"/>
          </ac:spMkLst>
        </pc:spChg>
        <pc:spChg chg="add mod">
          <ac:chgData name="Tegischer Lukas" userId="f78daebb-0565-485c-bd0e-1cd035e796ff" providerId="ADAL" clId="{A0B28422-2FEE-43DB-AC4F-ABC783DE6863}" dt="2021-04-05T05:56:58.868" v="455" actId="20577"/>
          <ac:spMkLst>
            <pc:docMk/>
            <pc:sldMk cId="2850942059" sldId="346"/>
            <ac:spMk id="15" creationId="{B6C8B9B8-8C19-442A-ABED-FE8FC51FC2B5}"/>
          </ac:spMkLst>
        </pc:spChg>
        <pc:picChg chg="del">
          <ac:chgData name="Tegischer Lukas" userId="f78daebb-0565-485c-bd0e-1cd035e796ff" providerId="ADAL" clId="{A0B28422-2FEE-43DB-AC4F-ABC783DE6863}" dt="2021-04-05T05:54:54.895" v="390" actId="478"/>
          <ac:picMkLst>
            <pc:docMk/>
            <pc:sldMk cId="2850942059" sldId="346"/>
            <ac:picMk id="7" creationId="{023160B7-EC37-4993-8A73-87C8B663E1E2}"/>
          </ac:picMkLst>
        </pc:picChg>
        <pc:picChg chg="add mod ord">
          <ac:chgData name="Tegischer Lukas" userId="f78daebb-0565-485c-bd0e-1cd035e796ff" providerId="ADAL" clId="{A0B28422-2FEE-43DB-AC4F-ABC783DE6863}" dt="2021-04-05T05:55:23.182" v="422" actId="1076"/>
          <ac:picMkLst>
            <pc:docMk/>
            <pc:sldMk cId="2850942059" sldId="346"/>
            <ac:picMk id="12" creationId="{7110B90D-DF1F-4B2A-9EC3-EB7D3BCFC8B7}"/>
          </ac:picMkLst>
        </pc:picChg>
        <pc:cxnChg chg="mod">
          <ac:chgData name="Tegischer Lukas" userId="f78daebb-0565-485c-bd0e-1cd035e796ff" providerId="ADAL" clId="{A0B28422-2FEE-43DB-AC4F-ABC783DE6863}" dt="2021-04-05T05:56:41.756" v="449" actId="14100"/>
          <ac:cxnSpMkLst>
            <pc:docMk/>
            <pc:sldMk cId="2850942059" sldId="346"/>
            <ac:cxnSpMk id="13" creationId="{7DEED224-8818-4702-985C-77DB234BEEBD}"/>
          </ac:cxnSpMkLst>
        </pc:cxnChg>
        <pc:cxnChg chg="add mod">
          <ac:chgData name="Tegischer Lukas" userId="f78daebb-0565-485c-bd0e-1cd035e796ff" providerId="ADAL" clId="{A0B28422-2FEE-43DB-AC4F-ABC783DE6863}" dt="2021-04-05T05:56:56.860" v="453" actId="14100"/>
          <ac:cxnSpMkLst>
            <pc:docMk/>
            <pc:sldMk cId="2850942059" sldId="346"/>
            <ac:cxnSpMk id="16" creationId="{FDAC1038-BB78-4AAB-A589-CCE8739A66F8}"/>
          </ac:cxnSpMkLst>
        </pc:cxnChg>
        <pc:cxnChg chg="add mod">
          <ac:chgData name="Tegischer Lukas" userId="f78daebb-0565-485c-bd0e-1cd035e796ff" providerId="ADAL" clId="{A0B28422-2FEE-43DB-AC4F-ABC783DE6863}" dt="2021-04-05T05:57:13.748" v="459" actId="208"/>
          <ac:cxnSpMkLst>
            <pc:docMk/>
            <pc:sldMk cId="2850942059" sldId="346"/>
            <ac:cxnSpMk id="18" creationId="{AEA3A2A8-7244-4064-A8F8-027940C22FB1}"/>
          </ac:cxnSpMkLst>
        </pc:cxnChg>
      </pc:sldChg>
      <pc:sldChg chg="addSp delSp modSp add mod delAnim modAnim">
        <pc:chgData name="Tegischer Lukas" userId="f78daebb-0565-485c-bd0e-1cd035e796ff" providerId="ADAL" clId="{A0B28422-2FEE-43DB-AC4F-ABC783DE6863}" dt="2021-04-05T06:13:09.944" v="887" actId="20577"/>
        <pc:sldMkLst>
          <pc:docMk/>
          <pc:sldMk cId="1284267519" sldId="347"/>
        </pc:sldMkLst>
        <pc:spChg chg="add del mod">
          <ac:chgData name="Tegischer Lukas" userId="f78daebb-0565-485c-bd0e-1cd035e796ff" providerId="ADAL" clId="{A0B28422-2FEE-43DB-AC4F-ABC783DE6863}" dt="2021-04-05T05:58:27.754" v="466"/>
          <ac:spMkLst>
            <pc:docMk/>
            <pc:sldMk cId="1284267519" sldId="347"/>
            <ac:spMk id="3" creationId="{3E01C190-4100-4576-ADA7-34DC2BD1F571}"/>
          </ac:spMkLst>
        </pc:spChg>
        <pc:spChg chg="add mod">
          <ac:chgData name="Tegischer Lukas" userId="f78daebb-0565-485c-bd0e-1cd035e796ff" providerId="ADAL" clId="{A0B28422-2FEE-43DB-AC4F-ABC783DE6863}" dt="2021-04-05T06:00:09.719" v="512" actId="1076"/>
          <ac:spMkLst>
            <pc:docMk/>
            <pc:sldMk cId="1284267519" sldId="347"/>
            <ac:spMk id="7" creationId="{35B28F8F-4398-4ED0-8485-D4897A57A77E}"/>
          </ac:spMkLst>
        </pc:spChg>
        <pc:spChg chg="del mod">
          <ac:chgData name="Tegischer Lukas" userId="f78daebb-0565-485c-bd0e-1cd035e796ff" providerId="ADAL" clId="{A0B28422-2FEE-43DB-AC4F-ABC783DE6863}" dt="2021-04-05T05:58:20.770" v="464" actId="478"/>
          <ac:spMkLst>
            <pc:docMk/>
            <pc:sldMk cId="1284267519" sldId="347"/>
            <ac:spMk id="10" creationId="{C9EFD7BF-FF38-43CE-8EA9-E074C209879C}"/>
          </ac:spMkLst>
        </pc:spChg>
        <pc:spChg chg="mod">
          <ac:chgData name="Tegischer Lukas" userId="f78daebb-0565-485c-bd0e-1cd035e796ff" providerId="ADAL" clId="{A0B28422-2FEE-43DB-AC4F-ABC783DE6863}" dt="2021-04-05T06:10:54.454" v="803" actId="1076"/>
          <ac:spMkLst>
            <pc:docMk/>
            <pc:sldMk cId="1284267519" sldId="347"/>
            <ac:spMk id="11" creationId="{1D2D7A93-F77E-44C2-A51C-5A69A07BE4AD}"/>
          </ac:spMkLst>
        </pc:spChg>
        <pc:spChg chg="del">
          <ac:chgData name="Tegischer Lukas" userId="f78daebb-0565-485c-bd0e-1cd035e796ff" providerId="ADAL" clId="{A0B28422-2FEE-43DB-AC4F-ABC783DE6863}" dt="2021-04-05T05:58:55.308" v="473" actId="478"/>
          <ac:spMkLst>
            <pc:docMk/>
            <pc:sldMk cId="1284267519" sldId="347"/>
            <ac:spMk id="15" creationId="{B6C8B9B8-8C19-442A-ABED-FE8FC51FC2B5}"/>
          </ac:spMkLst>
        </pc:spChg>
        <pc:spChg chg="add mod">
          <ac:chgData name="Tegischer Lukas" userId="f78daebb-0565-485c-bd0e-1cd035e796ff" providerId="ADAL" clId="{A0B28422-2FEE-43DB-AC4F-ABC783DE6863}" dt="2021-04-05T06:13:09.944" v="887" actId="20577"/>
          <ac:spMkLst>
            <pc:docMk/>
            <pc:sldMk cId="1284267519" sldId="347"/>
            <ac:spMk id="17" creationId="{C5B7BC89-6654-48B7-A495-D84921C4FA26}"/>
          </ac:spMkLst>
        </pc:spChg>
        <pc:spChg chg="add mod">
          <ac:chgData name="Tegischer Lukas" userId="f78daebb-0565-485c-bd0e-1cd035e796ff" providerId="ADAL" clId="{A0B28422-2FEE-43DB-AC4F-ABC783DE6863}" dt="2021-04-05T06:11:09.601" v="818" actId="20577"/>
          <ac:spMkLst>
            <pc:docMk/>
            <pc:sldMk cId="1284267519" sldId="347"/>
            <ac:spMk id="19" creationId="{0F15A515-ECA7-4849-B12A-4984733EB75B}"/>
          </ac:spMkLst>
        </pc:spChg>
        <pc:spChg chg="add mod">
          <ac:chgData name="Tegischer Lukas" userId="f78daebb-0565-485c-bd0e-1cd035e796ff" providerId="ADAL" clId="{A0B28422-2FEE-43DB-AC4F-ABC783DE6863}" dt="2021-04-05T05:59:50.230" v="509" actId="20577"/>
          <ac:spMkLst>
            <pc:docMk/>
            <pc:sldMk cId="1284267519" sldId="347"/>
            <ac:spMk id="20" creationId="{97464A74-3FDF-4FC2-8AF4-05E274D2870B}"/>
          </ac:spMkLst>
        </pc:spChg>
        <pc:graphicFrameChg chg="add del mod">
          <ac:chgData name="Tegischer Lukas" userId="f78daebb-0565-485c-bd0e-1cd035e796ff" providerId="ADAL" clId="{A0B28422-2FEE-43DB-AC4F-ABC783DE6863}" dt="2021-04-05T05:58:27.754" v="466"/>
          <ac:graphicFrameMkLst>
            <pc:docMk/>
            <pc:sldMk cId="1284267519" sldId="347"/>
            <ac:graphicFrameMk id="2" creationId="{99256728-0F27-4FD6-AF5D-1811137C1997}"/>
          </ac:graphicFrameMkLst>
        </pc:graphicFrameChg>
        <pc:picChg chg="mod">
          <ac:chgData name="Tegischer Lukas" userId="f78daebb-0565-485c-bd0e-1cd035e796ff" providerId="ADAL" clId="{A0B28422-2FEE-43DB-AC4F-ABC783DE6863}" dt="2021-04-05T06:10:47.534" v="802" actId="1076"/>
          <ac:picMkLst>
            <pc:docMk/>
            <pc:sldMk cId="1284267519" sldId="347"/>
            <ac:picMk id="12" creationId="{7110B90D-DF1F-4B2A-9EC3-EB7D3BCFC8B7}"/>
          </ac:picMkLst>
        </pc:picChg>
        <pc:picChg chg="add del mod">
          <ac:chgData name="Tegischer Lukas" userId="f78daebb-0565-485c-bd0e-1cd035e796ff" providerId="ADAL" clId="{A0B28422-2FEE-43DB-AC4F-ABC783DE6863}" dt="2021-04-05T05:58:27.754" v="466"/>
          <ac:picMkLst>
            <pc:docMk/>
            <pc:sldMk cId="1284267519" sldId="347"/>
            <ac:picMk id="1025" creationId="{2058D8F6-C365-48E5-B513-A2293352E7C8}"/>
          </ac:picMkLst>
        </pc:picChg>
        <pc:picChg chg="add del mod">
          <ac:chgData name="Tegischer Lukas" userId="f78daebb-0565-485c-bd0e-1cd035e796ff" providerId="ADAL" clId="{A0B28422-2FEE-43DB-AC4F-ABC783DE6863}" dt="2021-04-05T05:58:27.754" v="466"/>
          <ac:picMkLst>
            <pc:docMk/>
            <pc:sldMk cId="1284267519" sldId="347"/>
            <ac:picMk id="1026" creationId="{DAC5F5C4-9735-4A88-BCD7-C78FD5C3DB9E}"/>
          </ac:picMkLst>
        </pc:picChg>
        <pc:cxnChg chg="mod">
          <ac:chgData name="Tegischer Lukas" userId="f78daebb-0565-485c-bd0e-1cd035e796ff" providerId="ADAL" clId="{A0B28422-2FEE-43DB-AC4F-ABC783DE6863}" dt="2021-04-05T06:11:04.123" v="807" actId="14100"/>
          <ac:cxnSpMkLst>
            <pc:docMk/>
            <pc:sldMk cId="1284267519" sldId="347"/>
            <ac:cxnSpMk id="13" creationId="{7DEED224-8818-4702-985C-77DB234BEEBD}"/>
          </ac:cxnSpMkLst>
        </pc:cxnChg>
        <pc:cxnChg chg="del">
          <ac:chgData name="Tegischer Lukas" userId="f78daebb-0565-485c-bd0e-1cd035e796ff" providerId="ADAL" clId="{A0B28422-2FEE-43DB-AC4F-ABC783DE6863}" dt="2021-04-05T06:10:55.812" v="804" actId="478"/>
          <ac:cxnSpMkLst>
            <pc:docMk/>
            <pc:sldMk cId="1284267519" sldId="347"/>
            <ac:cxnSpMk id="16" creationId="{FDAC1038-BB78-4AAB-A589-CCE8739A66F8}"/>
          </ac:cxnSpMkLst>
        </pc:cxnChg>
        <pc:cxnChg chg="del mod">
          <ac:chgData name="Tegischer Lukas" userId="f78daebb-0565-485c-bd0e-1cd035e796ff" providerId="ADAL" clId="{A0B28422-2FEE-43DB-AC4F-ABC783DE6863}" dt="2021-04-05T06:12:33.956" v="844" actId="478"/>
          <ac:cxnSpMkLst>
            <pc:docMk/>
            <pc:sldMk cId="1284267519" sldId="347"/>
            <ac:cxnSpMk id="18" creationId="{AEA3A2A8-7244-4064-A8F8-027940C22FB1}"/>
          </ac:cxnSpMkLst>
        </pc:cxnChg>
        <pc:cxnChg chg="add mod">
          <ac:chgData name="Tegischer Lukas" userId="f78daebb-0565-485c-bd0e-1cd035e796ff" providerId="ADAL" clId="{A0B28422-2FEE-43DB-AC4F-ABC783DE6863}" dt="2021-04-05T06:11:27.779" v="823" actId="14100"/>
          <ac:cxnSpMkLst>
            <pc:docMk/>
            <pc:sldMk cId="1284267519" sldId="347"/>
            <ac:cxnSpMk id="22" creationId="{90F16750-BDD6-410A-B58A-C072361407CC}"/>
          </ac:cxnSpMkLst>
        </pc:cxnChg>
        <pc:cxnChg chg="add mod">
          <ac:chgData name="Tegischer Lukas" userId="f78daebb-0565-485c-bd0e-1cd035e796ff" providerId="ADAL" clId="{A0B28422-2FEE-43DB-AC4F-ABC783DE6863}" dt="2021-04-05T06:11:41.586" v="829" actId="14100"/>
          <ac:cxnSpMkLst>
            <pc:docMk/>
            <pc:sldMk cId="1284267519" sldId="347"/>
            <ac:cxnSpMk id="24" creationId="{67832D26-DD22-40BD-9981-DBEB9F177D51}"/>
          </ac:cxnSpMkLst>
        </pc:cxnChg>
        <pc:cxnChg chg="add mod">
          <ac:chgData name="Tegischer Lukas" userId="f78daebb-0565-485c-bd0e-1cd035e796ff" providerId="ADAL" clId="{A0B28422-2FEE-43DB-AC4F-ABC783DE6863}" dt="2021-04-05T06:12:16.459" v="839" actId="14100"/>
          <ac:cxnSpMkLst>
            <pc:docMk/>
            <pc:sldMk cId="1284267519" sldId="347"/>
            <ac:cxnSpMk id="26" creationId="{6CCCF07C-DD1D-4ECE-873A-AC15534A6018}"/>
          </ac:cxnSpMkLst>
        </pc:cxnChg>
      </pc:sldChg>
      <pc:sldChg chg="addSp delSp modSp add mod ord delAnim modAnim">
        <pc:chgData name="Tegischer Lukas" userId="f78daebb-0565-485c-bd0e-1cd035e796ff" providerId="ADAL" clId="{A0B28422-2FEE-43DB-AC4F-ABC783DE6863}" dt="2021-04-05T06:06:41.722" v="723"/>
        <pc:sldMkLst>
          <pc:docMk/>
          <pc:sldMk cId="1031754241" sldId="348"/>
        </pc:sldMkLst>
        <pc:spChg chg="mod">
          <ac:chgData name="Tegischer Lukas" userId="f78daebb-0565-485c-bd0e-1cd035e796ff" providerId="ADAL" clId="{A0B28422-2FEE-43DB-AC4F-ABC783DE6863}" dt="2021-04-05T06:04:14.996" v="656" actId="404"/>
          <ac:spMkLst>
            <pc:docMk/>
            <pc:sldMk cId="1031754241" sldId="348"/>
            <ac:spMk id="2" creationId="{00000000-0000-0000-0000-000000000000}"/>
          </ac:spMkLst>
        </pc:spChg>
        <pc:spChg chg="mod">
          <ac:chgData name="Tegischer Lukas" userId="f78daebb-0565-485c-bd0e-1cd035e796ff" providerId="ADAL" clId="{A0B28422-2FEE-43DB-AC4F-ABC783DE6863}" dt="2021-04-05T06:05:01.780" v="698"/>
          <ac:spMkLst>
            <pc:docMk/>
            <pc:sldMk cId="1031754241" sldId="348"/>
            <ac:spMk id="8" creationId="{BAD08F5D-8F4A-401D-B9B8-56EC62646F5D}"/>
          </ac:spMkLst>
        </pc:spChg>
        <pc:spChg chg="add mod">
          <ac:chgData name="Tegischer Lukas" userId="f78daebb-0565-485c-bd0e-1cd035e796ff" providerId="ADAL" clId="{A0B28422-2FEE-43DB-AC4F-ABC783DE6863}" dt="2021-04-05T06:05:48.742" v="710" actId="20577"/>
          <ac:spMkLst>
            <pc:docMk/>
            <pc:sldMk cId="1031754241" sldId="348"/>
            <ac:spMk id="24" creationId="{101E8A76-F098-4E27-98C0-2D7E5E5196CC}"/>
          </ac:spMkLst>
        </pc:spChg>
        <pc:spChg chg="del mod">
          <ac:chgData name="Tegischer Lukas" userId="f78daebb-0565-485c-bd0e-1cd035e796ff" providerId="ADAL" clId="{A0B28422-2FEE-43DB-AC4F-ABC783DE6863}" dt="2021-04-05T06:03:31.990" v="628" actId="478"/>
          <ac:spMkLst>
            <pc:docMk/>
            <pc:sldMk cId="1031754241" sldId="348"/>
            <ac:spMk id="25" creationId="{E418833E-9ABE-4898-9D18-8233616FFA98}"/>
          </ac:spMkLst>
        </pc:spChg>
        <pc:spChg chg="add mod">
          <ac:chgData name="Tegischer Lukas" userId="f78daebb-0565-485c-bd0e-1cd035e796ff" providerId="ADAL" clId="{A0B28422-2FEE-43DB-AC4F-ABC783DE6863}" dt="2021-04-05T06:06:39.838" v="722" actId="122"/>
          <ac:spMkLst>
            <pc:docMk/>
            <pc:sldMk cId="1031754241" sldId="348"/>
            <ac:spMk id="26" creationId="{96D875FA-1D2F-4DA7-8C84-FB05D7879CDD}"/>
          </ac:spMkLst>
        </pc:spChg>
        <pc:spChg chg="del mod">
          <ac:chgData name="Tegischer Lukas" userId="f78daebb-0565-485c-bd0e-1cd035e796ff" providerId="ADAL" clId="{A0B28422-2FEE-43DB-AC4F-ABC783DE6863}" dt="2021-04-05T06:03:32.800" v="629" actId="478"/>
          <ac:spMkLst>
            <pc:docMk/>
            <pc:sldMk cId="1031754241" sldId="348"/>
            <ac:spMk id="27" creationId="{0A61FC84-344F-46CB-8E6B-1CFAED7C33BB}"/>
          </ac:spMkLst>
        </pc:spChg>
        <pc:picChg chg="add mod ord">
          <ac:chgData name="Tegischer Lukas" userId="f78daebb-0565-485c-bd0e-1cd035e796ff" providerId="ADAL" clId="{A0B28422-2FEE-43DB-AC4F-ABC783DE6863}" dt="2021-04-05T06:02:10.901" v="610" actId="1076"/>
          <ac:picMkLst>
            <pc:docMk/>
            <pc:sldMk cId="1031754241" sldId="348"/>
            <ac:picMk id="11" creationId="{47CDF2CF-4FDA-4AF0-AA39-EF309CF8FAF0}"/>
          </ac:picMkLst>
        </pc:picChg>
        <pc:picChg chg="del">
          <ac:chgData name="Tegischer Lukas" userId="f78daebb-0565-485c-bd0e-1cd035e796ff" providerId="ADAL" clId="{A0B28422-2FEE-43DB-AC4F-ABC783DE6863}" dt="2021-04-05T06:02:05.003" v="605" actId="478"/>
          <ac:picMkLst>
            <pc:docMk/>
            <pc:sldMk cId="1031754241" sldId="348"/>
            <ac:picMk id="17" creationId="{049EF9CB-43F1-4DAE-BDA2-8D3144C95B1B}"/>
          </ac:picMkLst>
        </pc:picChg>
        <pc:cxnChg chg="del">
          <ac:chgData name="Tegischer Lukas" userId="f78daebb-0565-485c-bd0e-1cd035e796ff" providerId="ADAL" clId="{A0B28422-2FEE-43DB-AC4F-ABC783DE6863}" dt="2021-04-05T06:01:51.575" v="602" actId="478"/>
          <ac:cxnSpMkLst>
            <pc:docMk/>
            <pc:sldMk cId="1031754241" sldId="348"/>
            <ac:cxnSpMk id="5" creationId="{5D3433D5-BAF5-4BE7-8743-148BE38B5252}"/>
          </ac:cxnSpMkLst>
        </pc:cxnChg>
        <pc:cxnChg chg="del">
          <ac:chgData name="Tegischer Lukas" userId="f78daebb-0565-485c-bd0e-1cd035e796ff" providerId="ADAL" clId="{A0B28422-2FEE-43DB-AC4F-ABC783DE6863}" dt="2021-04-05T06:01:49.269" v="601" actId="478"/>
          <ac:cxnSpMkLst>
            <pc:docMk/>
            <pc:sldMk cId="1031754241" sldId="348"/>
            <ac:cxnSpMk id="10" creationId="{102B0570-B2B3-4007-826F-B96D05D0BE5B}"/>
          </ac:cxnSpMkLst>
        </pc:cxnChg>
        <pc:cxnChg chg="add mod">
          <ac:chgData name="Tegischer Lukas" userId="f78daebb-0565-485c-bd0e-1cd035e796ff" providerId="ADAL" clId="{A0B28422-2FEE-43DB-AC4F-ABC783DE6863}" dt="2021-04-05T06:03:11.678" v="622" actId="208"/>
          <ac:cxnSpMkLst>
            <pc:docMk/>
            <pc:sldMk cId="1031754241" sldId="348"/>
            <ac:cxnSpMk id="15" creationId="{A02BF3BF-42F5-4199-BFA8-79658392756C}"/>
          </ac:cxnSpMkLst>
        </pc:cxnChg>
        <pc:cxnChg chg="add mod">
          <ac:chgData name="Tegischer Lukas" userId="f78daebb-0565-485c-bd0e-1cd035e796ff" providerId="ADAL" clId="{A0B28422-2FEE-43DB-AC4F-ABC783DE6863}" dt="2021-04-05T06:03:25.077" v="627" actId="14100"/>
          <ac:cxnSpMkLst>
            <pc:docMk/>
            <pc:sldMk cId="1031754241" sldId="348"/>
            <ac:cxnSpMk id="18" creationId="{285A0E7D-F293-41ED-A7DC-D498093F3EFC}"/>
          </ac:cxnSpMkLst>
        </pc:cxnChg>
        <pc:cxnChg chg="mod">
          <ac:chgData name="Tegischer Lukas" userId="f78daebb-0565-485c-bd0e-1cd035e796ff" providerId="ADAL" clId="{A0B28422-2FEE-43DB-AC4F-ABC783DE6863}" dt="2021-04-05T06:02:58.691" v="618" actId="14100"/>
          <ac:cxnSpMkLst>
            <pc:docMk/>
            <pc:sldMk cId="1031754241" sldId="348"/>
            <ac:cxnSpMk id="19" creationId="{E7E94559-11C8-44E8-BC04-40C0FA745957}"/>
          </ac:cxnSpMkLst>
        </pc:cxnChg>
        <pc:cxnChg chg="add mod">
          <ac:chgData name="Tegischer Lukas" userId="f78daebb-0565-485c-bd0e-1cd035e796ff" providerId="ADAL" clId="{A0B28422-2FEE-43DB-AC4F-ABC783DE6863}" dt="2021-04-05T06:03:46.973" v="633" actId="208"/>
          <ac:cxnSpMkLst>
            <pc:docMk/>
            <pc:sldMk cId="1031754241" sldId="348"/>
            <ac:cxnSpMk id="21" creationId="{0A388604-0D41-4F38-B430-7BB850520F1E}"/>
          </ac:cxnSpMkLst>
        </pc:cxnChg>
      </pc:sldChg>
      <pc:sldChg chg="addSp delSp modSp add mod ord modAnim">
        <pc:chgData name="Tegischer Lukas" userId="f78daebb-0565-485c-bd0e-1cd035e796ff" providerId="ADAL" clId="{A0B28422-2FEE-43DB-AC4F-ABC783DE6863}" dt="2021-04-05T06:10:08.831" v="785" actId="14100"/>
        <pc:sldMkLst>
          <pc:docMk/>
          <pc:sldMk cId="3626637686" sldId="349"/>
        </pc:sldMkLst>
        <pc:spChg chg="del mod">
          <ac:chgData name="Tegischer Lukas" userId="f78daebb-0565-485c-bd0e-1cd035e796ff" providerId="ADAL" clId="{A0B28422-2FEE-43DB-AC4F-ABC783DE6863}" dt="2021-04-05T06:09:53.986" v="781" actId="478"/>
          <ac:spMkLst>
            <pc:docMk/>
            <pc:sldMk cId="3626637686" sldId="349"/>
            <ac:spMk id="10" creationId="{C9EFD7BF-FF38-43CE-8EA9-E074C209879C}"/>
          </ac:spMkLst>
        </pc:spChg>
        <pc:spChg chg="mod">
          <ac:chgData name="Tegischer Lukas" userId="f78daebb-0565-485c-bd0e-1cd035e796ff" providerId="ADAL" clId="{A0B28422-2FEE-43DB-AC4F-ABC783DE6863}" dt="2021-04-05T06:09:05.713" v="775" actId="403"/>
          <ac:spMkLst>
            <pc:docMk/>
            <pc:sldMk cId="3626637686" sldId="349"/>
            <ac:spMk id="15" creationId="{B6C8B9B8-8C19-442A-ABED-FE8FC51FC2B5}"/>
          </ac:spMkLst>
        </pc:spChg>
        <pc:spChg chg="add mod">
          <ac:chgData name="Tegischer Lukas" userId="f78daebb-0565-485c-bd0e-1cd035e796ff" providerId="ADAL" clId="{A0B28422-2FEE-43DB-AC4F-ABC783DE6863}" dt="2021-04-05T06:10:08.831" v="785" actId="14100"/>
          <ac:spMkLst>
            <pc:docMk/>
            <pc:sldMk cId="3626637686" sldId="349"/>
            <ac:spMk id="19" creationId="{59C2FF46-E092-48E1-9D3A-53CE02416498}"/>
          </ac:spMkLst>
        </pc:spChg>
        <pc:cxnChg chg="mod">
          <ac:chgData name="Tegischer Lukas" userId="f78daebb-0565-485c-bd0e-1cd035e796ff" providerId="ADAL" clId="{A0B28422-2FEE-43DB-AC4F-ABC783DE6863}" dt="2021-04-05T06:07:42.506" v="744" actId="14100"/>
          <ac:cxnSpMkLst>
            <pc:docMk/>
            <pc:sldMk cId="3626637686" sldId="349"/>
            <ac:cxnSpMk id="13" creationId="{7DEED224-8818-4702-985C-77DB234BEEBD}"/>
          </ac:cxnSpMkLst>
        </pc:cxnChg>
        <pc:cxnChg chg="mod">
          <ac:chgData name="Tegischer Lukas" userId="f78daebb-0565-485c-bd0e-1cd035e796ff" providerId="ADAL" clId="{A0B28422-2FEE-43DB-AC4F-ABC783DE6863}" dt="2021-04-05T06:08:16.577" v="758" actId="14100"/>
          <ac:cxnSpMkLst>
            <pc:docMk/>
            <pc:sldMk cId="3626637686" sldId="349"/>
            <ac:cxnSpMk id="16" creationId="{FDAC1038-BB78-4AAB-A589-CCE8739A66F8}"/>
          </ac:cxnSpMkLst>
        </pc:cxnChg>
        <pc:cxnChg chg="add mod">
          <ac:chgData name="Tegischer Lukas" userId="f78daebb-0565-485c-bd0e-1cd035e796ff" providerId="ADAL" clId="{A0B28422-2FEE-43DB-AC4F-ABC783DE6863}" dt="2021-04-05T06:08:39.663" v="765" actId="208"/>
          <ac:cxnSpMkLst>
            <pc:docMk/>
            <pc:sldMk cId="3626637686" sldId="349"/>
            <ac:cxnSpMk id="17" creationId="{1CDFA226-530B-419A-86BD-48CA44792FAE}"/>
          </ac:cxnSpMkLst>
        </pc:cxnChg>
        <pc:cxnChg chg="mod">
          <ac:chgData name="Tegischer Lukas" userId="f78daebb-0565-485c-bd0e-1cd035e796ff" providerId="ADAL" clId="{A0B28422-2FEE-43DB-AC4F-ABC783DE6863}" dt="2021-04-05T06:08:36.641" v="764" actId="208"/>
          <ac:cxnSpMkLst>
            <pc:docMk/>
            <pc:sldMk cId="3626637686" sldId="349"/>
            <ac:cxnSpMk id="18" creationId="{AEA3A2A8-7244-4064-A8F8-027940C22FB1}"/>
          </ac:cxnSpMkLst>
        </pc:cxnChg>
      </pc:sldChg>
      <pc:sldChg chg="addSp delSp modSp add mod delAnim modAnim">
        <pc:chgData name="Tegischer Lukas" userId="f78daebb-0565-485c-bd0e-1cd035e796ff" providerId="ADAL" clId="{A0B28422-2FEE-43DB-AC4F-ABC783DE6863}" dt="2021-04-05T06:16:55.063" v="1017" actId="20577"/>
        <pc:sldMkLst>
          <pc:docMk/>
          <pc:sldMk cId="4252928214" sldId="350"/>
        </pc:sldMkLst>
        <pc:spChg chg="mod">
          <ac:chgData name="Tegischer Lukas" userId="f78daebb-0565-485c-bd0e-1cd035e796ff" providerId="ADAL" clId="{A0B28422-2FEE-43DB-AC4F-ABC783DE6863}" dt="2021-04-05T06:13:47.586" v="893" actId="1076"/>
          <ac:spMkLst>
            <pc:docMk/>
            <pc:sldMk cId="4252928214" sldId="350"/>
            <ac:spMk id="11" creationId="{1D2D7A93-F77E-44C2-A51C-5A69A07BE4AD}"/>
          </ac:spMkLst>
        </pc:spChg>
        <pc:spChg chg="mod">
          <ac:chgData name="Tegischer Lukas" userId="f78daebb-0565-485c-bd0e-1cd035e796ff" providerId="ADAL" clId="{A0B28422-2FEE-43DB-AC4F-ABC783DE6863}" dt="2021-04-05T06:16:55.063" v="1017" actId="20577"/>
          <ac:spMkLst>
            <pc:docMk/>
            <pc:sldMk cId="4252928214" sldId="350"/>
            <ac:spMk id="17" creationId="{C5B7BC89-6654-48B7-A495-D84921C4FA26}"/>
          </ac:spMkLst>
        </pc:spChg>
        <pc:spChg chg="mod">
          <ac:chgData name="Tegischer Lukas" userId="f78daebb-0565-485c-bd0e-1cd035e796ff" providerId="ADAL" clId="{A0B28422-2FEE-43DB-AC4F-ABC783DE6863}" dt="2021-04-05T06:15:13.998" v="924" actId="20577"/>
          <ac:spMkLst>
            <pc:docMk/>
            <pc:sldMk cId="4252928214" sldId="350"/>
            <ac:spMk id="19" creationId="{0F15A515-ECA7-4849-B12A-4984733EB75B}"/>
          </ac:spMkLst>
        </pc:spChg>
        <pc:spChg chg="mod">
          <ac:chgData name="Tegischer Lukas" userId="f78daebb-0565-485c-bd0e-1cd035e796ff" providerId="ADAL" clId="{A0B28422-2FEE-43DB-AC4F-ABC783DE6863}" dt="2021-04-05T06:16:24.136" v="997" actId="20577"/>
          <ac:spMkLst>
            <pc:docMk/>
            <pc:sldMk cId="4252928214" sldId="350"/>
            <ac:spMk id="20" creationId="{97464A74-3FDF-4FC2-8AF4-05E274D2870B}"/>
          </ac:spMkLst>
        </pc:spChg>
        <pc:spChg chg="add mod">
          <ac:chgData name="Tegischer Lukas" userId="f78daebb-0565-485c-bd0e-1cd035e796ff" providerId="ADAL" clId="{A0B28422-2FEE-43DB-AC4F-ABC783DE6863}" dt="2021-04-05T06:16:38.529" v="1004" actId="1076"/>
          <ac:spMkLst>
            <pc:docMk/>
            <pc:sldMk cId="4252928214" sldId="350"/>
            <ac:spMk id="28" creationId="{7456728E-01E1-467D-91FB-E0EC6396753C}"/>
          </ac:spMkLst>
        </pc:spChg>
        <pc:cxnChg chg="mod">
          <ac:chgData name="Tegischer Lukas" userId="f78daebb-0565-485c-bd0e-1cd035e796ff" providerId="ADAL" clId="{A0B28422-2FEE-43DB-AC4F-ABC783DE6863}" dt="2021-04-05T06:13:58.498" v="894" actId="14100"/>
          <ac:cxnSpMkLst>
            <pc:docMk/>
            <pc:sldMk cId="4252928214" sldId="350"/>
            <ac:cxnSpMk id="13" creationId="{7DEED224-8818-4702-985C-77DB234BEEBD}"/>
          </ac:cxnSpMkLst>
        </pc:cxnChg>
        <pc:cxnChg chg="add mod">
          <ac:chgData name="Tegischer Lukas" userId="f78daebb-0565-485c-bd0e-1cd035e796ff" providerId="ADAL" clId="{A0B28422-2FEE-43DB-AC4F-ABC783DE6863}" dt="2021-04-05T06:14:25.474" v="905" actId="14100"/>
          <ac:cxnSpMkLst>
            <pc:docMk/>
            <pc:sldMk cId="4252928214" sldId="350"/>
            <ac:cxnSpMk id="15" creationId="{75600AF7-6DCC-4B72-87C0-0B563285D3E0}"/>
          </ac:cxnSpMkLst>
        </pc:cxnChg>
        <pc:cxnChg chg="add mod">
          <ac:chgData name="Tegischer Lukas" userId="f78daebb-0565-485c-bd0e-1cd035e796ff" providerId="ADAL" clId="{A0B28422-2FEE-43DB-AC4F-ABC783DE6863}" dt="2021-04-05T06:15:16.058" v="925" actId="1076"/>
          <ac:cxnSpMkLst>
            <pc:docMk/>
            <pc:sldMk cId="4252928214" sldId="350"/>
            <ac:cxnSpMk id="16" creationId="{29AA3F94-F310-43A6-A11C-3517940F3A0B}"/>
          </ac:cxnSpMkLst>
        </pc:cxnChg>
        <pc:cxnChg chg="add mod">
          <ac:chgData name="Tegischer Lukas" userId="f78daebb-0565-485c-bd0e-1cd035e796ff" providerId="ADAL" clId="{A0B28422-2FEE-43DB-AC4F-ABC783DE6863}" dt="2021-04-05T06:15:35.490" v="932" actId="14100"/>
          <ac:cxnSpMkLst>
            <pc:docMk/>
            <pc:sldMk cId="4252928214" sldId="350"/>
            <ac:cxnSpMk id="21" creationId="{B21B3799-D82C-4346-82CF-8F8EED4B2CF9}"/>
          </ac:cxnSpMkLst>
        </pc:cxnChg>
        <pc:cxnChg chg="del">
          <ac:chgData name="Tegischer Lukas" userId="f78daebb-0565-485c-bd0e-1cd035e796ff" providerId="ADAL" clId="{A0B28422-2FEE-43DB-AC4F-ABC783DE6863}" dt="2021-04-05T06:13:43.038" v="891" actId="478"/>
          <ac:cxnSpMkLst>
            <pc:docMk/>
            <pc:sldMk cId="4252928214" sldId="350"/>
            <ac:cxnSpMk id="22" creationId="{90F16750-BDD6-410A-B58A-C072361407CC}"/>
          </ac:cxnSpMkLst>
        </pc:cxnChg>
        <pc:cxnChg chg="add mod">
          <ac:chgData name="Tegischer Lukas" userId="f78daebb-0565-485c-bd0e-1cd035e796ff" providerId="ADAL" clId="{A0B28422-2FEE-43DB-AC4F-ABC783DE6863}" dt="2021-04-05T06:15:33.593" v="931" actId="14100"/>
          <ac:cxnSpMkLst>
            <pc:docMk/>
            <pc:sldMk cId="4252928214" sldId="350"/>
            <ac:cxnSpMk id="23" creationId="{C0D6BBBE-AD1B-4B9E-A873-6C00FE6B3E9D}"/>
          </ac:cxnSpMkLst>
        </pc:cxnChg>
        <pc:cxnChg chg="del">
          <ac:chgData name="Tegischer Lukas" userId="f78daebb-0565-485c-bd0e-1cd035e796ff" providerId="ADAL" clId="{A0B28422-2FEE-43DB-AC4F-ABC783DE6863}" dt="2021-04-05T06:13:42.328" v="890" actId="478"/>
          <ac:cxnSpMkLst>
            <pc:docMk/>
            <pc:sldMk cId="4252928214" sldId="350"/>
            <ac:cxnSpMk id="24" creationId="{67832D26-DD22-40BD-9981-DBEB9F177D51}"/>
          </ac:cxnSpMkLst>
        </pc:cxnChg>
        <pc:cxnChg chg="add mod">
          <ac:chgData name="Tegischer Lukas" userId="f78daebb-0565-485c-bd0e-1cd035e796ff" providerId="ADAL" clId="{A0B28422-2FEE-43DB-AC4F-ABC783DE6863}" dt="2021-04-05T06:15:40.215" v="934" actId="1076"/>
          <ac:cxnSpMkLst>
            <pc:docMk/>
            <pc:sldMk cId="4252928214" sldId="350"/>
            <ac:cxnSpMk id="25" creationId="{15D604D8-C72C-47F3-BDD8-D3CC08FEB550}"/>
          </ac:cxnSpMkLst>
        </pc:cxnChg>
        <pc:cxnChg chg="del">
          <ac:chgData name="Tegischer Lukas" userId="f78daebb-0565-485c-bd0e-1cd035e796ff" providerId="ADAL" clId="{A0B28422-2FEE-43DB-AC4F-ABC783DE6863}" dt="2021-04-05T06:13:41.842" v="889" actId="478"/>
          <ac:cxnSpMkLst>
            <pc:docMk/>
            <pc:sldMk cId="4252928214" sldId="350"/>
            <ac:cxnSpMk id="26" creationId="{6CCCF07C-DD1D-4ECE-873A-AC15534A6018}"/>
          </ac:cxnSpMkLst>
        </pc:cxnChg>
        <pc:cxnChg chg="add mod">
          <ac:chgData name="Tegischer Lukas" userId="f78daebb-0565-485c-bd0e-1cd035e796ff" providerId="ADAL" clId="{A0B28422-2FEE-43DB-AC4F-ABC783DE6863}" dt="2021-04-05T06:15:56.073" v="938" actId="208"/>
          <ac:cxnSpMkLst>
            <pc:docMk/>
            <pc:sldMk cId="4252928214" sldId="350"/>
            <ac:cxnSpMk id="27" creationId="{83B81485-AA14-4F76-A4EF-32C775F7FF4F}"/>
          </ac:cxnSpMkLst>
        </pc:cxnChg>
      </pc:sldChg>
    </pc:docChg>
  </pc:docChgLst>
  <pc:docChgLst>
    <pc:chgData name="Tegischer Lukas" userId="f78daebb-0565-485c-bd0e-1cd035e796ff" providerId="ADAL" clId="{875C6F9C-2AA1-4B75-A12D-C72B879D52F9}"/>
    <pc:docChg chg="addSld delSld modSld">
      <pc:chgData name="Tegischer Lukas" userId="f78daebb-0565-485c-bd0e-1cd035e796ff" providerId="ADAL" clId="{875C6F9C-2AA1-4B75-A12D-C72B879D52F9}" dt="2021-04-13T14:13:21.402" v="1"/>
      <pc:docMkLst>
        <pc:docMk/>
      </pc:docMkLst>
      <pc:sldChg chg="add del">
        <pc:chgData name="Tegischer Lukas" userId="f78daebb-0565-485c-bd0e-1cd035e796ff" providerId="ADAL" clId="{875C6F9C-2AA1-4B75-A12D-C72B879D52F9}" dt="2021-04-13T14:13:21.402" v="1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548C00A2-454A-4768-A878-8F35E6F14C0F}"/>
    <pc:docChg chg="undo custSel addSld delSld modSld">
      <pc:chgData name="Tegischer Lukas" userId="f78daebb-0565-485c-bd0e-1cd035e796ff" providerId="ADAL" clId="{548C00A2-454A-4768-A878-8F35E6F14C0F}" dt="2021-04-04T19:22:43.829" v="214" actId="47"/>
      <pc:docMkLst>
        <pc:docMk/>
      </pc:docMkLst>
      <pc:sldChg chg="modSp mod">
        <pc:chgData name="Tegischer Lukas" userId="f78daebb-0565-485c-bd0e-1cd035e796ff" providerId="ADAL" clId="{548C00A2-454A-4768-A878-8F35E6F14C0F}" dt="2021-04-04T19:17:13.057" v="5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48C00A2-454A-4768-A878-8F35E6F14C0F}" dt="2021-04-04T19:17:13.057" v="5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48C00A2-454A-4768-A878-8F35E6F14C0F}" dt="2021-04-04T19:19:29.398" v="140" actId="1076"/>
        <pc:sldMkLst>
          <pc:docMk/>
          <pc:sldMk cId="442268101" sldId="295"/>
        </pc:sldMkLst>
        <pc:spChg chg="mod">
          <ac:chgData name="Tegischer Lukas" userId="f78daebb-0565-485c-bd0e-1cd035e796ff" providerId="ADAL" clId="{548C00A2-454A-4768-A878-8F35E6F14C0F}" dt="2021-04-04T19:19:29.398" v="140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48C00A2-454A-4768-A878-8F35E6F14C0F}" dt="2021-04-04T19:19:25.760" v="139" actId="1076"/>
          <ac:spMkLst>
            <pc:docMk/>
            <pc:sldMk cId="442268101" sldId="295"/>
            <ac:spMk id="6" creationId="{5DB5046A-9DCA-498F-A37D-01B2C9F7BC8B}"/>
          </ac:spMkLst>
        </pc:spChg>
        <pc:spChg chg="del">
          <ac:chgData name="Tegischer Lukas" userId="f78daebb-0565-485c-bd0e-1cd035e796ff" providerId="ADAL" clId="{548C00A2-454A-4768-A878-8F35E6F14C0F}" dt="2021-04-04T19:17:32.034" v="103" actId="478"/>
          <ac:spMkLst>
            <pc:docMk/>
            <pc:sldMk cId="442268101" sldId="295"/>
            <ac:spMk id="8" creationId="{86232214-676C-4B33-B662-DCB8EAAD0900}"/>
          </ac:spMkLst>
        </pc:spChg>
        <pc:spChg chg="add mod">
          <ac:chgData name="Tegischer Lukas" userId="f78daebb-0565-485c-bd0e-1cd035e796ff" providerId="ADAL" clId="{548C00A2-454A-4768-A878-8F35E6F14C0F}" dt="2021-04-04T19:19:23.239" v="138" actId="1076"/>
          <ac:spMkLst>
            <pc:docMk/>
            <pc:sldMk cId="442268101" sldId="295"/>
            <ac:spMk id="9" creationId="{1CC54E9E-6D26-4BD9-995E-B155A2158F3C}"/>
          </ac:spMkLst>
        </pc:spChg>
        <pc:picChg chg="add mod">
          <ac:chgData name="Tegischer Lukas" userId="f78daebb-0565-485c-bd0e-1cd035e796ff" providerId="ADAL" clId="{548C00A2-454A-4768-A878-8F35E6F14C0F}" dt="2021-04-04T19:18:52.340" v="126" actId="1076"/>
          <ac:picMkLst>
            <pc:docMk/>
            <pc:sldMk cId="442268101" sldId="295"/>
            <ac:picMk id="7" creationId="{A34C86C1-2354-440D-B0B4-5C3DC03DD015}"/>
          </ac:picMkLst>
        </pc:picChg>
      </pc:sldChg>
      <pc:sldChg chg="addSp delSp modSp mod modAnim">
        <pc:chgData name="Tegischer Lukas" userId="f78daebb-0565-485c-bd0e-1cd035e796ff" providerId="ADAL" clId="{548C00A2-454A-4768-A878-8F35E6F14C0F}" dt="2021-04-04T19:22:39.862" v="213"/>
        <pc:sldMkLst>
          <pc:docMk/>
          <pc:sldMk cId="1583130595" sldId="335"/>
        </pc:sldMkLst>
        <pc:spChg chg="del">
          <ac:chgData name="Tegischer Lukas" userId="f78daebb-0565-485c-bd0e-1cd035e796ff" providerId="ADAL" clId="{548C00A2-454A-4768-A878-8F35E6F14C0F}" dt="2021-04-04T19:21:19.597" v="170" actId="478"/>
          <ac:spMkLst>
            <pc:docMk/>
            <pc:sldMk cId="1583130595" sldId="335"/>
            <ac:spMk id="6" creationId="{7CFCF3A3-9A6E-4592-922F-7129930FB799}"/>
          </ac:spMkLst>
        </pc:spChg>
        <pc:spChg chg="add mod">
          <ac:chgData name="Tegischer Lukas" userId="f78daebb-0565-485c-bd0e-1cd035e796ff" providerId="ADAL" clId="{548C00A2-454A-4768-A878-8F35E6F14C0F}" dt="2021-04-04T19:21:42.960" v="185" actId="14100"/>
          <ac:spMkLst>
            <pc:docMk/>
            <pc:sldMk cId="1583130595" sldId="335"/>
            <ac:spMk id="7" creationId="{122981C4-3CC7-4BBA-A93F-790E174830F2}"/>
          </ac:spMkLst>
        </pc:spChg>
        <pc:spChg chg="del">
          <ac:chgData name="Tegischer Lukas" userId="f78daebb-0565-485c-bd0e-1cd035e796ff" providerId="ADAL" clId="{548C00A2-454A-4768-A878-8F35E6F14C0F}" dt="2021-04-04T19:21:19.597" v="170" actId="478"/>
          <ac:spMkLst>
            <pc:docMk/>
            <pc:sldMk cId="1583130595" sldId="335"/>
            <ac:spMk id="9" creationId="{77150897-6127-46F3-940B-AB579466BCA1}"/>
          </ac:spMkLst>
        </pc:spChg>
        <pc:spChg chg="del">
          <ac:chgData name="Tegischer Lukas" userId="f78daebb-0565-485c-bd0e-1cd035e796ff" providerId="ADAL" clId="{548C00A2-454A-4768-A878-8F35E6F14C0F}" dt="2021-04-04T19:21:19.597" v="170" actId="478"/>
          <ac:spMkLst>
            <pc:docMk/>
            <pc:sldMk cId="1583130595" sldId="335"/>
            <ac:spMk id="10" creationId="{F704819B-50CB-4C02-A1F9-15A5419BEC8D}"/>
          </ac:spMkLst>
        </pc:spChg>
        <pc:spChg chg="add mod">
          <ac:chgData name="Tegischer Lukas" userId="f78daebb-0565-485c-bd0e-1cd035e796ff" providerId="ADAL" clId="{548C00A2-454A-4768-A878-8F35E6F14C0F}" dt="2021-04-04T19:22:09.910" v="191" actId="403"/>
          <ac:spMkLst>
            <pc:docMk/>
            <pc:sldMk cId="1583130595" sldId="335"/>
            <ac:spMk id="11" creationId="{3E0AB194-8A93-47A2-9301-596A2A90035C}"/>
          </ac:spMkLst>
        </pc:spChg>
        <pc:spChg chg="add mod">
          <ac:chgData name="Tegischer Lukas" userId="f78daebb-0565-485c-bd0e-1cd035e796ff" providerId="ADAL" clId="{548C00A2-454A-4768-A878-8F35E6F14C0F}" dt="2021-04-04T19:22:15.912" v="197" actId="20577"/>
          <ac:spMkLst>
            <pc:docMk/>
            <pc:sldMk cId="1583130595" sldId="335"/>
            <ac:spMk id="12" creationId="{02ACD7ED-89F3-473A-838A-BB321C31EA4E}"/>
          </ac:spMkLst>
        </pc:spChg>
        <pc:spChg chg="add mod">
          <ac:chgData name="Tegischer Lukas" userId="f78daebb-0565-485c-bd0e-1cd035e796ff" providerId="ADAL" clId="{548C00A2-454A-4768-A878-8F35E6F14C0F}" dt="2021-04-04T19:22:21.955" v="201" actId="20577"/>
          <ac:spMkLst>
            <pc:docMk/>
            <pc:sldMk cId="1583130595" sldId="335"/>
            <ac:spMk id="13" creationId="{1DE0F21C-505B-4889-B450-CFD6E8C052B1}"/>
          </ac:spMkLst>
        </pc:spChg>
        <pc:spChg chg="add mod">
          <ac:chgData name="Tegischer Lukas" userId="f78daebb-0565-485c-bd0e-1cd035e796ff" providerId="ADAL" clId="{548C00A2-454A-4768-A878-8F35E6F14C0F}" dt="2021-04-04T19:22:33.612" v="210" actId="1076"/>
          <ac:spMkLst>
            <pc:docMk/>
            <pc:sldMk cId="1583130595" sldId="335"/>
            <ac:spMk id="15" creationId="{23BF74F6-4438-470E-B8E3-502B90B5718B}"/>
          </ac:spMkLst>
        </pc:spChg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1984965961" sldId="336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4013852081" sldId="337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1106016573" sldId="338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987408120" sldId="339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1297878496" sldId="340"/>
        </pc:sldMkLst>
      </pc:sldChg>
      <pc:sldChg chg="del">
        <pc:chgData name="Tegischer Lukas" userId="f78daebb-0565-485c-bd0e-1cd035e796ff" providerId="ADAL" clId="{548C00A2-454A-4768-A878-8F35E6F14C0F}" dt="2021-04-04T19:22:43.829" v="214" actId="47"/>
        <pc:sldMkLst>
          <pc:docMk/>
          <pc:sldMk cId="2352617416" sldId="341"/>
        </pc:sldMkLst>
      </pc:sldChg>
      <pc:sldChg chg="addSp delSp modSp add mod delAnim modAnim">
        <pc:chgData name="Tegischer Lukas" userId="f78daebb-0565-485c-bd0e-1cd035e796ff" providerId="ADAL" clId="{548C00A2-454A-4768-A878-8F35E6F14C0F}" dt="2021-04-04T19:21:07.300" v="169"/>
        <pc:sldMkLst>
          <pc:docMk/>
          <pc:sldMk cId="1685039439" sldId="342"/>
        </pc:sldMkLst>
        <pc:spChg chg="del">
          <ac:chgData name="Tegischer Lukas" userId="f78daebb-0565-485c-bd0e-1cd035e796ff" providerId="ADAL" clId="{548C00A2-454A-4768-A878-8F35E6F14C0F}" dt="2021-04-04T19:20:06.423" v="142" actId="478"/>
          <ac:spMkLst>
            <pc:docMk/>
            <pc:sldMk cId="1685039439" sldId="342"/>
            <ac:spMk id="6" creationId="{5DB5046A-9DCA-498F-A37D-01B2C9F7BC8B}"/>
          </ac:spMkLst>
        </pc:spChg>
        <pc:spChg chg="add mod">
          <ac:chgData name="Tegischer Lukas" userId="f78daebb-0565-485c-bd0e-1cd035e796ff" providerId="ADAL" clId="{548C00A2-454A-4768-A878-8F35E6F14C0F}" dt="2021-04-04T19:21:01.550" v="167" actId="1076"/>
          <ac:spMkLst>
            <pc:docMk/>
            <pc:sldMk cId="1685039439" sldId="342"/>
            <ac:spMk id="8" creationId="{1576C327-B1C4-49F2-B076-1648601AF295}"/>
          </ac:spMkLst>
        </pc:spChg>
        <pc:spChg chg="mod">
          <ac:chgData name="Tegischer Lukas" userId="f78daebb-0565-485c-bd0e-1cd035e796ff" providerId="ADAL" clId="{548C00A2-454A-4768-A878-8F35E6F14C0F}" dt="2021-04-04T19:20:46.766" v="160" actId="1076"/>
          <ac:spMkLst>
            <pc:docMk/>
            <pc:sldMk cId="1685039439" sldId="342"/>
            <ac:spMk id="9" creationId="{1CC54E9E-6D26-4BD9-995E-B155A2158F3C}"/>
          </ac:spMkLst>
        </pc:spChg>
        <pc:picChg chg="del">
          <ac:chgData name="Tegischer Lukas" userId="f78daebb-0565-485c-bd0e-1cd035e796ff" providerId="ADAL" clId="{548C00A2-454A-4768-A878-8F35E6F14C0F}" dt="2021-04-04T19:20:07.360" v="143" actId="478"/>
          <ac:picMkLst>
            <pc:docMk/>
            <pc:sldMk cId="1685039439" sldId="342"/>
            <ac:picMk id="7" creationId="{A34C86C1-2354-440D-B0B4-5C3DC03DD015}"/>
          </ac:picMkLst>
        </pc:picChg>
        <pc:picChg chg="add mod">
          <ac:chgData name="Tegischer Lukas" userId="f78daebb-0565-485c-bd0e-1cd035e796ff" providerId="ADAL" clId="{548C00A2-454A-4768-A878-8F35E6F14C0F}" dt="2021-04-04T19:20:56.258" v="164" actId="1076"/>
          <ac:picMkLst>
            <pc:docMk/>
            <pc:sldMk cId="1685039439" sldId="342"/>
            <ac:picMk id="10" creationId="{9BB81FF3-4ABF-42C3-B6E7-1F2855577A3B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40CC65B4-6967-4F77-9740-A35C9C91EFE6}"/>
    <pc:docChg chg="undo custSel addSld delSld modSld sldOrd">
      <pc:chgData name="Tegischer Lukas" userId="f78daebb-0565-485c-bd0e-1cd035e796ff" providerId="ADAL" clId="{40CC65B4-6967-4F77-9740-A35C9C91EFE6}" dt="2021-04-04T19:14:52.620" v="463" actId="47"/>
      <pc:docMkLst>
        <pc:docMk/>
      </pc:docMkLst>
      <pc:sldChg chg="modSp mod">
        <pc:chgData name="Tegischer Lukas" userId="f78daebb-0565-485c-bd0e-1cd035e796ff" providerId="ADAL" clId="{40CC65B4-6967-4F77-9740-A35C9C91EFE6}" dt="2021-04-04T18:43:42.803" v="118" actId="403"/>
        <pc:sldMkLst>
          <pc:docMk/>
          <pc:sldMk cId="336392357" sldId="256"/>
        </pc:sldMkLst>
        <pc:spChg chg="mod">
          <ac:chgData name="Tegischer Lukas" userId="f78daebb-0565-485c-bd0e-1cd035e796ff" providerId="ADAL" clId="{40CC65B4-6967-4F77-9740-A35C9C91EFE6}" dt="2021-04-04T18:43:42.803" v="11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0CC65B4-6967-4F77-9740-A35C9C91EFE6}" dt="2021-04-04T19:09:10.674" v="300" actId="1076"/>
        <pc:sldMkLst>
          <pc:docMk/>
          <pc:sldMk cId="442268101" sldId="295"/>
        </pc:sldMkLst>
        <pc:spChg chg="mod">
          <ac:chgData name="Tegischer Lukas" userId="f78daebb-0565-485c-bd0e-1cd035e796ff" providerId="ADAL" clId="{40CC65B4-6967-4F77-9740-A35C9C91EFE6}" dt="2021-04-04T18:43:59.103" v="153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40CC65B4-6967-4F77-9740-A35C9C91EFE6}" dt="2021-04-04T18:44:03.278" v="155" actId="478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40CC65B4-6967-4F77-9740-A35C9C91EFE6}" dt="2021-04-04T18:44:03.278" v="155" actId="478"/>
          <ac:spMkLst>
            <pc:docMk/>
            <pc:sldMk cId="442268101" sldId="295"/>
            <ac:spMk id="6" creationId="{ADBD4DB5-A1D9-4760-8929-B9D0752259DC}"/>
          </ac:spMkLst>
        </pc:spChg>
        <pc:spChg chg="add mod">
          <ac:chgData name="Tegischer Lukas" userId="f78daebb-0565-485c-bd0e-1cd035e796ff" providerId="ADAL" clId="{40CC65B4-6967-4F77-9740-A35C9C91EFE6}" dt="2021-04-04T19:09:10.674" v="300" actId="1076"/>
          <ac:spMkLst>
            <pc:docMk/>
            <pc:sldMk cId="442268101" sldId="295"/>
            <ac:spMk id="8" creationId="{86232214-676C-4B33-B662-DCB8EAAD0900}"/>
          </ac:spMkLst>
        </pc:spChg>
        <pc:picChg chg="del">
          <ac:chgData name="Tegischer Lukas" userId="f78daebb-0565-485c-bd0e-1cd035e796ff" providerId="ADAL" clId="{40CC65B4-6967-4F77-9740-A35C9C91EFE6}" dt="2021-04-04T18:44:00.887" v="154" actId="478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65588257" sldId="300"/>
        </pc:sldMkLst>
      </pc:sldChg>
      <pc:sldChg chg="del">
        <pc:chgData name="Tegischer Lukas" userId="f78daebb-0565-485c-bd0e-1cd035e796ff" providerId="ADAL" clId="{40CC65B4-6967-4F77-9740-A35C9C91EFE6}" dt="2021-04-04T19:10:03.979" v="312" actId="47"/>
        <pc:sldMkLst>
          <pc:docMk/>
          <pc:sldMk cId="3594661750" sldId="325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330001075" sldId="326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1731357294" sldId="327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784363165" sldId="328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529241217" sldId="329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4129289585" sldId="330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433198970" sldId="332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3412643563" sldId="333"/>
        </pc:sldMkLst>
      </pc:sldChg>
      <pc:sldChg chg="del">
        <pc:chgData name="Tegischer Lukas" userId="f78daebb-0565-485c-bd0e-1cd035e796ff" providerId="ADAL" clId="{40CC65B4-6967-4F77-9740-A35C9C91EFE6}" dt="2021-04-04T19:14:52.620" v="463" actId="47"/>
        <pc:sldMkLst>
          <pc:docMk/>
          <pc:sldMk cId="2103733889" sldId="334"/>
        </pc:sldMkLst>
      </pc:sldChg>
      <pc:sldChg chg="addSp delSp modSp add mod delAnim">
        <pc:chgData name="Tegischer Lukas" userId="f78daebb-0565-485c-bd0e-1cd035e796ff" providerId="ADAL" clId="{40CC65B4-6967-4F77-9740-A35C9C91EFE6}" dt="2021-04-04T19:05:25.397" v="218" actId="20577"/>
        <pc:sldMkLst>
          <pc:docMk/>
          <pc:sldMk cId="1583130595" sldId="335"/>
        </pc:sldMkLst>
        <pc:spChg chg="del mod">
          <ac:chgData name="Tegischer Lukas" userId="f78daebb-0565-485c-bd0e-1cd035e796ff" providerId="ADAL" clId="{40CC65B4-6967-4F77-9740-A35C9C91EFE6}" dt="2021-04-04T18:48:33.950" v="191" actId="478"/>
          <ac:spMkLst>
            <pc:docMk/>
            <pc:sldMk cId="1583130595" sldId="33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0CC65B4-6967-4F77-9740-A35C9C91EFE6}" dt="2021-04-04T19:05:06.170" v="208" actId="1076"/>
          <ac:spMkLst>
            <pc:docMk/>
            <pc:sldMk cId="1583130595" sldId="335"/>
            <ac:spMk id="6" creationId="{7CFCF3A3-9A6E-4592-922F-7129930FB799}"/>
          </ac:spMkLst>
        </pc:spChg>
        <pc:spChg chg="del">
          <ac:chgData name="Tegischer Lukas" userId="f78daebb-0565-485c-bd0e-1cd035e796ff" providerId="ADAL" clId="{40CC65B4-6967-4F77-9740-A35C9C91EFE6}" dt="2021-04-04T18:48:19.543" v="190" actId="478"/>
          <ac:spMkLst>
            <pc:docMk/>
            <pc:sldMk cId="1583130595" sldId="335"/>
            <ac:spMk id="8" creationId="{86232214-676C-4B33-B662-DCB8EAAD0900}"/>
          </ac:spMkLst>
        </pc:spChg>
        <pc:spChg chg="add mod">
          <ac:chgData name="Tegischer Lukas" userId="f78daebb-0565-485c-bd0e-1cd035e796ff" providerId="ADAL" clId="{40CC65B4-6967-4F77-9740-A35C9C91EFE6}" dt="2021-04-04T19:05:17.412" v="212" actId="403"/>
          <ac:spMkLst>
            <pc:docMk/>
            <pc:sldMk cId="1583130595" sldId="335"/>
            <ac:spMk id="9" creationId="{77150897-6127-46F3-940B-AB579466BCA1}"/>
          </ac:spMkLst>
        </pc:spChg>
        <pc:spChg chg="add mod">
          <ac:chgData name="Tegischer Lukas" userId="f78daebb-0565-485c-bd0e-1cd035e796ff" providerId="ADAL" clId="{40CC65B4-6967-4F77-9740-A35C9C91EFE6}" dt="2021-04-04T19:05:25.397" v="218" actId="20577"/>
          <ac:spMkLst>
            <pc:docMk/>
            <pc:sldMk cId="1583130595" sldId="335"/>
            <ac:spMk id="10" creationId="{F704819B-50CB-4C02-A1F9-15A5419BEC8D}"/>
          </ac:spMkLst>
        </pc:spChg>
      </pc:sldChg>
      <pc:sldChg chg="addSp delSp modSp add mod">
        <pc:chgData name="Tegischer Lukas" userId="f78daebb-0565-485c-bd0e-1cd035e796ff" providerId="ADAL" clId="{40CC65B4-6967-4F77-9740-A35C9C91EFE6}" dt="2021-04-04T19:06:13.270" v="236" actId="20577"/>
        <pc:sldMkLst>
          <pc:docMk/>
          <pc:sldMk cId="1984965961" sldId="336"/>
        </pc:sldMkLst>
        <pc:spChg chg="del">
          <ac:chgData name="Tegischer Lukas" userId="f78daebb-0565-485c-bd0e-1cd035e796ff" providerId="ADAL" clId="{40CC65B4-6967-4F77-9740-A35C9C91EFE6}" dt="2021-04-04T19:05:38.233" v="220" actId="478"/>
          <ac:spMkLst>
            <pc:docMk/>
            <pc:sldMk cId="1984965961" sldId="336"/>
            <ac:spMk id="6" creationId="{7CFCF3A3-9A6E-4592-922F-7129930FB799}"/>
          </ac:spMkLst>
        </pc:spChg>
        <pc:spChg chg="add mod">
          <ac:chgData name="Tegischer Lukas" userId="f78daebb-0565-485c-bd0e-1cd035e796ff" providerId="ADAL" clId="{40CC65B4-6967-4F77-9740-A35C9C91EFE6}" dt="2021-04-04T19:06:13.270" v="236" actId="20577"/>
          <ac:spMkLst>
            <pc:docMk/>
            <pc:sldMk cId="1984965961" sldId="336"/>
            <ac:spMk id="7" creationId="{5AF7E3C4-EC48-4494-BEDE-6C4E9F4C3A1A}"/>
          </ac:spMkLst>
        </pc:spChg>
        <pc:spChg chg="mod">
          <ac:chgData name="Tegischer Lukas" userId="f78daebb-0565-485c-bd0e-1cd035e796ff" providerId="ADAL" clId="{40CC65B4-6967-4F77-9740-A35C9C91EFE6}" dt="2021-04-04T19:06:05.087" v="232" actId="20577"/>
          <ac:spMkLst>
            <pc:docMk/>
            <pc:sldMk cId="1984965961" sldId="336"/>
            <ac:spMk id="9" creationId="{77150897-6127-46F3-940B-AB579466BCA1}"/>
          </ac:spMkLst>
        </pc:spChg>
        <pc:spChg chg="mod">
          <ac:chgData name="Tegischer Lukas" userId="f78daebb-0565-485c-bd0e-1cd035e796ff" providerId="ADAL" clId="{40CC65B4-6967-4F77-9740-A35C9C91EFE6}" dt="2021-04-04T19:06:07.295" v="233" actId="20577"/>
          <ac:spMkLst>
            <pc:docMk/>
            <pc:sldMk cId="1984965961" sldId="336"/>
            <ac:spMk id="10" creationId="{F704819B-50CB-4C02-A1F9-15A5419BEC8D}"/>
          </ac:spMkLst>
        </pc:spChg>
      </pc:sldChg>
      <pc:sldChg chg="addSp delSp modSp add mod ord delAnim">
        <pc:chgData name="Tegischer Lukas" userId="f78daebb-0565-485c-bd0e-1cd035e796ff" providerId="ADAL" clId="{40CC65B4-6967-4F77-9740-A35C9C91EFE6}" dt="2021-04-04T19:10:07.759" v="315"/>
        <pc:sldMkLst>
          <pc:docMk/>
          <pc:sldMk cId="4013852081" sldId="337"/>
        </pc:sldMkLst>
        <pc:spChg chg="mod">
          <ac:chgData name="Tegischer Lukas" userId="f78daebb-0565-485c-bd0e-1cd035e796ff" providerId="ADAL" clId="{40CC65B4-6967-4F77-9740-A35C9C91EFE6}" dt="2021-04-04T19:06:33.475" v="279" actId="20577"/>
          <ac:spMkLst>
            <pc:docMk/>
            <pc:sldMk cId="4013852081" sldId="33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0CC65B4-6967-4F77-9740-A35C9C91EFE6}" dt="2021-04-04T19:09:47.048" v="311" actId="20577"/>
          <ac:spMkLst>
            <pc:docMk/>
            <pc:sldMk cId="4013852081" sldId="337"/>
            <ac:spMk id="6" creationId="{49735459-3714-4FFB-93FB-ABB364FB6670}"/>
          </ac:spMkLst>
        </pc:spChg>
        <pc:spChg chg="del">
          <ac:chgData name="Tegischer Lukas" userId="f78daebb-0565-485c-bd0e-1cd035e796ff" providerId="ADAL" clId="{40CC65B4-6967-4F77-9740-A35C9C91EFE6}" dt="2021-04-04T19:06:35.387" v="280" actId="478"/>
          <ac:spMkLst>
            <pc:docMk/>
            <pc:sldMk cId="4013852081" sldId="337"/>
            <ac:spMk id="8" creationId="{86232214-676C-4B33-B662-DCB8EAAD0900}"/>
          </ac:spMkLst>
        </pc:spChg>
      </pc:sldChg>
      <pc:sldChg chg="addSp delSp modSp add mod">
        <pc:chgData name="Tegischer Lukas" userId="f78daebb-0565-485c-bd0e-1cd035e796ff" providerId="ADAL" clId="{40CC65B4-6967-4F77-9740-A35C9C91EFE6}" dt="2021-04-04T19:14:26.400" v="460" actId="20577"/>
        <pc:sldMkLst>
          <pc:docMk/>
          <pc:sldMk cId="1106016573" sldId="338"/>
        </pc:sldMkLst>
        <pc:spChg chg="del">
          <ac:chgData name="Tegischer Lukas" userId="f78daebb-0565-485c-bd0e-1cd035e796ff" providerId="ADAL" clId="{40CC65B4-6967-4F77-9740-A35C9C91EFE6}" dt="2021-04-04T19:10:12.604" v="316" actId="478"/>
          <ac:spMkLst>
            <pc:docMk/>
            <pc:sldMk cId="1106016573" sldId="338"/>
            <ac:spMk id="7" creationId="{5AF7E3C4-EC48-4494-BEDE-6C4E9F4C3A1A}"/>
          </ac:spMkLst>
        </pc:spChg>
        <pc:spChg chg="add mod">
          <ac:chgData name="Tegischer Lukas" userId="f78daebb-0565-485c-bd0e-1cd035e796ff" providerId="ADAL" clId="{40CC65B4-6967-4F77-9740-A35C9C91EFE6}" dt="2021-04-04T19:14:26.400" v="460" actId="20577"/>
          <ac:spMkLst>
            <pc:docMk/>
            <pc:sldMk cId="1106016573" sldId="338"/>
            <ac:spMk id="8" creationId="{0875FC64-893C-4744-B310-B3CC0A86D7AA}"/>
          </ac:spMkLst>
        </pc:spChg>
        <pc:spChg chg="del">
          <ac:chgData name="Tegischer Lukas" userId="f78daebb-0565-485c-bd0e-1cd035e796ff" providerId="ADAL" clId="{40CC65B4-6967-4F77-9740-A35C9C91EFE6}" dt="2021-04-04T19:10:12.604" v="316" actId="478"/>
          <ac:spMkLst>
            <pc:docMk/>
            <pc:sldMk cId="1106016573" sldId="338"/>
            <ac:spMk id="9" creationId="{77150897-6127-46F3-940B-AB579466BCA1}"/>
          </ac:spMkLst>
        </pc:spChg>
        <pc:spChg chg="del">
          <ac:chgData name="Tegischer Lukas" userId="f78daebb-0565-485c-bd0e-1cd035e796ff" providerId="ADAL" clId="{40CC65B4-6967-4F77-9740-A35C9C91EFE6}" dt="2021-04-04T19:10:12.604" v="316" actId="478"/>
          <ac:spMkLst>
            <pc:docMk/>
            <pc:sldMk cId="1106016573" sldId="338"/>
            <ac:spMk id="10" creationId="{F704819B-50CB-4C02-A1F9-15A5419BEC8D}"/>
          </ac:spMkLst>
        </pc:spChg>
        <pc:spChg chg="add mod">
          <ac:chgData name="Tegischer Lukas" userId="f78daebb-0565-485c-bd0e-1cd035e796ff" providerId="ADAL" clId="{40CC65B4-6967-4F77-9740-A35C9C91EFE6}" dt="2021-04-04T19:10:45.064" v="333" actId="1076"/>
          <ac:spMkLst>
            <pc:docMk/>
            <pc:sldMk cId="1106016573" sldId="338"/>
            <ac:spMk id="11" creationId="{DC0C021D-C8B6-4D17-B9C8-7FF75464FAED}"/>
          </ac:spMkLst>
        </pc:spChg>
        <pc:spChg chg="add mod">
          <ac:chgData name="Tegischer Lukas" userId="f78daebb-0565-485c-bd0e-1cd035e796ff" providerId="ADAL" clId="{40CC65B4-6967-4F77-9740-A35C9C91EFE6}" dt="2021-04-04T19:10:52.974" v="340" actId="14100"/>
          <ac:spMkLst>
            <pc:docMk/>
            <pc:sldMk cId="1106016573" sldId="338"/>
            <ac:spMk id="12" creationId="{0D0F1618-FF62-4A1A-8A37-DF4F8ED9A8F3}"/>
          </ac:spMkLst>
        </pc:spChg>
        <pc:spChg chg="add mod">
          <ac:chgData name="Tegischer Lukas" userId="f78daebb-0565-485c-bd0e-1cd035e796ff" providerId="ADAL" clId="{40CC65B4-6967-4F77-9740-A35C9C91EFE6}" dt="2021-04-04T19:11:04.244" v="348" actId="1076"/>
          <ac:spMkLst>
            <pc:docMk/>
            <pc:sldMk cId="1106016573" sldId="338"/>
            <ac:spMk id="13" creationId="{7AB3FDE1-57CB-476F-8247-5BFC460EE238}"/>
          </ac:spMkLst>
        </pc:spChg>
      </pc:sldChg>
      <pc:sldChg chg="addSp delSp modSp add mod ord modAnim">
        <pc:chgData name="Tegischer Lukas" userId="f78daebb-0565-485c-bd0e-1cd035e796ff" providerId="ADAL" clId="{40CC65B4-6967-4F77-9740-A35C9C91EFE6}" dt="2021-04-04T19:12:42.194" v="402"/>
        <pc:sldMkLst>
          <pc:docMk/>
          <pc:sldMk cId="987408120" sldId="339"/>
        </pc:sldMkLst>
        <pc:spChg chg="mod">
          <ac:chgData name="Tegischer Lukas" userId="f78daebb-0565-485c-bd0e-1cd035e796ff" providerId="ADAL" clId="{40CC65B4-6967-4F77-9740-A35C9C91EFE6}" dt="2021-04-04T19:11:39.614" v="383" actId="20577"/>
          <ac:spMkLst>
            <pc:docMk/>
            <pc:sldMk cId="987408120" sldId="339"/>
            <ac:spMk id="2" creationId="{00000000-0000-0000-0000-000000000000}"/>
          </ac:spMkLst>
        </pc:spChg>
        <pc:spChg chg="del">
          <ac:chgData name="Tegischer Lukas" userId="f78daebb-0565-485c-bd0e-1cd035e796ff" providerId="ADAL" clId="{40CC65B4-6967-4F77-9740-A35C9C91EFE6}" dt="2021-04-04T19:11:45.195" v="384" actId="478"/>
          <ac:spMkLst>
            <pc:docMk/>
            <pc:sldMk cId="987408120" sldId="339"/>
            <ac:spMk id="6" creationId="{49735459-3714-4FFB-93FB-ABB364FB6670}"/>
          </ac:spMkLst>
        </pc:spChg>
        <pc:spChg chg="add mod">
          <ac:chgData name="Tegischer Lukas" userId="f78daebb-0565-485c-bd0e-1cd035e796ff" providerId="ADAL" clId="{40CC65B4-6967-4F77-9740-A35C9C91EFE6}" dt="2021-04-04T19:12:33.662" v="400" actId="403"/>
          <ac:spMkLst>
            <pc:docMk/>
            <pc:sldMk cId="987408120" sldId="339"/>
            <ac:spMk id="7" creationId="{3105205D-6480-45CA-93DF-B3FF1165CB4F}"/>
          </ac:spMkLst>
        </pc:spChg>
        <pc:graphicFrameChg chg="add del mod">
          <ac:chgData name="Tegischer Lukas" userId="f78daebb-0565-485c-bd0e-1cd035e796ff" providerId="ADAL" clId="{40CC65B4-6967-4F77-9740-A35C9C91EFE6}" dt="2021-04-04T19:12:00.320" v="386"/>
          <ac:graphicFrameMkLst>
            <pc:docMk/>
            <pc:sldMk cId="987408120" sldId="339"/>
            <ac:graphicFrameMk id="3" creationId="{A5461144-1B2F-487E-BBE4-03643D4D6D8E}"/>
          </ac:graphicFrameMkLst>
        </pc:graphicFrameChg>
      </pc:sldChg>
      <pc:sldChg chg="modSp add ord">
        <pc:chgData name="Tegischer Lukas" userId="f78daebb-0565-485c-bd0e-1cd035e796ff" providerId="ADAL" clId="{40CC65B4-6967-4F77-9740-A35C9C91EFE6}" dt="2021-04-04T19:14:30.930" v="461" actId="20577"/>
        <pc:sldMkLst>
          <pc:docMk/>
          <pc:sldMk cId="1297878496" sldId="340"/>
        </pc:sldMkLst>
        <pc:spChg chg="mod">
          <ac:chgData name="Tegischer Lukas" userId="f78daebb-0565-485c-bd0e-1cd035e796ff" providerId="ADAL" clId="{40CC65B4-6967-4F77-9740-A35C9C91EFE6}" dt="2021-04-04T19:14:30.930" v="461" actId="20577"/>
          <ac:spMkLst>
            <pc:docMk/>
            <pc:sldMk cId="1297878496" sldId="340"/>
            <ac:spMk id="6" creationId="{7CFCF3A3-9A6E-4592-922F-7129930FB799}"/>
          </ac:spMkLst>
        </pc:spChg>
        <pc:spChg chg="mod">
          <ac:chgData name="Tegischer Lukas" userId="f78daebb-0565-485c-bd0e-1cd035e796ff" providerId="ADAL" clId="{40CC65B4-6967-4F77-9740-A35C9C91EFE6}" dt="2021-04-04T19:13:20.953" v="413" actId="20577"/>
          <ac:spMkLst>
            <pc:docMk/>
            <pc:sldMk cId="1297878496" sldId="340"/>
            <ac:spMk id="9" creationId="{77150897-6127-46F3-940B-AB579466BCA1}"/>
          </ac:spMkLst>
        </pc:spChg>
        <pc:spChg chg="mod">
          <ac:chgData name="Tegischer Lukas" userId="f78daebb-0565-485c-bd0e-1cd035e796ff" providerId="ADAL" clId="{40CC65B4-6967-4F77-9740-A35C9C91EFE6}" dt="2021-04-04T19:13:24.331" v="421" actId="20577"/>
          <ac:spMkLst>
            <pc:docMk/>
            <pc:sldMk cId="1297878496" sldId="340"/>
            <ac:spMk id="10" creationId="{F704819B-50CB-4C02-A1F9-15A5419BEC8D}"/>
          </ac:spMkLst>
        </pc:spChg>
      </pc:sldChg>
      <pc:sldChg chg="addSp delSp modSp add mod ord">
        <pc:chgData name="Tegischer Lukas" userId="f78daebb-0565-485c-bd0e-1cd035e796ff" providerId="ADAL" clId="{40CC65B4-6967-4F77-9740-A35C9C91EFE6}" dt="2021-04-04T19:14:33.161" v="462" actId="20577"/>
        <pc:sldMkLst>
          <pc:docMk/>
          <pc:sldMk cId="2352617416" sldId="341"/>
        </pc:sldMkLst>
        <pc:spChg chg="mod">
          <ac:chgData name="Tegischer Lukas" userId="f78daebb-0565-485c-bd0e-1cd035e796ff" providerId="ADAL" clId="{40CC65B4-6967-4F77-9740-A35C9C91EFE6}" dt="2021-04-04T19:14:33.161" v="462" actId="20577"/>
          <ac:spMkLst>
            <pc:docMk/>
            <pc:sldMk cId="2352617416" sldId="341"/>
            <ac:spMk id="7" creationId="{5AF7E3C4-EC48-4494-BEDE-6C4E9F4C3A1A}"/>
          </ac:spMkLst>
        </pc:spChg>
        <pc:spChg chg="mod">
          <ac:chgData name="Tegischer Lukas" userId="f78daebb-0565-485c-bd0e-1cd035e796ff" providerId="ADAL" clId="{40CC65B4-6967-4F77-9740-A35C9C91EFE6}" dt="2021-04-04T19:13:37.217" v="434" actId="20577"/>
          <ac:spMkLst>
            <pc:docMk/>
            <pc:sldMk cId="2352617416" sldId="341"/>
            <ac:spMk id="9" creationId="{77150897-6127-46F3-940B-AB579466BCA1}"/>
          </ac:spMkLst>
        </pc:spChg>
        <pc:spChg chg="add del mod">
          <ac:chgData name="Tegischer Lukas" userId="f78daebb-0565-485c-bd0e-1cd035e796ff" providerId="ADAL" clId="{40CC65B4-6967-4F77-9740-A35C9C91EFE6}" dt="2021-04-04T19:13:59.740" v="455" actId="478"/>
          <ac:spMkLst>
            <pc:docMk/>
            <pc:sldMk cId="2352617416" sldId="341"/>
            <ac:spMk id="10" creationId="{F704819B-50CB-4C02-A1F9-15A5419BEC8D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3456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60097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0167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8369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Vektoren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Einheitsvektor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Der Einheitsvektor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C7A8371-EF1D-40CC-A4FF-01CE0B510CE8}"/>
              </a:ext>
            </a:extLst>
          </p:cNvPr>
          <p:cNvSpPr txBox="1"/>
          <p:nvPr/>
        </p:nvSpPr>
        <p:spPr>
          <a:xfrm>
            <a:off x="1471610" y="1072863"/>
            <a:ext cx="92487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der Geometrie sucht man oft Vektoren mit einer bestimmten Länge. Dazu ist es sinnvoll, den Einheitsvektor zu bilden.</a:t>
            </a:r>
            <a:endParaRPr lang="de-A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130CE6BC-811D-45D6-9A93-AFEB14CFBB4D}"/>
                  </a:ext>
                </a:extLst>
              </p:cNvPr>
              <p:cNvSpPr txBox="1"/>
              <p:nvPr/>
            </p:nvSpPr>
            <p:spPr>
              <a:xfrm>
                <a:off x="6353175" y="2077009"/>
                <a:ext cx="5838825" cy="33591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Der </a:t>
                </a:r>
                <a:r>
                  <a:rPr lang="de-AT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Einheitsvektor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AT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de-AT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de-AT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0</m:t>
                            </m:r>
                          </m:sub>
                        </m:sSub>
                      </m:e>
                    </m:acc>
                  </m:oMath>
                </a14:m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eines Vektors 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ist ein </a:t>
                </a:r>
                <a:r>
                  <a:rPr lang="de-AT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zu 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de-AT" sz="1800" b="1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de-AT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 paralleler Vektor 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mit </a:t>
                </a:r>
                <a:r>
                  <a:rPr lang="de-AT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Länge 1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. Rechnerisch erhält man</a:t>
                </a:r>
                <a14:m>
                  <m:oMath xmlns:m="http://schemas.openxmlformats.org/officeDocument/2006/math"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acc>
                      <m:accPr>
                        <m:chr m:val="⃑"/>
                        <m:ctrlP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AT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de-AT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de-AT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0</m:t>
                            </m:r>
                          </m:sub>
                        </m:sSub>
                      </m:e>
                    </m:acc>
                  </m:oMath>
                </a14:m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, indem man 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 durch seine Länge (=Betrag) dividiert. </a:t>
                </a:r>
              </a:p>
              <a:p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de-AT" sz="2400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de-AT" sz="2400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𝒂</m:t>
                              </m:r>
                            </m:e>
                            <m:sub>
                              <m:r>
                                <a:rPr lang="de-AT" sz="2400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𝟎</m:t>
                              </m:r>
                            </m:sub>
                          </m:sSub>
                        </m:e>
                      </m:acc>
                      <m:r>
                        <a:rPr lang="de-AT" sz="24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|</m:t>
                          </m:r>
                          <m:acc>
                            <m:accPr>
                              <m:chr m:val="⃑"/>
                              <m:ctrlPr>
                                <a:rPr lang="de-AT" sz="2400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accPr>
                            <m:e>
                              <m:r>
                                <a:rPr lang="de-AT" sz="2400" b="1" i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𝒂</m:t>
                              </m:r>
                            </m:e>
                          </m:acc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|</m:t>
                          </m:r>
                        </m:den>
                      </m:f>
                      <m:r>
                        <a:rPr lang="de-AT" sz="24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∙</m:t>
                      </m:r>
                      <m:acc>
                        <m:accPr>
                          <m:chr m:val="⃑"/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acc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Daraus ergibt sich ein Vektor, der dieselbe Richtung des ursprünglichen Vektors hat, allerdings die Länge 1 besitzt, d.h.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|</m:t>
                    </m:r>
                    <m:acc>
                      <m:accPr>
                        <m:chr m:val="⃑"/>
                        <m:ctrlPr>
                          <a:rPr lang="de-AT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AT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de-AT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de-AT" sz="18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0</m:t>
                            </m:r>
                          </m:sub>
                        </m:sSub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|=1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.</a:t>
                </a:r>
                <a:endParaRPr lang="de-AT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130CE6BC-811D-45D6-9A93-AFEB14CFBB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3175" y="2077009"/>
                <a:ext cx="5838825" cy="3359125"/>
              </a:xfrm>
              <a:prstGeom prst="rect">
                <a:avLst/>
              </a:prstGeom>
              <a:blipFill>
                <a:blip r:embed="rId4"/>
                <a:stretch>
                  <a:fillRect l="-835" t="-1089" b="-199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6EE9D9D4-3B38-44D7-9B19-F680A84B8A7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7654" b="34027"/>
          <a:stretch/>
        </p:blipFill>
        <p:spPr>
          <a:xfrm>
            <a:off x="228599" y="1959633"/>
            <a:ext cx="5965173" cy="4524375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C6446250-2AD5-48A6-9C8B-BEE658E80E67}"/>
              </a:ext>
            </a:extLst>
          </p:cNvPr>
          <p:cNvSpPr txBox="1"/>
          <p:nvPr/>
        </p:nvSpPr>
        <p:spPr>
          <a:xfrm>
            <a:off x="6353175" y="5785137"/>
            <a:ext cx="5635250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 einem Einheitsvektor kann man Strecken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gewünschter Länge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vorgegebener Richtung abtragen.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8503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8EA5839D-F6C2-485E-9EE5-5C6D471AB4AA}"/>
                  </a:ext>
                </a:extLst>
              </p:cNvPr>
              <p:cNvSpPr txBox="1"/>
              <p:nvPr/>
            </p:nvSpPr>
            <p:spPr>
              <a:xfrm>
                <a:off x="485775" y="221796"/>
                <a:ext cx="6096000" cy="3738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Bestimme den Einheitsvektor</a:t>
                </a:r>
                <a:r>
                  <a:rPr lang="de-AT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⃑"/>
                            <m:ctrlPr>
                              <a:rPr lang="de-AT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AT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de-AT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8EA5839D-F6C2-485E-9EE5-5C6D471AB4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75" y="221796"/>
                <a:ext cx="6096000" cy="373885"/>
              </a:xfrm>
              <a:prstGeom prst="rect">
                <a:avLst/>
              </a:prstGeom>
              <a:blipFill>
                <a:blip r:embed="rId4"/>
                <a:stretch>
                  <a:fillRect l="-900" t="-6452" b="-241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>
            <a:extLst>
              <a:ext uri="{FF2B5EF4-FFF2-40B4-BE49-F238E27FC236}">
                <a16:creationId xmlns:a16="http://schemas.microsoft.com/office/drawing/2014/main" id="{3BC865BB-7D8F-4A69-8BCA-9C0E7D476EDE}"/>
              </a:ext>
            </a:extLst>
          </p:cNvPr>
          <p:cNvSpPr txBox="1"/>
          <p:nvPr/>
        </p:nvSpPr>
        <p:spPr>
          <a:xfrm>
            <a:off x="485775" y="703533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>
                <a:highlight>
                  <a:srgbClr val="FFFF00"/>
                </a:highlight>
              </a:rPr>
              <a:t>Idee:</a:t>
            </a:r>
          </a:p>
        </p:txBody>
      </p:sp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75BFADA0-EC64-4F09-A68C-AB5DE88A7DCC}"/>
              </a:ext>
            </a:extLst>
          </p:cNvPr>
          <p:cNvCxnSpPr/>
          <p:nvPr/>
        </p:nvCxnSpPr>
        <p:spPr>
          <a:xfrm flipV="1">
            <a:off x="485775" y="1190625"/>
            <a:ext cx="1533525" cy="120015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99F1EB8E-ED24-45C3-83C3-CC8F3E54819B}"/>
              </a:ext>
            </a:extLst>
          </p:cNvPr>
          <p:cNvCxnSpPr>
            <a:cxnSpLocks/>
          </p:cNvCxnSpPr>
          <p:nvPr/>
        </p:nvCxnSpPr>
        <p:spPr>
          <a:xfrm flipV="1">
            <a:off x="752475" y="2298985"/>
            <a:ext cx="500062" cy="4191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3BAEBF68-C791-48FD-ACD4-CD9924CF206F}"/>
                  </a:ext>
                </a:extLst>
              </p:cNvPr>
              <p:cNvSpPr txBox="1"/>
              <p:nvPr/>
            </p:nvSpPr>
            <p:spPr>
              <a:xfrm>
                <a:off x="1933574" y="798690"/>
                <a:ext cx="2295525" cy="7838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3BAEBF68-C791-48FD-ACD4-CD9924CF20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3574" y="798690"/>
                <a:ext cx="2295525" cy="7838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0942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C427658-7D14-4F37-853E-0FF24B539BC9}"/>
                  </a:ext>
                </a:extLst>
              </p:cNvPr>
              <p:cNvSpPr txBox="1"/>
              <p:nvPr/>
            </p:nvSpPr>
            <p:spPr>
              <a:xfrm>
                <a:off x="203574" y="311372"/>
                <a:ext cx="7702175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2)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Gib einen zum Vektor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parallelen Vektor mit der Länge l an.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EC427658-7D14-4F37-853E-0FF24B539B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311372"/>
                <a:ext cx="7702175" cy="374846"/>
              </a:xfrm>
              <a:prstGeom prst="rect">
                <a:avLst/>
              </a:prstGeom>
              <a:blipFill>
                <a:blip r:embed="rId4"/>
                <a:stretch>
                  <a:fillRect l="-633" t="-6452" b="-241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>
            <a:extLst>
              <a:ext uri="{FF2B5EF4-FFF2-40B4-BE49-F238E27FC236}">
                <a16:creationId xmlns:a16="http://schemas.microsoft.com/office/drawing/2014/main" id="{F0E81CF0-2DAA-4BF6-8C04-BF81EA4C40C1}"/>
              </a:ext>
            </a:extLst>
          </p:cNvPr>
          <p:cNvSpPr txBox="1"/>
          <p:nvPr/>
        </p:nvSpPr>
        <p:spPr>
          <a:xfrm>
            <a:off x="485775" y="703533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>
                <a:highlight>
                  <a:srgbClr val="FFFF00"/>
                </a:highlight>
              </a:rPr>
              <a:t>Idee:</a:t>
            </a: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065809B6-6196-402B-B43F-F45599167919}"/>
              </a:ext>
            </a:extLst>
          </p:cNvPr>
          <p:cNvCxnSpPr/>
          <p:nvPr/>
        </p:nvCxnSpPr>
        <p:spPr>
          <a:xfrm flipV="1">
            <a:off x="485775" y="1190625"/>
            <a:ext cx="1533525" cy="120015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E57B2FFD-F329-42FC-98F7-B1AF094AF925}"/>
              </a:ext>
            </a:extLst>
          </p:cNvPr>
          <p:cNvCxnSpPr>
            <a:cxnSpLocks/>
          </p:cNvCxnSpPr>
          <p:nvPr/>
        </p:nvCxnSpPr>
        <p:spPr>
          <a:xfrm flipV="1">
            <a:off x="791017" y="2338595"/>
            <a:ext cx="514350" cy="41303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FB49E295-11AC-4995-8A37-DBEBC37B4330}"/>
              </a:ext>
            </a:extLst>
          </p:cNvPr>
          <p:cNvCxnSpPr>
            <a:cxnSpLocks/>
          </p:cNvCxnSpPr>
          <p:nvPr/>
        </p:nvCxnSpPr>
        <p:spPr>
          <a:xfrm flipV="1">
            <a:off x="1101021" y="2338595"/>
            <a:ext cx="1019175" cy="813502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862E74C9-D7DD-425B-BA49-64C0D6F7343C}"/>
                  </a:ext>
                </a:extLst>
              </p:cNvPr>
              <p:cNvSpPr txBox="1"/>
              <p:nvPr/>
            </p:nvSpPr>
            <p:spPr>
              <a:xfrm>
                <a:off x="3096126" y="888199"/>
                <a:ext cx="2807368" cy="922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de-AT" sz="24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862E74C9-D7DD-425B-BA49-64C0D6F734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6126" y="888199"/>
                <a:ext cx="2807368" cy="9221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5884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1C4C6DAB-9C34-4BAB-909D-3D37E78BA64F}"/>
                  </a:ext>
                </a:extLst>
              </p:cNvPr>
              <p:cNvSpPr txBox="1"/>
              <p:nvPr/>
            </p:nvSpPr>
            <p:spPr>
              <a:xfrm>
                <a:off x="304800" y="148041"/>
                <a:ext cx="9391650" cy="4022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300"/>
                  </a:spcBef>
                  <a:spcAft>
                    <a:spcPts val="2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3)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Finde jenen Punkt R, der sich l Einheiten entfernt von B in Richtung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befindet.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1C4C6DAB-9C34-4BAB-909D-3D37E78BA6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48041"/>
                <a:ext cx="9391650" cy="402226"/>
              </a:xfrm>
              <a:prstGeom prst="rect">
                <a:avLst/>
              </a:prstGeom>
              <a:blipFill>
                <a:blip r:embed="rId4"/>
                <a:stretch>
                  <a:fillRect l="-519" b="-2424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D5743B86-F53B-4C94-A235-9CC1CE05F451}"/>
                  </a:ext>
                </a:extLst>
              </p:cNvPr>
              <p:cNvSpPr txBox="1"/>
              <p:nvPr/>
            </p:nvSpPr>
            <p:spPr>
              <a:xfrm>
                <a:off x="3048000" y="722583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D5743B86-F53B-4C94-A235-9CC1CE05F4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722583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6F3E2E92-D7AD-4A6B-B2CA-F61BF25B178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9675" b="32398"/>
          <a:stretch/>
        </p:blipFill>
        <p:spPr>
          <a:xfrm>
            <a:off x="144378" y="1499249"/>
            <a:ext cx="7351069" cy="463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525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184</Words>
  <Application>Microsoft Office PowerPoint</Application>
  <PresentationFormat>Breitbild</PresentationFormat>
  <Paragraphs>22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Vektoren Der Einheitsvektor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101</cp:revision>
  <dcterms:created xsi:type="dcterms:W3CDTF">2020-04-09T06:13:57Z</dcterms:created>
  <dcterms:modified xsi:type="dcterms:W3CDTF">2022-11-04T10:59:06Z</dcterms:modified>
</cp:coreProperties>
</file>