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427" r:id="rId3"/>
    <p:sldId id="429" r:id="rId4"/>
    <p:sldId id="432" r:id="rId5"/>
    <p:sldId id="433" r:id="rId6"/>
    <p:sldId id="434" r:id="rId7"/>
    <p:sldId id="430" r:id="rId8"/>
    <p:sldId id="435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C313"/>
    <a:srgbClr val="FF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5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C08B5A80-B5F2-4812-A3B3-D3BAF63D1370}"/>
    <pc:docChg chg="undo custSel addSld delSld modSld">
      <pc:chgData name="Tegischer Lukas" userId="f78daebb-0565-485c-bd0e-1cd035e796ff" providerId="ADAL" clId="{C08B5A80-B5F2-4812-A3B3-D3BAF63D1370}" dt="2022-10-02T07:32:02.128" v="1343" actId="20577"/>
      <pc:docMkLst>
        <pc:docMk/>
      </pc:docMkLst>
      <pc:sldChg chg="modSp mod">
        <pc:chgData name="Tegischer Lukas" userId="f78daebb-0565-485c-bd0e-1cd035e796ff" providerId="ADAL" clId="{C08B5A80-B5F2-4812-A3B3-D3BAF63D1370}" dt="2022-10-02T07:32:02.128" v="134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08B5A80-B5F2-4812-A3B3-D3BAF63D1370}" dt="2022-10-02T07:32:02.128" v="134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Anim">
        <pc:chgData name="Tegischer Lukas" userId="f78daebb-0565-485c-bd0e-1cd035e796ff" providerId="ADAL" clId="{C08B5A80-B5F2-4812-A3B3-D3BAF63D1370}" dt="2022-10-02T07:25:06.147" v="1058"/>
        <pc:sldMkLst>
          <pc:docMk/>
          <pc:sldMk cId="4007401767" sldId="418"/>
        </pc:sldMkLst>
        <pc:spChg chg="add mod">
          <ac:chgData name="Tegischer Lukas" userId="f78daebb-0565-485c-bd0e-1cd035e796ff" providerId="ADAL" clId="{C08B5A80-B5F2-4812-A3B3-D3BAF63D1370}" dt="2022-10-02T07:03:08.348" v="268" actId="1076"/>
          <ac:spMkLst>
            <pc:docMk/>
            <pc:sldMk cId="4007401767" sldId="418"/>
            <ac:spMk id="2" creationId="{6D52CD0C-2837-DDF4-FD79-BE3A10650B26}"/>
          </ac:spMkLst>
        </pc:spChg>
        <pc:spChg chg="del mod">
          <ac:chgData name="Tegischer Lukas" userId="f78daebb-0565-485c-bd0e-1cd035e796ff" providerId="ADAL" clId="{C08B5A80-B5F2-4812-A3B3-D3BAF63D1370}" dt="2022-10-02T06:59:57.564" v="70" actId="478"/>
          <ac:spMkLst>
            <pc:docMk/>
            <pc:sldMk cId="4007401767" sldId="418"/>
            <ac:spMk id="3" creationId="{CBA8BFA2-17D6-3F4C-419C-0AE6CCFFA998}"/>
          </ac:spMkLst>
        </pc:spChg>
        <pc:spChg chg="add mod">
          <ac:chgData name="Tegischer Lukas" userId="f78daebb-0565-485c-bd0e-1cd035e796ff" providerId="ADAL" clId="{C08B5A80-B5F2-4812-A3B3-D3BAF63D1370}" dt="2022-10-02T07:05:51.633" v="411" actId="403"/>
          <ac:spMkLst>
            <pc:docMk/>
            <pc:sldMk cId="4007401767" sldId="418"/>
            <ac:spMk id="5" creationId="{052E16E8-A53D-85AB-E8E4-605E9ABB2A66}"/>
          </ac:spMkLst>
        </pc:spChg>
        <pc:spChg chg="del">
          <ac:chgData name="Tegischer Lukas" userId="f78daebb-0565-485c-bd0e-1cd035e796ff" providerId="ADAL" clId="{C08B5A80-B5F2-4812-A3B3-D3BAF63D1370}" dt="2022-10-02T06:59:39.412" v="47" actId="478"/>
          <ac:spMkLst>
            <pc:docMk/>
            <pc:sldMk cId="4007401767" sldId="418"/>
            <ac:spMk id="6" creationId="{3A754D05-DBFA-F622-F1F7-B60AAED4FEBB}"/>
          </ac:spMkLst>
        </pc:spChg>
        <pc:spChg chg="add mod">
          <ac:chgData name="Tegischer Lukas" userId="f78daebb-0565-485c-bd0e-1cd035e796ff" providerId="ADAL" clId="{C08B5A80-B5F2-4812-A3B3-D3BAF63D1370}" dt="2022-10-02T07:05:04.314" v="399" actId="1076"/>
          <ac:spMkLst>
            <pc:docMk/>
            <pc:sldMk cId="4007401767" sldId="418"/>
            <ac:spMk id="9" creationId="{2E0033B1-E7AB-B25B-8C2C-4EFDA377C012}"/>
          </ac:spMkLst>
        </pc:spChg>
        <pc:picChg chg="add del mod">
          <ac:chgData name="Tegischer Lukas" userId="f78daebb-0565-485c-bd0e-1cd035e796ff" providerId="ADAL" clId="{C08B5A80-B5F2-4812-A3B3-D3BAF63D1370}" dt="2022-10-02T07:02:07.206" v="216" actId="478"/>
          <ac:picMkLst>
            <pc:docMk/>
            <pc:sldMk cId="4007401767" sldId="418"/>
            <ac:picMk id="7" creationId="{80C6110B-89A1-8B70-B620-36C7E7E3DD14}"/>
          </ac:picMkLst>
        </pc:picChg>
        <pc:picChg chg="add mod">
          <ac:chgData name="Tegischer Lukas" userId="f78daebb-0565-485c-bd0e-1cd035e796ff" providerId="ADAL" clId="{C08B5A80-B5F2-4812-A3B3-D3BAF63D1370}" dt="2022-10-02T07:03:03.305" v="267" actId="1076"/>
          <ac:picMkLst>
            <pc:docMk/>
            <pc:sldMk cId="4007401767" sldId="418"/>
            <ac:picMk id="8" creationId="{4A4A30C1-6A7F-DB66-9D43-62B43C52078A}"/>
          </ac:picMkLst>
        </pc:picChg>
      </pc:sldChg>
      <pc:sldChg chg="addSp delSp modSp mod">
        <pc:chgData name="Tegischer Lukas" userId="f78daebb-0565-485c-bd0e-1cd035e796ff" providerId="ADAL" clId="{C08B5A80-B5F2-4812-A3B3-D3BAF63D1370}" dt="2022-10-02T07:29:30.991" v="1152" actId="1076"/>
        <pc:sldMkLst>
          <pc:docMk/>
          <pc:sldMk cId="2796332034" sldId="427"/>
        </pc:sldMkLst>
        <pc:spChg chg="del mod">
          <ac:chgData name="Tegischer Lukas" userId="f78daebb-0565-485c-bd0e-1cd035e796ff" providerId="ADAL" clId="{C08B5A80-B5F2-4812-A3B3-D3BAF63D1370}" dt="2022-10-02T07:29:01.358" v="1142" actId="478"/>
          <ac:spMkLst>
            <pc:docMk/>
            <pc:sldMk cId="2796332034" sldId="427"/>
            <ac:spMk id="3" creationId="{CBA8BFA2-17D6-3F4C-419C-0AE6CCFFA998}"/>
          </ac:spMkLst>
        </pc:spChg>
        <pc:spChg chg="del">
          <ac:chgData name="Tegischer Lukas" userId="f78daebb-0565-485c-bd0e-1cd035e796ff" providerId="ADAL" clId="{C08B5A80-B5F2-4812-A3B3-D3BAF63D1370}" dt="2022-10-02T07:29:09.203" v="1147" actId="478"/>
          <ac:spMkLst>
            <pc:docMk/>
            <pc:sldMk cId="2796332034" sldId="427"/>
            <ac:spMk id="4" creationId="{8DE5FDCF-3053-D54C-D069-193C367EED49}"/>
          </ac:spMkLst>
        </pc:spChg>
        <pc:spChg chg="add mod">
          <ac:chgData name="Tegischer Lukas" userId="f78daebb-0565-485c-bd0e-1cd035e796ff" providerId="ADAL" clId="{C08B5A80-B5F2-4812-A3B3-D3BAF63D1370}" dt="2022-10-02T07:29:07.097" v="1146" actId="14100"/>
          <ac:spMkLst>
            <pc:docMk/>
            <pc:sldMk cId="2796332034" sldId="427"/>
            <ac:spMk id="5" creationId="{AA0337EF-48FE-716E-169A-66E43BA857C9}"/>
          </ac:spMkLst>
        </pc:spChg>
        <pc:spChg chg="add mod">
          <ac:chgData name="Tegischer Lukas" userId="f78daebb-0565-485c-bd0e-1cd035e796ff" providerId="ADAL" clId="{C08B5A80-B5F2-4812-A3B3-D3BAF63D1370}" dt="2022-10-02T07:29:30.991" v="1152" actId="1076"/>
          <ac:spMkLst>
            <pc:docMk/>
            <pc:sldMk cId="2796332034" sldId="427"/>
            <ac:spMk id="7" creationId="{912FC5B4-CE44-593F-2D30-E87E9C5CA1D2}"/>
          </ac:spMkLst>
        </pc:spChg>
      </pc:sldChg>
      <pc:sldChg chg="addSp delSp modSp mod modAnim">
        <pc:chgData name="Tegischer Lukas" userId="f78daebb-0565-485c-bd0e-1cd035e796ff" providerId="ADAL" clId="{C08B5A80-B5F2-4812-A3B3-D3BAF63D1370}" dt="2022-10-02T07:31:28.703" v="1340"/>
        <pc:sldMkLst>
          <pc:docMk/>
          <pc:sldMk cId="2832239985" sldId="428"/>
        </pc:sldMkLst>
        <pc:spChg chg="del mod">
          <ac:chgData name="Tegischer Lukas" userId="f78daebb-0565-485c-bd0e-1cd035e796ff" providerId="ADAL" clId="{C08B5A80-B5F2-4812-A3B3-D3BAF63D1370}" dt="2022-10-02T07:30:27.720" v="1299" actId="478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C08B5A80-B5F2-4812-A3B3-D3BAF63D1370}" dt="2022-10-02T07:29:56.712" v="1153" actId="478"/>
          <ac:spMkLst>
            <pc:docMk/>
            <pc:sldMk cId="2832239985" sldId="428"/>
            <ac:spMk id="5" creationId="{FFB3053D-0C12-78B3-F40D-18BB2DF3A3C5}"/>
          </ac:spMkLst>
        </pc:spChg>
        <pc:spChg chg="add mod">
          <ac:chgData name="Tegischer Lukas" userId="f78daebb-0565-485c-bd0e-1cd035e796ff" providerId="ADAL" clId="{C08B5A80-B5F2-4812-A3B3-D3BAF63D1370}" dt="2022-10-02T07:31:13.164" v="1317" actId="1076"/>
          <ac:spMkLst>
            <pc:docMk/>
            <pc:sldMk cId="2832239985" sldId="428"/>
            <ac:spMk id="6" creationId="{C78C72CB-C4E9-E2A6-BF1A-2333F2BE01D3}"/>
          </ac:spMkLst>
        </pc:spChg>
        <pc:spChg chg="add mod">
          <ac:chgData name="Tegischer Lukas" userId="f78daebb-0565-485c-bd0e-1cd035e796ff" providerId="ADAL" clId="{C08B5A80-B5F2-4812-A3B3-D3BAF63D1370}" dt="2022-10-02T07:31:27.080" v="1339" actId="1076"/>
          <ac:spMkLst>
            <pc:docMk/>
            <pc:sldMk cId="2832239985" sldId="428"/>
            <ac:spMk id="7" creationId="{1B106228-BB02-81AF-5172-1CAE2C4B6720}"/>
          </ac:spMkLst>
        </pc:spChg>
        <pc:graphicFrameChg chg="add del mod">
          <ac:chgData name="Tegischer Lukas" userId="f78daebb-0565-485c-bd0e-1cd035e796ff" providerId="ADAL" clId="{C08B5A80-B5F2-4812-A3B3-D3BAF63D1370}" dt="2022-10-02T07:30:29.540" v="1300" actId="478"/>
          <ac:graphicFrameMkLst>
            <pc:docMk/>
            <pc:sldMk cId="2832239985" sldId="428"/>
            <ac:graphicFrameMk id="2" creationId="{A9E7F915-8B6D-A446-A6FF-9E7C76CE0818}"/>
          </ac:graphicFrameMkLst>
        </pc:graphicFrameChg>
      </pc:sldChg>
      <pc:sldChg chg="del">
        <pc:chgData name="Tegischer Lukas" userId="f78daebb-0565-485c-bd0e-1cd035e796ff" providerId="ADAL" clId="{C08B5A80-B5F2-4812-A3B3-D3BAF63D1370}" dt="2022-10-02T07:31:31.441" v="1341" actId="47"/>
        <pc:sldMkLst>
          <pc:docMk/>
          <pc:sldMk cId="3822087652" sldId="429"/>
        </pc:sldMkLst>
      </pc:sldChg>
      <pc:sldChg chg="del">
        <pc:chgData name="Tegischer Lukas" userId="f78daebb-0565-485c-bd0e-1cd035e796ff" providerId="ADAL" clId="{C08B5A80-B5F2-4812-A3B3-D3BAF63D1370}" dt="2022-10-02T07:31:31.441" v="1341" actId="47"/>
        <pc:sldMkLst>
          <pc:docMk/>
          <pc:sldMk cId="1874032401" sldId="430"/>
        </pc:sldMkLst>
      </pc:sldChg>
      <pc:sldChg chg="addSp delSp modSp add mod delAnim modAnim">
        <pc:chgData name="Tegischer Lukas" userId="f78daebb-0565-485c-bd0e-1cd035e796ff" providerId="ADAL" clId="{C08B5A80-B5F2-4812-A3B3-D3BAF63D1370}" dt="2022-10-02T07:08:59.684" v="505"/>
        <pc:sldMkLst>
          <pc:docMk/>
          <pc:sldMk cId="742277311" sldId="431"/>
        </pc:sldMkLst>
        <pc:spChg chg="mod">
          <ac:chgData name="Tegischer Lukas" userId="f78daebb-0565-485c-bd0e-1cd035e796ff" providerId="ADAL" clId="{C08B5A80-B5F2-4812-A3B3-D3BAF63D1370}" dt="2022-10-02T07:06:21.731" v="418" actId="1076"/>
          <ac:spMkLst>
            <pc:docMk/>
            <pc:sldMk cId="742277311" sldId="431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06:19.091" v="417" actId="1076"/>
          <ac:spMkLst>
            <pc:docMk/>
            <pc:sldMk cId="742277311" sldId="431"/>
            <ac:spMk id="4" creationId="{B9F5F282-BA93-C894-BB25-6F37BFCBB784}"/>
          </ac:spMkLst>
        </pc:spChg>
        <pc:spChg chg="del">
          <ac:chgData name="Tegischer Lukas" userId="f78daebb-0565-485c-bd0e-1cd035e796ff" providerId="ADAL" clId="{C08B5A80-B5F2-4812-A3B3-D3BAF63D1370}" dt="2022-10-02T07:05:28.210" v="402" actId="478"/>
          <ac:spMkLst>
            <pc:docMk/>
            <pc:sldMk cId="742277311" sldId="431"/>
            <ac:spMk id="5" creationId="{052E16E8-A53D-85AB-E8E4-605E9ABB2A66}"/>
          </ac:spMkLst>
        </pc:spChg>
        <pc:spChg chg="add mod">
          <ac:chgData name="Tegischer Lukas" userId="f78daebb-0565-485c-bd0e-1cd035e796ff" providerId="ADAL" clId="{C08B5A80-B5F2-4812-A3B3-D3BAF63D1370}" dt="2022-10-02T07:08:50.536" v="504" actId="122"/>
          <ac:spMkLst>
            <pc:docMk/>
            <pc:sldMk cId="742277311" sldId="431"/>
            <ac:spMk id="7" creationId="{864DEE15-FA0B-AAB5-6E94-71E4ABC50691}"/>
          </ac:spMkLst>
        </pc:spChg>
        <pc:spChg chg="del">
          <ac:chgData name="Tegischer Lukas" userId="f78daebb-0565-485c-bd0e-1cd035e796ff" providerId="ADAL" clId="{C08B5A80-B5F2-4812-A3B3-D3BAF63D1370}" dt="2022-10-02T07:06:24.413" v="419" actId="478"/>
          <ac:spMkLst>
            <pc:docMk/>
            <pc:sldMk cId="742277311" sldId="431"/>
            <ac:spMk id="9" creationId="{2E0033B1-E7AB-B25B-8C2C-4EFDA377C012}"/>
          </ac:spMkLst>
        </pc:spChg>
        <pc:spChg chg="add del mod">
          <ac:chgData name="Tegischer Lukas" userId="f78daebb-0565-485c-bd0e-1cd035e796ff" providerId="ADAL" clId="{C08B5A80-B5F2-4812-A3B3-D3BAF63D1370}" dt="2022-10-02T07:08:06.739" v="448" actId="478"/>
          <ac:spMkLst>
            <pc:docMk/>
            <pc:sldMk cId="742277311" sldId="431"/>
            <ac:spMk id="12" creationId="{1D4937BF-45F8-AD2B-2A63-D26934FDE4EB}"/>
          </ac:spMkLst>
        </pc:spChg>
        <pc:picChg chg="del">
          <ac:chgData name="Tegischer Lukas" userId="f78daebb-0565-485c-bd0e-1cd035e796ff" providerId="ADAL" clId="{C08B5A80-B5F2-4812-A3B3-D3BAF63D1370}" dt="2022-10-02T07:05:27.825" v="401" actId="478"/>
          <ac:picMkLst>
            <pc:docMk/>
            <pc:sldMk cId="742277311" sldId="431"/>
            <ac:picMk id="8" creationId="{4A4A30C1-6A7F-DB66-9D43-62B43C52078A}"/>
          </ac:picMkLst>
        </pc:picChg>
        <pc:picChg chg="add mod">
          <ac:chgData name="Tegischer Lukas" userId="f78daebb-0565-485c-bd0e-1cd035e796ff" providerId="ADAL" clId="{C08B5A80-B5F2-4812-A3B3-D3BAF63D1370}" dt="2022-10-02T07:07:25.107" v="440" actId="1076"/>
          <ac:picMkLst>
            <pc:docMk/>
            <pc:sldMk cId="742277311" sldId="431"/>
            <ac:picMk id="10" creationId="{FAF5A5CC-8CCF-FC8E-77F3-720D21140213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09:02.605" v="506"/>
        <pc:sldMkLst>
          <pc:docMk/>
          <pc:sldMk cId="994195444" sldId="432"/>
        </pc:sldMkLst>
        <pc:spChg chg="mod">
          <ac:chgData name="Tegischer Lukas" userId="f78daebb-0565-485c-bd0e-1cd035e796ff" providerId="ADAL" clId="{C08B5A80-B5F2-4812-A3B3-D3BAF63D1370}" dt="2022-10-02T07:08:47.826" v="503" actId="122"/>
          <ac:spMkLst>
            <pc:docMk/>
            <pc:sldMk cId="994195444" sldId="432"/>
            <ac:spMk id="7" creationId="{864DEE15-FA0B-AAB5-6E94-71E4ABC50691}"/>
          </ac:spMkLst>
        </pc:spChg>
        <pc:picChg chg="add mod">
          <ac:chgData name="Tegischer Lukas" userId="f78daebb-0565-485c-bd0e-1cd035e796ff" providerId="ADAL" clId="{C08B5A80-B5F2-4812-A3B3-D3BAF63D1370}" dt="2022-10-02T07:08:45.704" v="502" actId="1076"/>
          <ac:picMkLst>
            <pc:docMk/>
            <pc:sldMk cId="994195444" sldId="432"/>
            <ac:picMk id="3" creationId="{A42F9962-CF7C-CD6A-D454-65347A9C9C29}"/>
          </ac:picMkLst>
        </pc:picChg>
        <pc:picChg chg="del">
          <ac:chgData name="Tegischer Lukas" userId="f78daebb-0565-485c-bd0e-1cd035e796ff" providerId="ADAL" clId="{C08B5A80-B5F2-4812-A3B3-D3BAF63D1370}" dt="2022-10-02T07:08:40.208" v="498" actId="478"/>
          <ac:picMkLst>
            <pc:docMk/>
            <pc:sldMk cId="994195444" sldId="432"/>
            <ac:picMk id="10" creationId="{FAF5A5CC-8CCF-FC8E-77F3-720D21140213}"/>
          </ac:picMkLst>
        </pc:picChg>
      </pc:sldChg>
      <pc:sldChg chg="addSp delSp modSp add mod delAnim">
        <pc:chgData name="Tegischer Lukas" userId="f78daebb-0565-485c-bd0e-1cd035e796ff" providerId="ADAL" clId="{C08B5A80-B5F2-4812-A3B3-D3BAF63D1370}" dt="2022-10-02T07:13:47.153" v="674" actId="1076"/>
        <pc:sldMkLst>
          <pc:docMk/>
          <pc:sldMk cId="2008635579" sldId="433"/>
        </pc:sldMkLst>
        <pc:spChg chg="mod">
          <ac:chgData name="Tegischer Lukas" userId="f78daebb-0565-485c-bd0e-1cd035e796ff" providerId="ADAL" clId="{C08B5A80-B5F2-4812-A3B3-D3BAF63D1370}" dt="2022-10-02T07:10:25.774" v="540" actId="1076"/>
          <ac:spMkLst>
            <pc:docMk/>
            <pc:sldMk cId="2008635579" sldId="433"/>
            <ac:spMk id="2" creationId="{6D52CD0C-2837-DDF4-FD79-BE3A10650B26}"/>
          </ac:spMkLst>
        </pc:spChg>
        <pc:spChg chg="del">
          <ac:chgData name="Tegischer Lukas" userId="f78daebb-0565-485c-bd0e-1cd035e796ff" providerId="ADAL" clId="{C08B5A80-B5F2-4812-A3B3-D3BAF63D1370}" dt="2022-10-02T07:09:14.890" v="522" actId="478"/>
          <ac:spMkLst>
            <pc:docMk/>
            <pc:sldMk cId="2008635579" sldId="433"/>
            <ac:spMk id="4" creationId="{B9F5F282-BA93-C894-BB25-6F37BFCBB784}"/>
          </ac:spMkLst>
        </pc:spChg>
        <pc:spChg chg="add del">
          <ac:chgData name="Tegischer Lukas" userId="f78daebb-0565-485c-bd0e-1cd035e796ff" providerId="ADAL" clId="{C08B5A80-B5F2-4812-A3B3-D3BAF63D1370}" dt="2022-10-02T07:09:30.905" v="526"/>
          <ac:spMkLst>
            <pc:docMk/>
            <pc:sldMk cId="2008635579" sldId="433"/>
            <ac:spMk id="5" creationId="{6AD3E876-B9CD-2229-E954-78E6DDAFA20E}"/>
          </ac:spMkLst>
        </pc:spChg>
        <pc:spChg chg="add del">
          <ac:chgData name="Tegischer Lukas" userId="f78daebb-0565-485c-bd0e-1cd035e796ff" providerId="ADAL" clId="{C08B5A80-B5F2-4812-A3B3-D3BAF63D1370}" dt="2022-10-02T07:09:30.905" v="526"/>
          <ac:spMkLst>
            <pc:docMk/>
            <pc:sldMk cId="2008635579" sldId="433"/>
            <ac:spMk id="6" creationId="{FF74FC4D-F7FA-DB8C-C550-147F78B34D0A}"/>
          </ac:spMkLst>
        </pc:spChg>
        <pc:spChg chg="del">
          <ac:chgData name="Tegischer Lukas" userId="f78daebb-0565-485c-bd0e-1cd035e796ff" providerId="ADAL" clId="{C08B5A80-B5F2-4812-A3B3-D3BAF63D1370}" dt="2022-10-02T07:09:16.850" v="524" actId="478"/>
          <ac:spMkLst>
            <pc:docMk/>
            <pc:sldMk cId="2008635579" sldId="433"/>
            <ac:spMk id="7" creationId="{864DEE15-FA0B-AAB5-6E94-71E4ABC50691}"/>
          </ac:spMkLst>
        </pc:spChg>
        <pc:spChg chg="add del">
          <ac:chgData name="Tegischer Lukas" userId="f78daebb-0565-485c-bd0e-1cd035e796ff" providerId="ADAL" clId="{C08B5A80-B5F2-4812-A3B3-D3BAF63D1370}" dt="2022-10-02T07:10:05.426" v="528" actId="478"/>
          <ac:spMkLst>
            <pc:docMk/>
            <pc:sldMk cId="2008635579" sldId="433"/>
            <ac:spMk id="9" creationId="{65E2E472-036D-60B6-4BE2-305B000192E9}"/>
          </ac:spMkLst>
        </pc:spChg>
        <pc:spChg chg="add mod">
          <ac:chgData name="Tegischer Lukas" userId="f78daebb-0565-485c-bd0e-1cd035e796ff" providerId="ADAL" clId="{C08B5A80-B5F2-4812-A3B3-D3BAF63D1370}" dt="2022-10-02T07:13:43.122" v="673" actId="20577"/>
          <ac:spMkLst>
            <pc:docMk/>
            <pc:sldMk cId="2008635579" sldId="433"/>
            <ac:spMk id="11" creationId="{53118721-BFF7-73DE-7344-B8CCF423E869}"/>
          </ac:spMkLst>
        </pc:spChg>
        <pc:picChg chg="del">
          <ac:chgData name="Tegischer Lukas" userId="f78daebb-0565-485c-bd0e-1cd035e796ff" providerId="ADAL" clId="{C08B5A80-B5F2-4812-A3B3-D3BAF63D1370}" dt="2022-10-02T07:09:15.222" v="523" actId="478"/>
          <ac:picMkLst>
            <pc:docMk/>
            <pc:sldMk cId="2008635579" sldId="433"/>
            <ac:picMk id="3" creationId="{A42F9962-CF7C-CD6A-D454-65347A9C9C29}"/>
          </ac:picMkLst>
        </pc:picChg>
        <pc:picChg chg="add mod">
          <ac:chgData name="Tegischer Lukas" userId="f78daebb-0565-485c-bd0e-1cd035e796ff" providerId="ADAL" clId="{C08B5A80-B5F2-4812-A3B3-D3BAF63D1370}" dt="2022-10-02T07:13:47.153" v="674" actId="1076"/>
          <ac:picMkLst>
            <pc:docMk/>
            <pc:sldMk cId="2008635579" sldId="433"/>
            <ac:picMk id="12" creationId="{45233329-6325-E2E3-807D-ED3B8D275F37}"/>
          </ac:picMkLst>
        </pc:picChg>
        <pc:picChg chg="add del">
          <ac:chgData name="Tegischer Lukas" userId="f78daebb-0565-485c-bd0e-1cd035e796ff" providerId="ADAL" clId="{C08B5A80-B5F2-4812-A3B3-D3BAF63D1370}" dt="2022-10-02T07:09:30.905" v="526"/>
          <ac:picMkLst>
            <pc:docMk/>
            <pc:sldMk cId="2008635579" sldId="433"/>
            <ac:picMk id="1025" creationId="{DBCCDD2C-1845-7F93-7D6F-F8BE38C94E2A}"/>
          </ac:picMkLst>
        </pc:picChg>
      </pc:sldChg>
      <pc:sldChg chg="addSp delSp modSp add mod delAnim modAnim">
        <pc:chgData name="Tegischer Lukas" userId="f78daebb-0565-485c-bd0e-1cd035e796ff" providerId="ADAL" clId="{C08B5A80-B5F2-4812-A3B3-D3BAF63D1370}" dt="2022-10-02T07:12:32.514" v="582"/>
        <pc:sldMkLst>
          <pc:docMk/>
          <pc:sldMk cId="2261244441" sldId="434"/>
        </pc:sldMkLst>
        <pc:spChg chg="del">
          <ac:chgData name="Tegischer Lukas" userId="f78daebb-0565-485c-bd0e-1cd035e796ff" providerId="ADAL" clId="{C08B5A80-B5F2-4812-A3B3-D3BAF63D1370}" dt="2022-10-02T07:11:05.143" v="546" actId="478"/>
          <ac:spMkLst>
            <pc:docMk/>
            <pc:sldMk cId="2261244441" sldId="434"/>
            <ac:spMk id="4" creationId="{B9F5F282-BA93-C894-BB25-6F37BFCBB784}"/>
          </ac:spMkLst>
        </pc:spChg>
        <pc:spChg chg="add mod">
          <ac:chgData name="Tegischer Lukas" userId="f78daebb-0565-485c-bd0e-1cd035e796ff" providerId="ADAL" clId="{C08B5A80-B5F2-4812-A3B3-D3BAF63D1370}" dt="2022-10-02T07:12:00.126" v="570" actId="113"/>
          <ac:spMkLst>
            <pc:docMk/>
            <pc:sldMk cId="2261244441" sldId="434"/>
            <ac:spMk id="6" creationId="{62132715-3C1D-43F4-5A3D-C28026EF4581}"/>
          </ac:spMkLst>
        </pc:spChg>
        <pc:spChg chg="del">
          <ac:chgData name="Tegischer Lukas" userId="f78daebb-0565-485c-bd0e-1cd035e796ff" providerId="ADAL" clId="{C08B5A80-B5F2-4812-A3B3-D3BAF63D1370}" dt="2022-10-02T07:11:08.087" v="548" actId="478"/>
          <ac:spMkLst>
            <pc:docMk/>
            <pc:sldMk cId="2261244441" sldId="434"/>
            <ac:spMk id="7" creationId="{864DEE15-FA0B-AAB5-6E94-71E4ABC50691}"/>
          </ac:spMkLst>
        </pc:spChg>
        <pc:spChg chg="add mod">
          <ac:chgData name="Tegischer Lukas" userId="f78daebb-0565-485c-bd0e-1cd035e796ff" providerId="ADAL" clId="{C08B5A80-B5F2-4812-A3B3-D3BAF63D1370}" dt="2022-10-02T07:12:26.192" v="579" actId="1076"/>
          <ac:spMkLst>
            <pc:docMk/>
            <pc:sldMk cId="2261244441" sldId="434"/>
            <ac:spMk id="10" creationId="{A924A609-D5EE-D9F6-C16E-A767A5941AC1}"/>
          </ac:spMkLst>
        </pc:spChg>
        <pc:picChg chg="mod">
          <ac:chgData name="Tegischer Lukas" userId="f78daebb-0565-485c-bd0e-1cd035e796ff" providerId="ADAL" clId="{C08B5A80-B5F2-4812-A3B3-D3BAF63D1370}" dt="2022-10-02T07:11:30.031" v="557" actId="1076"/>
          <ac:picMkLst>
            <pc:docMk/>
            <pc:sldMk cId="2261244441" sldId="434"/>
            <ac:picMk id="3" creationId="{A42F9962-CF7C-CD6A-D454-65347A9C9C29}"/>
          </ac:picMkLst>
        </pc:picChg>
        <pc:picChg chg="add mod">
          <ac:chgData name="Tegischer Lukas" userId="f78daebb-0565-485c-bd0e-1cd035e796ff" providerId="ADAL" clId="{C08B5A80-B5F2-4812-A3B3-D3BAF63D1370}" dt="2022-10-02T07:11:31.051" v="558" actId="1076"/>
          <ac:picMkLst>
            <pc:docMk/>
            <pc:sldMk cId="2261244441" sldId="434"/>
            <ac:picMk id="8" creationId="{8AE5988C-C8FB-31A2-BF26-C491C03E99BA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17:18.377" v="749"/>
        <pc:sldMkLst>
          <pc:docMk/>
          <pc:sldMk cId="2324651131" sldId="435"/>
        </pc:sldMkLst>
        <pc:spChg chg="del">
          <ac:chgData name="Tegischer Lukas" userId="f78daebb-0565-485c-bd0e-1cd035e796ff" providerId="ADAL" clId="{C08B5A80-B5F2-4812-A3B3-D3BAF63D1370}" dt="2022-10-02T07:14:04.966" v="678" actId="478"/>
          <ac:spMkLst>
            <pc:docMk/>
            <pc:sldMk cId="2324651131" sldId="435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15:11.530" v="694" actId="1076"/>
          <ac:spMkLst>
            <pc:docMk/>
            <pc:sldMk cId="2324651131" sldId="435"/>
            <ac:spMk id="4" creationId="{03BA01EB-066F-6A77-DB0E-1FECB4ECD82C}"/>
          </ac:spMkLst>
        </pc:spChg>
        <pc:spChg chg="add mod">
          <ac:chgData name="Tegischer Lukas" userId="f78daebb-0565-485c-bd0e-1cd035e796ff" providerId="ADAL" clId="{C08B5A80-B5F2-4812-A3B3-D3BAF63D1370}" dt="2022-10-02T07:16:57.866" v="745" actId="1076"/>
          <ac:spMkLst>
            <pc:docMk/>
            <pc:sldMk cId="2324651131" sldId="435"/>
            <ac:spMk id="6" creationId="{4ACD2E4B-BA00-10DC-0DF4-7E0CA4F78EE7}"/>
          </ac:spMkLst>
        </pc:spChg>
        <pc:spChg chg="del">
          <ac:chgData name="Tegischer Lukas" userId="f78daebb-0565-485c-bd0e-1cd035e796ff" providerId="ADAL" clId="{C08B5A80-B5F2-4812-A3B3-D3BAF63D1370}" dt="2022-10-02T07:14:04.460" v="677" actId="478"/>
          <ac:spMkLst>
            <pc:docMk/>
            <pc:sldMk cId="2324651131" sldId="435"/>
            <ac:spMk id="11" creationId="{53118721-BFF7-73DE-7344-B8CCF423E869}"/>
          </ac:spMkLst>
        </pc:spChg>
        <pc:picChg chg="add mod">
          <ac:chgData name="Tegischer Lukas" userId="f78daebb-0565-485c-bd0e-1cd035e796ff" providerId="ADAL" clId="{C08B5A80-B5F2-4812-A3B3-D3BAF63D1370}" dt="2022-10-02T07:16:35.418" v="743" actId="1076"/>
          <ac:picMkLst>
            <pc:docMk/>
            <pc:sldMk cId="2324651131" sldId="435"/>
            <ac:picMk id="7" creationId="{8DF1CD0D-CE67-B0DF-16E7-A9EF9DA30499}"/>
          </ac:picMkLst>
        </pc:picChg>
        <pc:picChg chg="add mod">
          <ac:chgData name="Tegischer Lukas" userId="f78daebb-0565-485c-bd0e-1cd035e796ff" providerId="ADAL" clId="{C08B5A80-B5F2-4812-A3B3-D3BAF63D1370}" dt="2022-10-02T07:16:39.669" v="744" actId="1076"/>
          <ac:picMkLst>
            <pc:docMk/>
            <pc:sldMk cId="2324651131" sldId="435"/>
            <ac:picMk id="8" creationId="{45F3FE0C-9584-C3FB-B012-79C6CE018322}"/>
          </ac:picMkLst>
        </pc:picChg>
        <pc:picChg chg="del">
          <ac:chgData name="Tegischer Lukas" userId="f78daebb-0565-485c-bd0e-1cd035e796ff" providerId="ADAL" clId="{C08B5A80-B5F2-4812-A3B3-D3BAF63D1370}" dt="2022-10-02T07:14:03.694" v="676" actId="478"/>
          <ac:picMkLst>
            <pc:docMk/>
            <pc:sldMk cId="2324651131" sldId="435"/>
            <ac:picMk id="12" creationId="{45233329-6325-E2E3-807D-ED3B8D275F37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0:18.051" v="878"/>
        <pc:sldMkLst>
          <pc:docMk/>
          <pc:sldMk cId="3263651290" sldId="436"/>
        </pc:sldMkLst>
        <pc:spChg chg="del">
          <ac:chgData name="Tegischer Lukas" userId="f78daebb-0565-485c-bd0e-1cd035e796ff" providerId="ADAL" clId="{C08B5A80-B5F2-4812-A3B3-D3BAF63D1370}" dt="2022-10-02T07:17:37.751" v="756" actId="478"/>
          <ac:spMkLst>
            <pc:docMk/>
            <pc:sldMk cId="3263651290" sldId="436"/>
            <ac:spMk id="4" creationId="{03BA01EB-066F-6A77-DB0E-1FECB4ECD82C}"/>
          </ac:spMkLst>
        </pc:spChg>
        <pc:spChg chg="mod">
          <ac:chgData name="Tegischer Lukas" userId="f78daebb-0565-485c-bd0e-1cd035e796ff" providerId="ADAL" clId="{C08B5A80-B5F2-4812-A3B3-D3BAF63D1370}" dt="2022-10-02T07:17:39.673" v="757" actId="1076"/>
          <ac:spMkLst>
            <pc:docMk/>
            <pc:sldMk cId="3263651290" sldId="436"/>
            <ac:spMk id="6" creationId="{4ACD2E4B-BA00-10DC-0DF4-7E0CA4F78EE7}"/>
          </ac:spMkLst>
        </pc:spChg>
        <pc:picChg chg="add mod">
          <ac:chgData name="Tegischer Lukas" userId="f78daebb-0565-485c-bd0e-1cd035e796ff" providerId="ADAL" clId="{C08B5A80-B5F2-4812-A3B3-D3BAF63D1370}" dt="2022-10-02T07:17:41.850" v="759" actId="14100"/>
          <ac:picMkLst>
            <pc:docMk/>
            <pc:sldMk cId="3263651290" sldId="436"/>
            <ac:picMk id="2" creationId="{017B4030-E4DF-DEE0-AAF9-5515A2E5254D}"/>
          </ac:picMkLst>
        </pc:picChg>
        <pc:picChg chg="add mod">
          <ac:chgData name="Tegischer Lukas" userId="f78daebb-0565-485c-bd0e-1cd035e796ff" providerId="ADAL" clId="{C08B5A80-B5F2-4812-A3B3-D3BAF63D1370}" dt="2022-10-02T07:17:51.136" v="763" actId="1076"/>
          <ac:picMkLst>
            <pc:docMk/>
            <pc:sldMk cId="3263651290" sldId="436"/>
            <ac:picMk id="3" creationId="{772A87E6-38D4-8D58-F114-4D2939CE16BB}"/>
          </ac:picMkLst>
        </pc:picChg>
        <pc:picChg chg="del">
          <ac:chgData name="Tegischer Lukas" userId="f78daebb-0565-485c-bd0e-1cd035e796ff" providerId="ADAL" clId="{C08B5A80-B5F2-4812-A3B3-D3BAF63D1370}" dt="2022-10-02T07:17:21.674" v="750" actId="478"/>
          <ac:picMkLst>
            <pc:docMk/>
            <pc:sldMk cId="3263651290" sldId="436"/>
            <ac:picMk id="7" creationId="{8DF1CD0D-CE67-B0DF-16E7-A9EF9DA30499}"/>
          </ac:picMkLst>
        </pc:picChg>
        <pc:picChg chg="del">
          <ac:chgData name="Tegischer Lukas" userId="f78daebb-0565-485c-bd0e-1cd035e796ff" providerId="ADAL" clId="{C08B5A80-B5F2-4812-A3B3-D3BAF63D1370}" dt="2022-10-02T07:17:22.330" v="751" actId="478"/>
          <ac:picMkLst>
            <pc:docMk/>
            <pc:sldMk cId="3263651290" sldId="436"/>
            <ac:picMk id="8" creationId="{45F3FE0C-9584-C3FB-B012-79C6CE018322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2:17.668" v="995" actId="1076"/>
        <pc:sldMkLst>
          <pc:docMk/>
          <pc:sldMk cId="3279102412" sldId="437"/>
        </pc:sldMkLst>
        <pc:spChg chg="mod">
          <ac:chgData name="Tegischer Lukas" userId="f78daebb-0565-485c-bd0e-1cd035e796ff" providerId="ADAL" clId="{C08B5A80-B5F2-4812-A3B3-D3BAF63D1370}" dt="2022-10-02T07:18:00.786" v="765" actId="20577"/>
          <ac:spMkLst>
            <pc:docMk/>
            <pc:sldMk cId="3279102412" sldId="437"/>
            <ac:spMk id="6" creationId="{4ACD2E4B-BA00-10DC-0DF4-7E0CA4F78EE7}"/>
          </ac:spMkLst>
        </pc:spChg>
        <pc:spChg chg="add mod">
          <ac:chgData name="Tegischer Lukas" userId="f78daebb-0565-485c-bd0e-1cd035e796ff" providerId="ADAL" clId="{C08B5A80-B5F2-4812-A3B3-D3BAF63D1370}" dt="2022-10-02T07:21:46.109" v="935" actId="1076"/>
          <ac:spMkLst>
            <pc:docMk/>
            <pc:sldMk cId="3279102412" sldId="437"/>
            <ac:spMk id="8" creationId="{BCCECFA3-86D2-B354-5C25-F52B23908E5A}"/>
          </ac:spMkLst>
        </pc:spChg>
        <pc:spChg chg="add mod">
          <ac:chgData name="Tegischer Lukas" userId="f78daebb-0565-485c-bd0e-1cd035e796ff" providerId="ADAL" clId="{C08B5A80-B5F2-4812-A3B3-D3BAF63D1370}" dt="2022-10-02T07:21:43.180" v="934" actId="1076"/>
          <ac:spMkLst>
            <pc:docMk/>
            <pc:sldMk cId="3279102412" sldId="437"/>
            <ac:spMk id="9" creationId="{2386A225-E51D-755F-8516-23CE87003CB4}"/>
          </ac:spMkLst>
        </pc:spChg>
        <pc:spChg chg="add mod">
          <ac:chgData name="Tegischer Lukas" userId="f78daebb-0565-485c-bd0e-1cd035e796ff" providerId="ADAL" clId="{C08B5A80-B5F2-4812-A3B3-D3BAF63D1370}" dt="2022-10-02T07:21:48.399" v="936" actId="1076"/>
          <ac:spMkLst>
            <pc:docMk/>
            <pc:sldMk cId="3279102412" sldId="437"/>
            <ac:spMk id="10" creationId="{F2336F8C-A8A5-C3EE-66C6-F0CD3C85191C}"/>
          </ac:spMkLst>
        </pc:spChg>
        <pc:spChg chg="add mod">
          <ac:chgData name="Tegischer Lukas" userId="f78daebb-0565-485c-bd0e-1cd035e796ff" providerId="ADAL" clId="{C08B5A80-B5F2-4812-A3B3-D3BAF63D1370}" dt="2022-10-02T07:22:17.668" v="995" actId="1076"/>
          <ac:spMkLst>
            <pc:docMk/>
            <pc:sldMk cId="3279102412" sldId="437"/>
            <ac:spMk id="11" creationId="{E760F89E-45FE-896C-B316-320F7DC41052}"/>
          </ac:spMkLst>
        </pc:spChg>
        <pc:picChg chg="del">
          <ac:chgData name="Tegischer Lukas" userId="f78daebb-0565-485c-bd0e-1cd035e796ff" providerId="ADAL" clId="{C08B5A80-B5F2-4812-A3B3-D3BAF63D1370}" dt="2022-10-02T07:18:01.715" v="766" actId="478"/>
          <ac:picMkLst>
            <pc:docMk/>
            <pc:sldMk cId="3279102412" sldId="437"/>
            <ac:picMk id="2" creationId="{017B4030-E4DF-DEE0-AAF9-5515A2E5254D}"/>
          </ac:picMkLst>
        </pc:picChg>
        <pc:picChg chg="del">
          <ac:chgData name="Tegischer Lukas" userId="f78daebb-0565-485c-bd0e-1cd035e796ff" providerId="ADAL" clId="{C08B5A80-B5F2-4812-A3B3-D3BAF63D1370}" dt="2022-10-02T07:18:02.118" v="767" actId="478"/>
          <ac:picMkLst>
            <pc:docMk/>
            <pc:sldMk cId="3279102412" sldId="437"/>
            <ac:picMk id="3" creationId="{772A87E6-38D4-8D58-F114-4D2939CE16BB}"/>
          </ac:picMkLst>
        </pc:picChg>
        <pc:picChg chg="add mod">
          <ac:chgData name="Tegischer Lukas" userId="f78daebb-0565-485c-bd0e-1cd035e796ff" providerId="ADAL" clId="{C08B5A80-B5F2-4812-A3B3-D3BAF63D1370}" dt="2022-10-02T07:18:09.513" v="771" actId="1076"/>
          <ac:picMkLst>
            <pc:docMk/>
            <pc:sldMk cId="3279102412" sldId="437"/>
            <ac:picMk id="4" creationId="{4BDAFA44-F57D-C656-BDF6-8535DC2D6AF5}"/>
          </ac:picMkLst>
        </pc:picChg>
        <pc:picChg chg="add mod">
          <ac:chgData name="Tegischer Lukas" userId="f78daebb-0565-485c-bd0e-1cd035e796ff" providerId="ADAL" clId="{C08B5A80-B5F2-4812-A3B3-D3BAF63D1370}" dt="2022-10-02T07:18:28.499" v="774" actId="14100"/>
          <ac:picMkLst>
            <pc:docMk/>
            <pc:sldMk cId="3279102412" sldId="437"/>
            <ac:picMk id="5" creationId="{8369063C-7DE9-BABE-F63F-42DBAF7F7384}"/>
          </ac:picMkLst>
        </pc:picChg>
      </pc:sldChg>
      <pc:sldChg chg="addSp delSp modSp add del mod delAnim modAnim">
        <pc:chgData name="Tegischer Lukas" userId="f78daebb-0565-485c-bd0e-1cd035e796ff" providerId="ADAL" clId="{C08B5A80-B5F2-4812-A3B3-D3BAF63D1370}" dt="2022-10-02T07:25:30.411" v="1059" actId="47"/>
        <pc:sldMkLst>
          <pc:docMk/>
          <pc:sldMk cId="252100780" sldId="438"/>
        </pc:sldMkLst>
        <pc:spChg chg="mod">
          <ac:chgData name="Tegischer Lukas" userId="f78daebb-0565-485c-bd0e-1cd035e796ff" providerId="ADAL" clId="{C08B5A80-B5F2-4812-A3B3-D3BAF63D1370}" dt="2022-10-02T07:20:38.536" v="886" actId="20577"/>
          <ac:spMkLst>
            <pc:docMk/>
            <pc:sldMk cId="252100780" sldId="438"/>
            <ac:spMk id="6" creationId="{4ACD2E4B-BA00-10DC-0DF4-7E0CA4F78EE7}"/>
          </ac:spMkLst>
        </pc:spChg>
        <pc:spChg chg="add mod">
          <ac:chgData name="Tegischer Lukas" userId="f78daebb-0565-485c-bd0e-1cd035e796ff" providerId="ADAL" clId="{C08B5A80-B5F2-4812-A3B3-D3BAF63D1370}" dt="2022-10-02T07:22:52.361" v="1009" actId="20577"/>
          <ac:spMkLst>
            <pc:docMk/>
            <pc:sldMk cId="252100780" sldId="438"/>
            <ac:spMk id="7" creationId="{FFF2FB10-E5E5-3289-2A05-139E6E8F7DAE}"/>
          </ac:spMkLst>
        </pc:spChg>
        <pc:spChg chg="mod">
          <ac:chgData name="Tegischer Lukas" userId="f78daebb-0565-485c-bd0e-1cd035e796ff" providerId="ADAL" clId="{C08B5A80-B5F2-4812-A3B3-D3BAF63D1370}" dt="2022-10-02T07:22:24.698" v="997" actId="1076"/>
          <ac:spMkLst>
            <pc:docMk/>
            <pc:sldMk cId="252100780" sldId="438"/>
            <ac:spMk id="8" creationId="{BCCECFA3-86D2-B354-5C25-F52B23908E5A}"/>
          </ac:spMkLst>
        </pc:spChg>
        <pc:spChg chg="mod">
          <ac:chgData name="Tegischer Lukas" userId="f78daebb-0565-485c-bd0e-1cd035e796ff" providerId="ADAL" clId="{C08B5A80-B5F2-4812-A3B3-D3BAF63D1370}" dt="2022-10-02T07:22:27.122" v="998" actId="1076"/>
          <ac:spMkLst>
            <pc:docMk/>
            <pc:sldMk cId="252100780" sldId="438"/>
            <ac:spMk id="9" creationId="{2386A225-E51D-755F-8516-23CE87003CB4}"/>
          </ac:spMkLst>
        </pc:spChg>
        <pc:spChg chg="mod">
          <ac:chgData name="Tegischer Lukas" userId="f78daebb-0565-485c-bd0e-1cd035e796ff" providerId="ADAL" clId="{C08B5A80-B5F2-4812-A3B3-D3BAF63D1370}" dt="2022-10-02T07:22:29.933" v="999" actId="1076"/>
          <ac:spMkLst>
            <pc:docMk/>
            <pc:sldMk cId="252100780" sldId="438"/>
            <ac:spMk id="10" creationId="{F2336F8C-A8A5-C3EE-66C6-F0CD3C85191C}"/>
          </ac:spMkLst>
        </pc:spChg>
        <pc:picChg chg="add mod">
          <ac:chgData name="Tegischer Lukas" userId="f78daebb-0565-485c-bd0e-1cd035e796ff" providerId="ADAL" clId="{C08B5A80-B5F2-4812-A3B3-D3BAF63D1370}" dt="2022-10-02T07:20:48.852" v="893" actId="1076"/>
          <ac:picMkLst>
            <pc:docMk/>
            <pc:sldMk cId="252100780" sldId="438"/>
            <ac:picMk id="2" creationId="{708B4672-92DB-AB7D-6241-B0E4720BEAD9}"/>
          </ac:picMkLst>
        </pc:picChg>
        <pc:picChg chg="add mod">
          <ac:chgData name="Tegischer Lukas" userId="f78daebb-0565-485c-bd0e-1cd035e796ff" providerId="ADAL" clId="{C08B5A80-B5F2-4812-A3B3-D3BAF63D1370}" dt="2022-10-02T07:21:04.074" v="899" actId="1076"/>
          <ac:picMkLst>
            <pc:docMk/>
            <pc:sldMk cId="252100780" sldId="438"/>
            <ac:picMk id="3" creationId="{887AE757-09B7-56B9-5C92-298BE2FE7804}"/>
          </ac:picMkLst>
        </pc:picChg>
        <pc:picChg chg="del mod">
          <ac:chgData name="Tegischer Lukas" userId="f78daebb-0565-485c-bd0e-1cd035e796ff" providerId="ADAL" clId="{C08B5A80-B5F2-4812-A3B3-D3BAF63D1370}" dt="2022-10-02T07:20:40.211" v="888" actId="478"/>
          <ac:picMkLst>
            <pc:docMk/>
            <pc:sldMk cId="252100780" sldId="438"/>
            <ac:picMk id="4" creationId="{4BDAFA44-F57D-C656-BDF6-8535DC2D6AF5}"/>
          </ac:picMkLst>
        </pc:picChg>
        <pc:picChg chg="del">
          <ac:chgData name="Tegischer Lukas" userId="f78daebb-0565-485c-bd0e-1cd035e796ff" providerId="ADAL" clId="{C08B5A80-B5F2-4812-A3B3-D3BAF63D1370}" dt="2022-10-02T07:20:40.561" v="889" actId="478"/>
          <ac:picMkLst>
            <pc:docMk/>
            <pc:sldMk cId="252100780" sldId="438"/>
            <ac:picMk id="5" creationId="{8369063C-7DE9-BABE-F63F-42DBAF7F7384}"/>
          </ac:picMkLst>
        </pc:picChg>
      </pc:sldChg>
      <pc:sldChg chg="add">
        <pc:chgData name="Tegischer Lukas" userId="f78daebb-0565-485c-bd0e-1cd035e796ff" providerId="ADAL" clId="{C08B5A80-B5F2-4812-A3B3-D3BAF63D1370}" dt="2022-10-02T07:23:10.620" v="1019"/>
        <pc:sldMkLst>
          <pc:docMk/>
          <pc:sldMk cId="420183143" sldId="439"/>
        </pc:sldMkLst>
      </pc:sldChg>
      <pc:sldChg chg="addSp delSp modSp add mod delAnim">
        <pc:chgData name="Tegischer Lukas" userId="f78daebb-0565-485c-bd0e-1cd035e796ff" providerId="ADAL" clId="{C08B5A80-B5F2-4812-A3B3-D3BAF63D1370}" dt="2022-10-02T07:24:27.763" v="1053" actId="20577"/>
        <pc:sldMkLst>
          <pc:docMk/>
          <pc:sldMk cId="563266072" sldId="440"/>
        </pc:sldMkLst>
        <pc:spChg chg="mod">
          <ac:chgData name="Tegischer Lukas" userId="f78daebb-0565-485c-bd0e-1cd035e796ff" providerId="ADAL" clId="{C08B5A80-B5F2-4812-A3B3-D3BAF63D1370}" dt="2022-10-02T07:23:40.708" v="1023" actId="20577"/>
          <ac:spMkLst>
            <pc:docMk/>
            <pc:sldMk cId="563266072" sldId="440"/>
            <ac:spMk id="6" creationId="{4ACD2E4B-BA00-10DC-0DF4-7E0CA4F78EE7}"/>
          </ac:spMkLst>
        </pc:spChg>
        <pc:spChg chg="mod">
          <ac:chgData name="Tegischer Lukas" userId="f78daebb-0565-485c-bd0e-1cd035e796ff" providerId="ADAL" clId="{C08B5A80-B5F2-4812-A3B3-D3BAF63D1370}" dt="2022-10-02T07:24:27.763" v="1053" actId="20577"/>
          <ac:spMkLst>
            <pc:docMk/>
            <pc:sldMk cId="563266072" sldId="440"/>
            <ac:spMk id="7" creationId="{FFF2FB10-E5E5-3289-2A05-139E6E8F7DAE}"/>
          </ac:spMkLst>
        </pc:spChg>
        <pc:spChg chg="mod">
          <ac:chgData name="Tegischer Lukas" userId="f78daebb-0565-485c-bd0e-1cd035e796ff" providerId="ADAL" clId="{C08B5A80-B5F2-4812-A3B3-D3BAF63D1370}" dt="2022-10-02T07:24:05.525" v="1039" actId="20577"/>
          <ac:spMkLst>
            <pc:docMk/>
            <pc:sldMk cId="563266072" sldId="440"/>
            <ac:spMk id="8" creationId="{BCCECFA3-86D2-B354-5C25-F52B23908E5A}"/>
          </ac:spMkLst>
        </pc:spChg>
        <pc:spChg chg="mod">
          <ac:chgData name="Tegischer Lukas" userId="f78daebb-0565-485c-bd0e-1cd035e796ff" providerId="ADAL" clId="{C08B5A80-B5F2-4812-A3B3-D3BAF63D1370}" dt="2022-10-02T07:24:11.315" v="1043" actId="20577"/>
          <ac:spMkLst>
            <pc:docMk/>
            <pc:sldMk cId="563266072" sldId="440"/>
            <ac:spMk id="9" creationId="{2386A225-E51D-755F-8516-23CE87003CB4}"/>
          </ac:spMkLst>
        </pc:spChg>
        <pc:spChg chg="mod">
          <ac:chgData name="Tegischer Lukas" userId="f78daebb-0565-485c-bd0e-1cd035e796ff" providerId="ADAL" clId="{C08B5A80-B5F2-4812-A3B3-D3BAF63D1370}" dt="2022-10-02T07:24:22.161" v="1051" actId="20577"/>
          <ac:spMkLst>
            <pc:docMk/>
            <pc:sldMk cId="563266072" sldId="440"/>
            <ac:spMk id="10" creationId="{F2336F8C-A8A5-C3EE-66C6-F0CD3C85191C}"/>
          </ac:spMkLst>
        </pc:spChg>
        <pc:picChg chg="del">
          <ac:chgData name="Tegischer Lukas" userId="f78daebb-0565-485c-bd0e-1cd035e796ff" providerId="ADAL" clId="{C08B5A80-B5F2-4812-A3B3-D3BAF63D1370}" dt="2022-10-02T07:23:42.466" v="1024" actId="478"/>
          <ac:picMkLst>
            <pc:docMk/>
            <pc:sldMk cId="563266072" sldId="440"/>
            <ac:picMk id="2" creationId="{708B4672-92DB-AB7D-6241-B0E4720BEAD9}"/>
          </ac:picMkLst>
        </pc:picChg>
        <pc:picChg chg="del">
          <ac:chgData name="Tegischer Lukas" userId="f78daebb-0565-485c-bd0e-1cd035e796ff" providerId="ADAL" clId="{C08B5A80-B5F2-4812-A3B3-D3BAF63D1370}" dt="2022-10-02T07:23:42.745" v="1025" actId="478"/>
          <ac:picMkLst>
            <pc:docMk/>
            <pc:sldMk cId="563266072" sldId="440"/>
            <ac:picMk id="3" creationId="{887AE757-09B7-56B9-5C92-298BE2FE7804}"/>
          </ac:picMkLst>
        </pc:picChg>
        <pc:picChg chg="add mod">
          <ac:chgData name="Tegischer Lukas" userId="f78daebb-0565-485c-bd0e-1cd035e796ff" providerId="ADAL" clId="{C08B5A80-B5F2-4812-A3B3-D3BAF63D1370}" dt="2022-10-02T07:23:51.200" v="1030" actId="1076"/>
          <ac:picMkLst>
            <pc:docMk/>
            <pc:sldMk cId="563266072" sldId="440"/>
            <ac:picMk id="4" creationId="{64AD20F5-7588-BF35-21E5-BC54C03CB73C}"/>
          </ac:picMkLst>
        </pc:picChg>
        <pc:picChg chg="add mod">
          <ac:chgData name="Tegischer Lukas" userId="f78daebb-0565-485c-bd0e-1cd035e796ff" providerId="ADAL" clId="{C08B5A80-B5F2-4812-A3B3-D3BAF63D1370}" dt="2022-10-02T07:24:00.669" v="1034" actId="1076"/>
          <ac:picMkLst>
            <pc:docMk/>
            <pc:sldMk cId="563266072" sldId="440"/>
            <ac:picMk id="5" creationId="{51A4A050-A317-90C6-7DB3-7132CCC5EA27}"/>
          </ac:picMkLst>
        </pc:picChg>
      </pc:sldChg>
      <pc:sldChg chg="addSp delSp modSp add mod modAnim">
        <pc:chgData name="Tegischer Lukas" userId="f78daebb-0565-485c-bd0e-1cd035e796ff" providerId="ADAL" clId="{C08B5A80-B5F2-4812-A3B3-D3BAF63D1370}" dt="2022-10-02T07:27:01.481" v="1096" actId="403"/>
        <pc:sldMkLst>
          <pc:docMk/>
          <pc:sldMk cId="2390623837" sldId="441"/>
        </pc:sldMkLst>
        <pc:spChg chg="mod">
          <ac:chgData name="Tegischer Lukas" userId="f78daebb-0565-485c-bd0e-1cd035e796ff" providerId="ADAL" clId="{C08B5A80-B5F2-4812-A3B3-D3BAF63D1370}" dt="2022-10-02T07:25:54.823" v="1078" actId="20577"/>
          <ac:spMkLst>
            <pc:docMk/>
            <pc:sldMk cId="2390623837" sldId="441"/>
            <ac:spMk id="2" creationId="{6D52CD0C-2837-DDF4-FD79-BE3A10650B26}"/>
          </ac:spMkLst>
        </pc:spChg>
        <pc:spChg chg="add mod">
          <ac:chgData name="Tegischer Lukas" userId="f78daebb-0565-485c-bd0e-1cd035e796ff" providerId="ADAL" clId="{C08B5A80-B5F2-4812-A3B3-D3BAF63D1370}" dt="2022-10-02T07:27:01.481" v="1096" actId="403"/>
          <ac:spMkLst>
            <pc:docMk/>
            <pc:sldMk cId="2390623837" sldId="441"/>
            <ac:spMk id="4" creationId="{F160CB9A-921B-B326-E2A6-E98E861B4B11}"/>
          </ac:spMkLst>
        </pc:spChg>
        <pc:spChg chg="del">
          <ac:chgData name="Tegischer Lukas" userId="f78daebb-0565-485c-bd0e-1cd035e796ff" providerId="ADAL" clId="{C08B5A80-B5F2-4812-A3B3-D3BAF63D1370}" dt="2022-10-02T07:25:56.515" v="1079" actId="478"/>
          <ac:spMkLst>
            <pc:docMk/>
            <pc:sldMk cId="2390623837" sldId="441"/>
            <ac:spMk id="11" creationId="{53118721-BFF7-73DE-7344-B8CCF423E869}"/>
          </ac:spMkLst>
        </pc:spChg>
        <pc:picChg chg="del">
          <ac:chgData name="Tegischer Lukas" userId="f78daebb-0565-485c-bd0e-1cd035e796ff" providerId="ADAL" clId="{C08B5A80-B5F2-4812-A3B3-D3BAF63D1370}" dt="2022-10-02T07:25:56.894" v="1080" actId="478"/>
          <ac:picMkLst>
            <pc:docMk/>
            <pc:sldMk cId="2390623837" sldId="441"/>
            <ac:picMk id="12" creationId="{45233329-6325-E2E3-807D-ED3B8D275F37}"/>
          </ac:picMkLst>
        </pc:picChg>
      </pc:sldChg>
      <pc:sldChg chg="addSp delSp modSp add mod delAnim modAnim">
        <pc:chgData name="Tegischer Lukas" userId="f78daebb-0565-485c-bd0e-1cd035e796ff" providerId="ADAL" clId="{C08B5A80-B5F2-4812-A3B3-D3BAF63D1370}" dt="2022-10-02T07:28:39.196" v="1140"/>
        <pc:sldMkLst>
          <pc:docMk/>
          <pc:sldMk cId="1472463717" sldId="442"/>
        </pc:sldMkLst>
        <pc:spChg chg="del">
          <ac:chgData name="Tegischer Lukas" userId="f78daebb-0565-485c-bd0e-1cd035e796ff" providerId="ADAL" clId="{C08B5A80-B5F2-4812-A3B3-D3BAF63D1370}" dt="2022-10-02T07:27:21.134" v="1099" actId="478"/>
          <ac:spMkLst>
            <pc:docMk/>
            <pc:sldMk cId="1472463717" sldId="442"/>
            <ac:spMk id="2" creationId="{6D52CD0C-2837-DDF4-FD79-BE3A10650B26}"/>
          </ac:spMkLst>
        </pc:spChg>
        <pc:spChg chg="del">
          <ac:chgData name="Tegischer Lukas" userId="f78daebb-0565-485c-bd0e-1cd035e796ff" providerId="ADAL" clId="{C08B5A80-B5F2-4812-A3B3-D3BAF63D1370}" dt="2022-10-02T07:27:20.092" v="1098" actId="478"/>
          <ac:spMkLst>
            <pc:docMk/>
            <pc:sldMk cId="1472463717" sldId="442"/>
            <ac:spMk id="4" creationId="{F160CB9A-921B-B326-E2A6-E98E861B4B11}"/>
          </ac:spMkLst>
        </pc:spChg>
        <pc:spChg chg="add mod">
          <ac:chgData name="Tegischer Lukas" userId="f78daebb-0565-485c-bd0e-1cd035e796ff" providerId="ADAL" clId="{C08B5A80-B5F2-4812-A3B3-D3BAF63D1370}" dt="2022-10-02T07:28:05.798" v="1128" actId="404"/>
          <ac:spMkLst>
            <pc:docMk/>
            <pc:sldMk cId="1472463717" sldId="442"/>
            <ac:spMk id="5" creationId="{BDCE1F7F-5C08-ED98-D627-1BB0CB569B30}"/>
          </ac:spMkLst>
        </pc:spChg>
        <pc:picChg chg="add mod">
          <ac:chgData name="Tegischer Lukas" userId="f78daebb-0565-485c-bd0e-1cd035e796ff" providerId="ADAL" clId="{C08B5A80-B5F2-4812-A3B3-D3BAF63D1370}" dt="2022-10-02T07:28:23.744" v="1136" actId="1076"/>
          <ac:picMkLst>
            <pc:docMk/>
            <pc:sldMk cId="1472463717" sldId="442"/>
            <ac:picMk id="6" creationId="{D29E0BBC-0EF8-F254-DD20-CD09E237846D}"/>
          </ac:picMkLst>
        </pc:picChg>
        <pc:picChg chg="add mod">
          <ac:chgData name="Tegischer Lukas" userId="f78daebb-0565-485c-bd0e-1cd035e796ff" providerId="ADAL" clId="{C08B5A80-B5F2-4812-A3B3-D3BAF63D1370}" dt="2022-10-02T07:28:25.010" v="1137" actId="1076"/>
          <ac:picMkLst>
            <pc:docMk/>
            <pc:sldMk cId="1472463717" sldId="442"/>
            <ac:picMk id="7" creationId="{A714884F-D1B7-C6D8-64A6-40C3F22D3985}"/>
          </ac:picMkLst>
        </pc:pic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A070133C-2A57-49A3-A428-8D7EB356678D}"/>
    <pc:docChg chg="undo custSel addSld delSld modSld sldOrd">
      <pc:chgData name="Tegischer Lukas" userId="f78daebb-0565-485c-bd0e-1cd035e796ff" providerId="ADAL" clId="{A070133C-2A57-49A3-A428-8D7EB356678D}" dt="2022-10-02T06:43:49.122" v="309" actId="1076"/>
      <pc:docMkLst>
        <pc:docMk/>
      </pc:docMkLst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674453736" sldId="400"/>
        </pc:sldMkLst>
      </pc:sldChg>
      <pc:sldChg chg="addSp delSp modSp mod">
        <pc:chgData name="Tegischer Lukas" userId="f78daebb-0565-485c-bd0e-1cd035e796ff" providerId="ADAL" clId="{A070133C-2A57-49A3-A428-8D7EB356678D}" dt="2022-10-02T06:40:51.978" v="249" actId="20577"/>
        <pc:sldMkLst>
          <pc:docMk/>
          <pc:sldMk cId="1045059441" sldId="404"/>
        </pc:sldMkLst>
        <pc:spChg chg="del">
          <ac:chgData name="Tegischer Lukas" userId="f78daebb-0565-485c-bd0e-1cd035e796ff" providerId="ADAL" clId="{A070133C-2A57-49A3-A428-8D7EB356678D}" dt="2022-10-02T06:40:10.418" v="233" actId="478"/>
          <ac:spMkLst>
            <pc:docMk/>
            <pc:sldMk cId="1045059441" sldId="404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070133C-2A57-49A3-A428-8D7EB356678D}" dt="2022-10-02T06:40:51.978" v="249" actId="20577"/>
          <ac:spMkLst>
            <pc:docMk/>
            <pc:sldMk cId="1045059441" sldId="404"/>
            <ac:spMk id="4" creationId="{08670EA2-07DE-9A92-5982-7BA7BDFA9391}"/>
          </ac:spMkLst>
        </pc:spChg>
        <pc:spChg chg="del">
          <ac:chgData name="Tegischer Lukas" userId="f78daebb-0565-485c-bd0e-1cd035e796ff" providerId="ADAL" clId="{A070133C-2A57-49A3-A428-8D7EB356678D}" dt="2022-10-02T06:40:19.243" v="238" actId="478"/>
          <ac:spMkLst>
            <pc:docMk/>
            <pc:sldMk cId="1045059441" sldId="404"/>
            <ac:spMk id="6" creationId="{D26936DF-4490-C8F5-5547-02D09103E43C}"/>
          </ac:spMkLst>
        </pc:spChg>
        <pc:spChg chg="add mod">
          <ac:chgData name="Tegischer Lukas" userId="f78daebb-0565-485c-bd0e-1cd035e796ff" providerId="ADAL" clId="{A070133C-2A57-49A3-A428-8D7EB356678D}" dt="2022-10-02T06:40:45.781" v="246" actId="1076"/>
          <ac:spMkLst>
            <pc:docMk/>
            <pc:sldMk cId="1045059441" sldId="404"/>
            <ac:spMk id="7" creationId="{C6D03B50-2930-AF68-CC49-546068C99DD7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1318793251" sldId="410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2873026054" sldId="412"/>
        </pc:sldMkLst>
      </pc:sldChg>
      <pc:sldChg chg="ord">
        <pc:chgData name="Tegischer Lukas" userId="f78daebb-0565-485c-bd0e-1cd035e796ff" providerId="ADAL" clId="{A070133C-2A57-49A3-A428-8D7EB356678D}" dt="2022-10-02T06:35:06.719" v="45"/>
        <pc:sldMkLst>
          <pc:docMk/>
          <pc:sldMk cId="219169044" sldId="415"/>
        </pc:sldMkLst>
      </pc:sldChg>
      <pc:sldChg chg="ord">
        <pc:chgData name="Tegischer Lukas" userId="f78daebb-0565-485c-bd0e-1cd035e796ff" providerId="ADAL" clId="{A070133C-2A57-49A3-A428-8D7EB356678D}" dt="2022-10-02T06:35:28.074" v="48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A070133C-2A57-49A3-A428-8D7EB356678D}" dt="2022-10-02T06:42:37.130" v="280" actId="47"/>
        <pc:sldMkLst>
          <pc:docMk/>
          <pc:sldMk cId="3590426698" sldId="417"/>
        </pc:sldMkLst>
      </pc:sldChg>
      <pc:sldChg chg="addSp delSp modSp mod">
        <pc:chgData name="Tegischer Lukas" userId="f78daebb-0565-485c-bd0e-1cd035e796ff" providerId="ADAL" clId="{A070133C-2A57-49A3-A428-8D7EB356678D}" dt="2022-10-02T06:43:21.646" v="296" actId="1076"/>
        <pc:sldMkLst>
          <pc:docMk/>
          <pc:sldMk cId="4007401767" sldId="418"/>
        </pc:sldMkLst>
        <pc:spChg chg="del">
          <ac:chgData name="Tegischer Lukas" userId="f78daebb-0565-485c-bd0e-1cd035e796ff" providerId="ADAL" clId="{A070133C-2A57-49A3-A428-8D7EB356678D}" dt="2022-10-02T06:42:49.308" v="281" actId="478"/>
          <ac:spMkLst>
            <pc:docMk/>
            <pc:sldMk cId="4007401767" sldId="418"/>
            <ac:spMk id="3" creationId="{6F2E315A-7074-098E-2F0B-477435DF93DA}"/>
          </ac:spMkLst>
        </pc:spChg>
        <pc:spChg chg="del">
          <ac:chgData name="Tegischer Lukas" userId="f78daebb-0565-485c-bd0e-1cd035e796ff" providerId="ADAL" clId="{A070133C-2A57-49A3-A428-8D7EB356678D}" dt="2022-10-02T06:42:49.933" v="282" actId="478"/>
          <ac:spMkLst>
            <pc:docMk/>
            <pc:sldMk cId="4007401767" sldId="418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070133C-2A57-49A3-A428-8D7EB356678D}" dt="2022-10-02T06:43:14.652" v="291" actId="1076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A070133C-2A57-49A3-A428-8D7EB356678D}" dt="2022-10-02T06:43:21.646" v="29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Sp modSp add mod ord">
        <pc:chgData name="Tegischer Lukas" userId="f78daebb-0565-485c-bd0e-1cd035e796ff" providerId="ADAL" clId="{A070133C-2A57-49A3-A428-8D7EB356678D}" dt="2022-10-02T06:34:55.382" v="43" actId="20577"/>
        <pc:sldMkLst>
          <pc:docMk/>
          <pc:sldMk cId="2998070128" sldId="420"/>
        </pc:sldMkLst>
        <pc:spChg chg="mod">
          <ac:chgData name="Tegischer Lukas" userId="f78daebb-0565-485c-bd0e-1cd035e796ff" providerId="ADAL" clId="{A070133C-2A57-49A3-A428-8D7EB356678D}" dt="2022-10-02T06:34:33.061" v="27" actId="2711"/>
          <ac:spMkLst>
            <pc:docMk/>
            <pc:sldMk cId="2998070128" sldId="420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4:13.037" v="23" actId="115"/>
          <ac:spMkLst>
            <pc:docMk/>
            <pc:sldMk cId="2998070128" sldId="420"/>
            <ac:spMk id="4" creationId="{23994922-00A3-43FE-A1D2-DC3C43171571}"/>
          </ac:spMkLst>
        </pc:spChg>
        <pc:spChg chg="mod">
          <ac:chgData name="Tegischer Lukas" userId="f78daebb-0565-485c-bd0e-1cd035e796ff" providerId="ADAL" clId="{A070133C-2A57-49A3-A428-8D7EB356678D}" dt="2022-10-02T06:34:55.382" v="43" actId="20577"/>
          <ac:spMkLst>
            <pc:docMk/>
            <pc:sldMk cId="2998070128" sldId="420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4:45.376" v="28" actId="478"/>
          <ac:spMkLst>
            <pc:docMk/>
            <pc:sldMk cId="2998070128" sldId="420"/>
            <ac:spMk id="9" creationId="{CF26A3E1-3FBA-6DA5-6C83-0CBDE8BEACC6}"/>
          </ac:spMkLst>
        </pc:spChg>
      </pc:sldChg>
      <pc:sldChg chg="del">
        <pc:chgData name="Tegischer Lukas" userId="f78daebb-0565-485c-bd0e-1cd035e796ff" providerId="ADAL" clId="{A070133C-2A57-49A3-A428-8D7EB356678D}" dt="2022-10-02T06:33:29.190" v="0" actId="47"/>
        <pc:sldMkLst>
          <pc:docMk/>
          <pc:sldMk cId="3894701210" sldId="420"/>
        </pc:sldMkLst>
      </pc:sldChg>
      <pc:sldChg chg="addSp delSp modSp add mod delAnim modAnim">
        <pc:chgData name="Tegischer Lukas" userId="f78daebb-0565-485c-bd0e-1cd035e796ff" providerId="ADAL" clId="{A070133C-2A57-49A3-A428-8D7EB356678D}" dt="2022-10-02T06:36:41.147" v="99"/>
        <pc:sldMkLst>
          <pc:docMk/>
          <pc:sldMk cId="3325594306" sldId="421"/>
        </pc:sldMkLst>
        <pc:spChg chg="del">
          <ac:chgData name="Tegischer Lukas" userId="f78daebb-0565-485c-bd0e-1cd035e796ff" providerId="ADAL" clId="{A070133C-2A57-49A3-A428-8D7EB356678D}" dt="2022-10-02T06:36:13.268" v="85" actId="478"/>
          <ac:spMkLst>
            <pc:docMk/>
            <pc:sldMk cId="3325594306" sldId="421"/>
            <ac:spMk id="3" creationId="{61E30C59-4707-97D8-9441-DAF06C5F7020}"/>
          </ac:spMkLst>
        </pc:spChg>
        <pc:spChg chg="mod">
          <ac:chgData name="Tegischer Lukas" userId="f78daebb-0565-485c-bd0e-1cd035e796ff" providerId="ADAL" clId="{A070133C-2A57-49A3-A428-8D7EB356678D}" dt="2022-10-02T06:36:11.859" v="84" actId="115"/>
          <ac:spMkLst>
            <pc:docMk/>
            <pc:sldMk cId="3325594306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6:20.608" v="90" actId="1076"/>
          <ac:spMkLst>
            <pc:docMk/>
            <pc:sldMk cId="3325594306" sldId="421"/>
            <ac:spMk id="5" creationId="{49D8BC06-CDF7-0D36-24F2-4F4798EEF07B}"/>
          </ac:spMkLst>
        </pc:spChg>
        <pc:spChg chg="add mod">
          <ac:chgData name="Tegischer Lukas" userId="f78daebb-0565-485c-bd0e-1cd035e796ff" providerId="ADAL" clId="{A070133C-2A57-49A3-A428-8D7EB356678D}" dt="2022-10-02T06:36:39.394" v="98" actId="1076"/>
          <ac:spMkLst>
            <pc:docMk/>
            <pc:sldMk cId="3325594306" sldId="421"/>
            <ac:spMk id="7" creationId="{F3333348-B6DD-0591-ECA6-42EEF5CE681A}"/>
          </ac:spMkLst>
        </pc:spChg>
        <pc:spChg chg="del">
          <ac:chgData name="Tegischer Lukas" userId="f78daebb-0565-485c-bd0e-1cd035e796ff" providerId="ADAL" clId="{A070133C-2A57-49A3-A428-8D7EB356678D}" dt="2022-10-02T06:36:30.748" v="92" actId="478"/>
          <ac:spMkLst>
            <pc:docMk/>
            <pc:sldMk cId="3325594306" sldId="421"/>
            <ac:spMk id="8" creationId="{DAB1A1EF-B736-15EF-009A-4FFF18505005}"/>
          </ac:spMkLst>
        </pc:spChg>
        <pc:spChg chg="del">
          <ac:chgData name="Tegischer Lukas" userId="f78daebb-0565-485c-bd0e-1cd035e796ff" providerId="ADAL" clId="{A070133C-2A57-49A3-A428-8D7EB356678D}" dt="2022-10-02T06:36:21.828" v="91" actId="478"/>
          <ac:spMkLst>
            <pc:docMk/>
            <pc:sldMk cId="3325594306" sldId="421"/>
            <ac:spMk id="9" creationId="{CF26A3E1-3FBA-6DA5-6C83-0CBDE8BEACC6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8:43.133" v="187" actId="1076"/>
        <pc:sldMkLst>
          <pc:docMk/>
          <pc:sldMk cId="3272179405" sldId="422"/>
        </pc:sldMkLst>
        <pc:spChg chg="add mod">
          <ac:chgData name="Tegischer Lukas" userId="f78daebb-0565-485c-bd0e-1cd035e796ff" providerId="ADAL" clId="{A070133C-2A57-49A3-A428-8D7EB356678D}" dt="2022-10-02T06:37:35.060" v="144" actId="1076"/>
          <ac:spMkLst>
            <pc:docMk/>
            <pc:sldMk cId="3272179405" sldId="422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7:17.439" v="137" actId="20577"/>
          <ac:spMkLst>
            <pc:docMk/>
            <pc:sldMk cId="3272179405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A070133C-2A57-49A3-A428-8D7EB356678D}" dt="2022-10-02T06:37:10.040" v="122" actId="478"/>
          <ac:spMkLst>
            <pc:docMk/>
            <pc:sldMk cId="3272179405" sldId="422"/>
            <ac:spMk id="5" creationId="{49D8BC06-CDF7-0D36-24F2-4F4798EEF07B}"/>
          </ac:spMkLst>
        </pc:spChg>
        <pc:spChg chg="del">
          <ac:chgData name="Tegischer Lukas" userId="f78daebb-0565-485c-bd0e-1cd035e796ff" providerId="ADAL" clId="{A070133C-2A57-49A3-A428-8D7EB356678D}" dt="2022-10-02T06:37:20.019" v="138" actId="478"/>
          <ac:spMkLst>
            <pc:docMk/>
            <pc:sldMk cId="3272179405" sldId="422"/>
            <ac:spMk id="7" creationId="{F3333348-B6DD-0591-ECA6-42EEF5CE681A}"/>
          </ac:spMkLst>
        </pc:spChg>
        <pc:spChg chg="add mod">
          <ac:chgData name="Tegischer Lukas" userId="f78daebb-0565-485c-bd0e-1cd035e796ff" providerId="ADAL" clId="{A070133C-2A57-49A3-A428-8D7EB356678D}" dt="2022-10-02T06:37:43.653" v="149" actId="1076"/>
          <ac:spMkLst>
            <pc:docMk/>
            <pc:sldMk cId="3272179405" sldId="422"/>
            <ac:spMk id="8" creationId="{EE27A5AF-1D0A-64C8-E8CD-B3380F6F1230}"/>
          </ac:spMkLst>
        </pc:spChg>
        <pc:spChg chg="add mod">
          <ac:chgData name="Tegischer Lukas" userId="f78daebb-0565-485c-bd0e-1cd035e796ff" providerId="ADAL" clId="{A070133C-2A57-49A3-A428-8D7EB356678D}" dt="2022-10-02T06:38:23.295" v="175" actId="1076"/>
          <ac:spMkLst>
            <pc:docMk/>
            <pc:sldMk cId="3272179405" sldId="422"/>
            <ac:spMk id="9" creationId="{A33DB4FB-D061-406C-895D-2DCFC540934B}"/>
          </ac:spMkLst>
        </pc:spChg>
        <pc:spChg chg="add mod">
          <ac:chgData name="Tegischer Lukas" userId="f78daebb-0565-485c-bd0e-1cd035e796ff" providerId="ADAL" clId="{A070133C-2A57-49A3-A428-8D7EB356678D}" dt="2022-10-02T06:38:43.133" v="187" actId="1076"/>
          <ac:spMkLst>
            <pc:docMk/>
            <pc:sldMk cId="3272179405" sldId="422"/>
            <ac:spMk id="10" creationId="{961FD93C-6081-4660-3F15-C33403EBD03F}"/>
          </ac:spMkLst>
        </pc:spChg>
      </pc:sldChg>
      <pc:sldChg chg="addSp delSp modSp add mod delAnim modAnim">
        <pc:chgData name="Tegischer Lukas" userId="f78daebb-0565-485c-bd0e-1cd035e796ff" providerId="ADAL" clId="{A070133C-2A57-49A3-A428-8D7EB356678D}" dt="2022-10-02T06:39:58.892" v="232"/>
        <pc:sldMkLst>
          <pc:docMk/>
          <pc:sldMk cId="3013027991" sldId="423"/>
        </pc:sldMkLst>
        <pc:spChg chg="del">
          <ac:chgData name="Tegischer Lukas" userId="f78daebb-0565-485c-bd0e-1cd035e796ff" providerId="ADAL" clId="{A070133C-2A57-49A3-A428-8D7EB356678D}" dt="2022-10-02T06:39:01.370" v="204" actId="478"/>
          <ac:spMkLst>
            <pc:docMk/>
            <pc:sldMk cId="3013027991" sldId="423"/>
            <ac:spMk id="3" creationId="{F47EEE6D-ABEE-C891-1E9F-413C5D42076A}"/>
          </ac:spMkLst>
        </pc:spChg>
        <pc:spChg chg="mod">
          <ac:chgData name="Tegischer Lukas" userId="f78daebb-0565-485c-bd0e-1cd035e796ff" providerId="ADAL" clId="{A070133C-2A57-49A3-A428-8D7EB356678D}" dt="2022-10-02T06:39:21.726" v="215" actId="1076"/>
          <ac:spMkLst>
            <pc:docMk/>
            <pc:sldMk cId="3013027991" sldId="42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070133C-2A57-49A3-A428-8D7EB356678D}" dt="2022-10-02T06:39:24.021" v="216" actId="1076"/>
          <ac:spMkLst>
            <pc:docMk/>
            <pc:sldMk cId="3013027991" sldId="423"/>
            <ac:spMk id="5" creationId="{2EB511D8-645A-FC20-3419-C8E76D2538DB}"/>
          </ac:spMkLst>
        </pc:spChg>
        <pc:spChg chg="add mod">
          <ac:chgData name="Tegischer Lukas" userId="f78daebb-0565-485c-bd0e-1cd035e796ff" providerId="ADAL" clId="{A070133C-2A57-49A3-A428-8D7EB356678D}" dt="2022-10-02T06:39:38.872" v="223" actId="1076"/>
          <ac:spMkLst>
            <pc:docMk/>
            <pc:sldMk cId="3013027991" sldId="423"/>
            <ac:spMk id="7" creationId="{5D2EEC2F-A6BF-07E5-D859-A0B729F1950D}"/>
          </ac:spMkLst>
        </pc:spChg>
        <pc:spChg chg="del mod">
          <ac:chgData name="Tegischer Lukas" userId="f78daebb-0565-485c-bd0e-1cd035e796ff" providerId="ADAL" clId="{A070133C-2A57-49A3-A428-8D7EB356678D}" dt="2022-10-02T06:39:03.261" v="206" actId="478"/>
          <ac:spMkLst>
            <pc:docMk/>
            <pc:sldMk cId="3013027991" sldId="423"/>
            <ac:spMk id="8" creationId="{EE27A5AF-1D0A-64C8-E8CD-B3380F6F1230}"/>
          </ac:spMkLst>
        </pc:spChg>
        <pc:spChg chg="del">
          <ac:chgData name="Tegischer Lukas" userId="f78daebb-0565-485c-bd0e-1cd035e796ff" providerId="ADAL" clId="{A070133C-2A57-49A3-A428-8D7EB356678D}" dt="2022-10-02T06:39:04.565" v="207" actId="478"/>
          <ac:spMkLst>
            <pc:docMk/>
            <pc:sldMk cId="3013027991" sldId="423"/>
            <ac:spMk id="9" creationId="{A33DB4FB-D061-406C-895D-2DCFC540934B}"/>
          </ac:spMkLst>
        </pc:spChg>
        <pc:spChg chg="del">
          <ac:chgData name="Tegischer Lukas" userId="f78daebb-0565-485c-bd0e-1cd035e796ff" providerId="ADAL" clId="{A070133C-2A57-49A3-A428-8D7EB356678D}" dt="2022-10-02T06:39:05.199" v="208" actId="478"/>
          <ac:spMkLst>
            <pc:docMk/>
            <pc:sldMk cId="3013027991" sldId="423"/>
            <ac:spMk id="10" creationId="{961FD93C-6081-4660-3F15-C33403EBD03F}"/>
          </ac:spMkLst>
        </pc:spChg>
        <pc:spChg chg="add mod">
          <ac:chgData name="Tegischer Lukas" userId="f78daebb-0565-485c-bd0e-1cd035e796ff" providerId="ADAL" clId="{A070133C-2A57-49A3-A428-8D7EB356678D}" dt="2022-10-02T06:39:53.570" v="230" actId="1076"/>
          <ac:spMkLst>
            <pc:docMk/>
            <pc:sldMk cId="3013027991" sldId="423"/>
            <ac:spMk id="12" creationId="{8DAD0121-B33E-9A91-A087-EB600527B226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2:12.515" v="279" actId="20577"/>
        <pc:sldMkLst>
          <pc:docMk/>
          <pc:sldMk cId="3810211837" sldId="424"/>
        </pc:sldMkLst>
        <pc:spChg chg="add del">
          <ac:chgData name="Tegischer Lukas" userId="f78daebb-0565-485c-bd0e-1cd035e796ff" providerId="ADAL" clId="{A070133C-2A57-49A3-A428-8D7EB356678D}" dt="2022-10-02T06:41:10.994" v="253" actId="22"/>
          <ac:spMkLst>
            <pc:docMk/>
            <pc:sldMk cId="3810211837" sldId="424"/>
            <ac:spMk id="3" creationId="{D5A39E7F-D502-5291-0C4C-13F743AB4F5B}"/>
          </ac:spMkLst>
        </pc:spChg>
        <pc:spChg chg="mod">
          <ac:chgData name="Tegischer Lukas" userId="f78daebb-0565-485c-bd0e-1cd035e796ff" providerId="ADAL" clId="{A070133C-2A57-49A3-A428-8D7EB356678D}" dt="2022-10-02T06:42:12.515" v="279" actId="20577"/>
          <ac:spMkLst>
            <pc:docMk/>
            <pc:sldMk cId="3810211837" sldId="424"/>
            <ac:spMk id="4" creationId="{08670EA2-07DE-9A92-5982-7BA7BDFA9391}"/>
          </ac:spMkLst>
        </pc:spChg>
        <pc:spChg chg="add del">
          <ac:chgData name="Tegischer Lukas" userId="f78daebb-0565-485c-bd0e-1cd035e796ff" providerId="ADAL" clId="{A070133C-2A57-49A3-A428-8D7EB356678D}" dt="2022-10-02T06:41:15.226" v="255" actId="478"/>
          <ac:spMkLst>
            <pc:docMk/>
            <pc:sldMk cId="3810211837" sldId="424"/>
            <ac:spMk id="6" creationId="{EC7A6A6F-293B-2447-304E-686AD6EA19DF}"/>
          </ac:spMkLst>
        </pc:spChg>
        <pc:spChg chg="del">
          <ac:chgData name="Tegischer Lukas" userId="f78daebb-0565-485c-bd0e-1cd035e796ff" providerId="ADAL" clId="{A070133C-2A57-49A3-A428-8D7EB356678D}" dt="2022-10-02T06:41:08.948" v="251" actId="478"/>
          <ac:spMkLst>
            <pc:docMk/>
            <pc:sldMk cId="3810211837" sldId="424"/>
            <ac:spMk id="7" creationId="{C6D03B50-2930-AF68-CC49-546068C99DD7}"/>
          </ac:spMkLst>
        </pc:spChg>
        <pc:spChg chg="add del mod">
          <ac:chgData name="Tegischer Lukas" userId="f78daebb-0565-485c-bd0e-1cd035e796ff" providerId="ADAL" clId="{A070133C-2A57-49A3-A428-8D7EB356678D}" dt="2022-10-02T06:41:26.166" v="258" actId="478"/>
          <ac:spMkLst>
            <pc:docMk/>
            <pc:sldMk cId="3810211837" sldId="424"/>
            <ac:spMk id="9" creationId="{F88892A7-37FB-07E7-ECB0-1416D8D0AAB2}"/>
          </ac:spMkLst>
        </pc:spChg>
        <pc:spChg chg="add del mod">
          <ac:chgData name="Tegischer Lukas" userId="f78daebb-0565-485c-bd0e-1cd035e796ff" providerId="ADAL" clId="{A070133C-2A57-49A3-A428-8D7EB356678D}" dt="2022-10-02T06:41:37.023" v="262" actId="478"/>
          <ac:spMkLst>
            <pc:docMk/>
            <pc:sldMk cId="3810211837" sldId="424"/>
            <ac:spMk id="11" creationId="{AAEE066A-8169-2407-9BE0-0FED14096114}"/>
          </ac:spMkLst>
        </pc:spChg>
        <pc:spChg chg="add mod">
          <ac:chgData name="Tegischer Lukas" userId="f78daebb-0565-485c-bd0e-1cd035e796ff" providerId="ADAL" clId="{A070133C-2A57-49A3-A428-8D7EB356678D}" dt="2022-10-02T06:41:58.505" v="278" actId="20577"/>
          <ac:spMkLst>
            <pc:docMk/>
            <pc:sldMk cId="3810211837" sldId="424"/>
            <ac:spMk id="12" creationId="{5ADBC5AA-6A09-0210-EF20-92E9F832D0A7}"/>
          </ac:spMkLst>
        </pc:spChg>
      </pc:sldChg>
      <pc:sldChg chg="addSp delSp modSp add mod">
        <pc:chgData name="Tegischer Lukas" userId="f78daebb-0565-485c-bd0e-1cd035e796ff" providerId="ADAL" clId="{A070133C-2A57-49A3-A428-8D7EB356678D}" dt="2022-10-02T06:43:49.122" v="309" actId="1076"/>
        <pc:sldMkLst>
          <pc:docMk/>
          <pc:sldMk cId="754144132" sldId="425"/>
        </pc:sldMkLst>
        <pc:spChg chg="add mod">
          <ac:chgData name="Tegischer Lukas" userId="f78daebb-0565-485c-bd0e-1cd035e796ff" providerId="ADAL" clId="{A070133C-2A57-49A3-A428-8D7EB356678D}" dt="2022-10-02T06:43:49.122" v="309" actId="1076"/>
          <ac:spMkLst>
            <pc:docMk/>
            <pc:sldMk cId="754144132" sldId="425"/>
            <ac:spMk id="3" creationId="{3D3F77E3-8E4D-E7F1-A7C4-BD48B88AD0D1}"/>
          </ac:spMkLst>
        </pc:spChg>
        <pc:spChg chg="mod">
          <ac:chgData name="Tegischer Lukas" userId="f78daebb-0565-485c-bd0e-1cd035e796ff" providerId="ADAL" clId="{A070133C-2A57-49A3-A428-8D7EB356678D}" dt="2022-10-02T06:43:35.234" v="300" actId="20577"/>
          <ac:spMkLst>
            <pc:docMk/>
            <pc:sldMk cId="754144132" sldId="425"/>
            <ac:spMk id="5" creationId="{DA93EB86-D0FD-3B38-B0B4-DAC310D44B70}"/>
          </ac:spMkLst>
        </pc:spChg>
        <pc:spChg chg="del">
          <ac:chgData name="Tegischer Lukas" userId="f78daebb-0565-485c-bd0e-1cd035e796ff" providerId="ADAL" clId="{A070133C-2A57-49A3-A428-8D7EB356678D}" dt="2022-10-02T06:43:37.473" v="301" actId="478"/>
          <ac:spMkLst>
            <pc:docMk/>
            <pc:sldMk cId="754144132" sldId="425"/>
            <ac:spMk id="7" creationId="{49B7D574-778B-11A5-E205-316B5D723164}"/>
          </ac:spMkLst>
        </pc:sp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427EA197-A976-4162-8CC2-F0AF3729E6CF}"/>
    <pc:docChg chg="custSel addSld delSld modSld">
      <pc:chgData name="Tegischer Lukas" userId="f78daebb-0565-485c-bd0e-1cd035e796ff" providerId="ADAL" clId="{427EA197-A976-4162-8CC2-F0AF3729E6CF}" dt="2022-10-02T06:45:53.362" v="36" actId="1076"/>
      <pc:docMkLst>
        <pc:docMk/>
      </pc:docMkLst>
      <pc:sldChg chg="modSp mod">
        <pc:chgData name="Tegischer Lukas" userId="f78daebb-0565-485c-bd0e-1cd035e796ff" providerId="ADAL" clId="{427EA197-A976-4162-8CC2-F0AF3729E6CF}" dt="2022-10-02T06:45:06.875" v="23" actId="113"/>
        <pc:sldMkLst>
          <pc:docMk/>
          <pc:sldMk cId="336392357" sldId="256"/>
        </pc:sldMkLst>
        <pc:spChg chg="mod">
          <ac:chgData name="Tegischer Lukas" userId="f78daebb-0565-485c-bd0e-1cd035e796ff" providerId="ADAL" clId="{427EA197-A976-4162-8CC2-F0AF3729E6CF}" dt="2022-10-02T06:45:06.875" v="23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045059441" sldId="40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748657211" sldId="416"/>
        </pc:sldMkLst>
      </pc:sldChg>
      <pc:sldChg chg="modSp mod">
        <pc:chgData name="Tegischer Lukas" userId="f78daebb-0565-485c-bd0e-1cd035e796ff" providerId="ADAL" clId="{427EA197-A976-4162-8CC2-F0AF3729E6CF}" dt="2022-10-02T06:45:53.362" v="36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427EA197-A976-4162-8CC2-F0AF3729E6CF}" dt="2022-10-02T06:45:13.990" v="25" actId="20577"/>
          <ac:spMkLst>
            <pc:docMk/>
            <pc:sldMk cId="4007401767" sldId="418"/>
            <ac:spMk id="5" creationId="{DA93EB86-D0FD-3B38-B0B4-DAC310D44B70}"/>
          </ac:spMkLst>
        </pc:spChg>
        <pc:spChg chg="mod">
          <ac:chgData name="Tegischer Lukas" userId="f78daebb-0565-485c-bd0e-1cd035e796ff" providerId="ADAL" clId="{427EA197-A976-4162-8CC2-F0AF3729E6CF}" dt="2022-10-02T06:45:53.362" v="36" actId="1076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427EA197-A976-4162-8CC2-F0AF3729E6CF}" dt="2022-10-02T06:45:36.636" v="35" actId="47"/>
        <pc:sldMkLst>
          <pc:docMk/>
          <pc:sldMk cId="467817443" sldId="419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2998070128" sldId="420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325594306" sldId="421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272179405" sldId="422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013027991" sldId="423"/>
        </pc:sldMkLst>
      </pc:sldChg>
      <pc:sldChg chg="del">
        <pc:chgData name="Tegischer Lukas" userId="f78daebb-0565-485c-bd0e-1cd035e796ff" providerId="ADAL" clId="{427EA197-A976-4162-8CC2-F0AF3729E6CF}" dt="2022-10-02T06:45:11.562" v="24" actId="47"/>
        <pc:sldMkLst>
          <pc:docMk/>
          <pc:sldMk cId="3810211837" sldId="424"/>
        </pc:sldMkLst>
      </pc:sldChg>
      <pc:sldChg chg="modSp">
        <pc:chgData name="Tegischer Lukas" userId="f78daebb-0565-485c-bd0e-1cd035e796ff" providerId="ADAL" clId="{427EA197-A976-4162-8CC2-F0AF3729E6CF}" dt="2022-10-02T06:45:16.066" v="26" actId="20577"/>
        <pc:sldMkLst>
          <pc:docMk/>
          <pc:sldMk cId="754144132" sldId="425"/>
        </pc:sldMkLst>
        <pc:spChg chg="mod">
          <ac:chgData name="Tegischer Lukas" userId="f78daebb-0565-485c-bd0e-1cd035e796ff" providerId="ADAL" clId="{427EA197-A976-4162-8CC2-F0AF3729E6CF}" dt="2022-10-02T06:45:16.066" v="26" actId="20577"/>
          <ac:spMkLst>
            <pc:docMk/>
            <pc:sldMk cId="754144132" sldId="425"/>
            <ac:spMk id="5" creationId="{DA93EB86-D0FD-3B38-B0B4-DAC310D44B70}"/>
          </ac:spMkLst>
        </pc:spChg>
      </pc:sldChg>
      <pc:sldChg chg="addSp delSp modSp add mod">
        <pc:chgData name="Tegischer Lukas" userId="f78daebb-0565-485c-bd0e-1cd035e796ff" providerId="ADAL" clId="{427EA197-A976-4162-8CC2-F0AF3729E6CF}" dt="2022-10-02T06:45:34.982" v="34" actId="20577"/>
        <pc:sldMkLst>
          <pc:docMk/>
          <pc:sldMk cId="1152074332" sldId="426"/>
        </pc:sldMkLst>
        <pc:spChg chg="del">
          <ac:chgData name="Tegischer Lukas" userId="f78daebb-0565-485c-bd0e-1cd035e796ff" providerId="ADAL" clId="{427EA197-A976-4162-8CC2-F0AF3729E6CF}" dt="2022-10-02T06:45:27.257" v="28" actId="478"/>
          <ac:spMkLst>
            <pc:docMk/>
            <pc:sldMk cId="1152074332" sldId="426"/>
            <ac:spMk id="3" creationId="{3D3F77E3-8E4D-E7F1-A7C4-BD48B88AD0D1}"/>
          </ac:spMkLst>
        </pc:spChg>
        <pc:spChg chg="add mod">
          <ac:chgData name="Tegischer Lukas" userId="f78daebb-0565-485c-bd0e-1cd035e796ff" providerId="ADAL" clId="{427EA197-A976-4162-8CC2-F0AF3729E6CF}" dt="2022-10-02T06:45:33.687" v="33" actId="1076"/>
          <ac:spMkLst>
            <pc:docMk/>
            <pc:sldMk cId="1152074332" sldId="426"/>
            <ac:spMk id="4" creationId="{FBA4D38A-4ABD-1E8C-5A35-D2BBA33977EF}"/>
          </ac:spMkLst>
        </pc:spChg>
        <pc:spChg chg="mod">
          <ac:chgData name="Tegischer Lukas" userId="f78daebb-0565-485c-bd0e-1cd035e796ff" providerId="ADAL" clId="{427EA197-A976-4162-8CC2-F0AF3729E6CF}" dt="2022-10-02T06:45:34.982" v="34" actId="20577"/>
          <ac:spMkLst>
            <pc:docMk/>
            <pc:sldMk cId="1152074332" sldId="426"/>
            <ac:spMk id="5" creationId="{DA93EB86-D0FD-3B38-B0B4-DAC310D44B70}"/>
          </ac:spMkLst>
        </pc:spChg>
      </pc:sldChg>
    </pc:docChg>
  </pc:docChgLst>
  <pc:docChgLst>
    <pc:chgData name="Tegischer Lukas" userId="f78daebb-0565-485c-bd0e-1cd035e796ff" providerId="ADAL" clId="{B4752F28-5B7A-411A-8FFC-D96A6496947A}"/>
    <pc:docChg chg="undo custSel addSld delSld modSld">
      <pc:chgData name="Tegischer Lukas" userId="f78daebb-0565-485c-bd0e-1cd035e796ff" providerId="ADAL" clId="{B4752F28-5B7A-411A-8FFC-D96A6496947A}" dt="2022-10-02T06:55:54.136" v="198" actId="47"/>
      <pc:docMkLst>
        <pc:docMk/>
      </pc:docMkLst>
      <pc:sldChg chg="modSp mod">
        <pc:chgData name="Tegischer Lukas" userId="f78daebb-0565-485c-bd0e-1cd035e796ff" providerId="ADAL" clId="{B4752F28-5B7A-411A-8FFC-D96A6496947A}" dt="2022-10-02T06:54:25.046" v="14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4752F28-5B7A-411A-8FFC-D96A6496947A}" dt="2022-10-02T06:54:25.046" v="14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">
        <pc:chgData name="Tegischer Lukas" userId="f78daebb-0565-485c-bd0e-1cd035e796ff" providerId="ADAL" clId="{B4752F28-5B7A-411A-8FFC-D96A6496947A}" dt="2022-10-02T06:55:01.014" v="169" actId="20577"/>
        <pc:sldMkLst>
          <pc:docMk/>
          <pc:sldMk cId="4007401767" sldId="418"/>
        </pc:sldMkLst>
        <pc:spChg chg="add mod">
          <ac:chgData name="Tegischer Lukas" userId="f78daebb-0565-485c-bd0e-1cd035e796ff" providerId="ADAL" clId="{B4752F28-5B7A-411A-8FFC-D96A6496947A}" dt="2022-10-02T06:54:46.705" v="155" actId="20577"/>
          <ac:spMkLst>
            <pc:docMk/>
            <pc:sldMk cId="4007401767" sldId="41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4:28.937" v="149" actId="478"/>
          <ac:spMkLst>
            <pc:docMk/>
            <pc:sldMk cId="4007401767" sldId="418"/>
            <ac:spMk id="5" creationId="{DA93EB86-D0FD-3B38-B0B4-DAC310D44B70}"/>
          </ac:spMkLst>
        </pc:spChg>
        <pc:spChg chg="add mod">
          <ac:chgData name="Tegischer Lukas" userId="f78daebb-0565-485c-bd0e-1cd035e796ff" providerId="ADAL" clId="{B4752F28-5B7A-411A-8FFC-D96A6496947A}" dt="2022-10-02T06:55:01.014" v="169" actId="20577"/>
          <ac:spMkLst>
            <pc:docMk/>
            <pc:sldMk cId="4007401767" sldId="418"/>
            <ac:spMk id="6" creationId="{3A754D05-DBFA-F622-F1F7-B60AAED4FEBB}"/>
          </ac:spMkLst>
        </pc:spChg>
        <pc:spChg chg="del">
          <ac:chgData name="Tegischer Lukas" userId="f78daebb-0565-485c-bd0e-1cd035e796ff" providerId="ADAL" clId="{B4752F28-5B7A-411A-8FFC-D96A6496947A}" dt="2022-10-02T06:54:28.228" v="148" actId="478"/>
          <ac:spMkLst>
            <pc:docMk/>
            <pc:sldMk cId="4007401767" sldId="418"/>
            <ac:spMk id="7" creationId="{49B7D574-778B-11A5-E205-316B5D723164}"/>
          </ac:spMkLst>
        </pc:spChg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754144132" sldId="425"/>
        </pc:sldMkLst>
      </pc:sldChg>
      <pc:sldChg chg="del">
        <pc:chgData name="Tegischer Lukas" userId="f78daebb-0565-485c-bd0e-1cd035e796ff" providerId="ADAL" clId="{B4752F28-5B7A-411A-8FFC-D96A6496947A}" dt="2022-10-02T06:55:54.136" v="198" actId="47"/>
        <pc:sldMkLst>
          <pc:docMk/>
          <pc:sldMk cId="1152074332" sldId="426"/>
        </pc:sldMkLst>
      </pc:sldChg>
      <pc:sldChg chg="addSp delSp modSp add mod">
        <pc:chgData name="Tegischer Lukas" userId="f78daebb-0565-485c-bd0e-1cd035e796ff" providerId="ADAL" clId="{B4752F28-5B7A-411A-8FFC-D96A6496947A}" dt="2022-10-02T06:55:26.838" v="188" actId="1076"/>
        <pc:sldMkLst>
          <pc:docMk/>
          <pc:sldMk cId="2796332034" sldId="427"/>
        </pc:sldMkLst>
        <pc:spChg chg="mod">
          <ac:chgData name="Tegischer Lukas" userId="f78daebb-0565-485c-bd0e-1cd035e796ff" providerId="ADAL" clId="{B4752F28-5B7A-411A-8FFC-D96A6496947A}" dt="2022-10-02T06:55:05.384" v="171" actId="20577"/>
          <ac:spMkLst>
            <pc:docMk/>
            <pc:sldMk cId="2796332034" sldId="427"/>
            <ac:spMk id="3" creationId="{CBA8BFA2-17D6-3F4C-419C-0AE6CCFFA998}"/>
          </ac:spMkLst>
        </pc:spChg>
        <pc:spChg chg="add mod">
          <ac:chgData name="Tegischer Lukas" userId="f78daebb-0565-485c-bd0e-1cd035e796ff" providerId="ADAL" clId="{B4752F28-5B7A-411A-8FFC-D96A6496947A}" dt="2022-10-02T06:55:26.838" v="188" actId="1076"/>
          <ac:spMkLst>
            <pc:docMk/>
            <pc:sldMk cId="2796332034" sldId="427"/>
            <ac:spMk id="4" creationId="{8DE5FDCF-3053-D54C-D069-193C367EED49}"/>
          </ac:spMkLst>
        </pc:spChg>
        <pc:spChg chg="del">
          <ac:chgData name="Tegischer Lukas" userId="f78daebb-0565-485c-bd0e-1cd035e796ff" providerId="ADAL" clId="{B4752F28-5B7A-411A-8FFC-D96A6496947A}" dt="2022-10-02T06:55:08.043" v="172" actId="478"/>
          <ac:spMkLst>
            <pc:docMk/>
            <pc:sldMk cId="2796332034" sldId="427"/>
            <ac:spMk id="6" creationId="{3A754D05-DBFA-F622-F1F7-B60AAED4FEBB}"/>
          </ac:spMkLst>
        </pc:spChg>
      </pc:sldChg>
      <pc:sldChg chg="addSp delSp modSp add mod">
        <pc:chgData name="Tegischer Lukas" userId="f78daebb-0565-485c-bd0e-1cd035e796ff" providerId="ADAL" clId="{B4752F28-5B7A-411A-8FFC-D96A6496947A}" dt="2022-10-02T06:55:51.978" v="197" actId="20577"/>
        <pc:sldMkLst>
          <pc:docMk/>
          <pc:sldMk cId="2832239985" sldId="428"/>
        </pc:sldMkLst>
        <pc:spChg chg="mod">
          <ac:chgData name="Tegischer Lukas" userId="f78daebb-0565-485c-bd0e-1cd035e796ff" providerId="ADAL" clId="{B4752F28-5B7A-411A-8FFC-D96A6496947A}" dt="2022-10-02T06:55:51.978" v="197" actId="20577"/>
          <ac:spMkLst>
            <pc:docMk/>
            <pc:sldMk cId="2832239985" sldId="428"/>
            <ac:spMk id="3" creationId="{CBA8BFA2-17D6-3F4C-419C-0AE6CCFFA998}"/>
          </ac:spMkLst>
        </pc:spChg>
        <pc:spChg chg="del">
          <ac:chgData name="Tegischer Lukas" userId="f78daebb-0565-485c-bd0e-1cd035e796ff" providerId="ADAL" clId="{B4752F28-5B7A-411A-8FFC-D96A6496947A}" dt="2022-10-02T06:55:43.447" v="190" actId="478"/>
          <ac:spMkLst>
            <pc:docMk/>
            <pc:sldMk cId="2832239985" sldId="428"/>
            <ac:spMk id="4" creationId="{8DE5FDCF-3053-D54C-D069-193C367EED49}"/>
          </ac:spMkLst>
        </pc:spChg>
        <pc:spChg chg="add mod">
          <ac:chgData name="Tegischer Lukas" userId="f78daebb-0565-485c-bd0e-1cd035e796ff" providerId="ADAL" clId="{B4752F28-5B7A-411A-8FFC-D96A6496947A}" dt="2022-10-02T06:55:50.673" v="196" actId="1076"/>
          <ac:spMkLst>
            <pc:docMk/>
            <pc:sldMk cId="2832239985" sldId="428"/>
            <ac:spMk id="5" creationId="{FFB3053D-0C12-78B3-F40D-18BB2DF3A3C5}"/>
          </ac:spMkLst>
        </pc:spChg>
      </pc:sldChg>
    </pc:docChg>
  </pc:docChgLst>
  <pc:docChgLst>
    <pc:chgData name="Tegischer Lukas" userId="f78daebb-0565-485c-bd0e-1cd035e796ff" providerId="ADAL" clId="{8DF0FA62-D287-44C1-86D1-9378FD7B5613}"/>
    <pc:docChg chg="undo custSel addSld delSld modSld">
      <pc:chgData name="Tegischer Lukas" userId="f78daebb-0565-485c-bd0e-1cd035e796ff" providerId="ADAL" clId="{8DF0FA62-D287-44C1-86D1-9378FD7B5613}" dt="2022-10-02T07:38:42.920" v="156" actId="47"/>
      <pc:docMkLst>
        <pc:docMk/>
      </pc:docMkLst>
      <pc:sldChg chg="modSp mod">
        <pc:chgData name="Tegischer Lukas" userId="f78daebb-0565-485c-bd0e-1cd035e796ff" providerId="ADAL" clId="{8DF0FA62-D287-44C1-86D1-9378FD7B5613}" dt="2022-10-02T07:32:39.550" v="25" actId="404"/>
        <pc:sldMkLst>
          <pc:docMk/>
          <pc:sldMk cId="336392357" sldId="256"/>
        </pc:sldMkLst>
        <pc:spChg chg="mod">
          <ac:chgData name="Tegischer Lukas" userId="f78daebb-0565-485c-bd0e-1cd035e796ff" providerId="ADAL" clId="{8DF0FA62-D287-44C1-86D1-9378FD7B5613}" dt="2022-10-02T07:32:39.550" v="25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4007401767" sldId="418"/>
        </pc:sldMkLst>
      </pc:sldChg>
      <pc:sldChg chg="addSp delSp modSp mod modAnim">
        <pc:chgData name="Tegischer Lukas" userId="f78daebb-0565-485c-bd0e-1cd035e796ff" providerId="ADAL" clId="{8DF0FA62-D287-44C1-86D1-9378FD7B5613}" dt="2022-10-02T07:36:41.985" v="114" actId="14100"/>
        <pc:sldMkLst>
          <pc:docMk/>
          <pc:sldMk cId="2796332034" sldId="427"/>
        </pc:sldMkLst>
        <pc:spChg chg="add mod">
          <ac:chgData name="Tegischer Lukas" userId="f78daebb-0565-485c-bd0e-1cd035e796ff" providerId="ADAL" clId="{8DF0FA62-D287-44C1-86D1-9378FD7B5613}" dt="2022-10-02T07:33:34.217" v="40" actId="20577"/>
          <ac:spMkLst>
            <pc:docMk/>
            <pc:sldMk cId="2796332034" sldId="427"/>
            <ac:spMk id="3" creationId="{D7AF59FF-7213-CA06-2566-E3AF2CCFD332}"/>
          </ac:spMkLst>
        </pc:spChg>
        <pc:spChg chg="del">
          <ac:chgData name="Tegischer Lukas" userId="f78daebb-0565-485c-bd0e-1cd035e796ff" providerId="ADAL" clId="{8DF0FA62-D287-44C1-86D1-9378FD7B5613}" dt="2022-10-02T07:32:57.016" v="27" actId="478"/>
          <ac:spMkLst>
            <pc:docMk/>
            <pc:sldMk cId="2796332034" sldId="427"/>
            <ac:spMk id="5" creationId="{AA0337EF-48FE-716E-169A-66E43BA857C9}"/>
          </ac:spMkLst>
        </pc:spChg>
        <pc:spChg chg="add mod">
          <ac:chgData name="Tegischer Lukas" userId="f78daebb-0565-485c-bd0e-1cd035e796ff" providerId="ADAL" clId="{8DF0FA62-D287-44C1-86D1-9378FD7B5613}" dt="2022-10-02T07:33:48.396" v="59" actId="1076"/>
          <ac:spMkLst>
            <pc:docMk/>
            <pc:sldMk cId="2796332034" sldId="427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3:03.476" v="32" actId="478"/>
          <ac:spMkLst>
            <pc:docMk/>
            <pc:sldMk cId="2796332034" sldId="427"/>
            <ac:spMk id="7" creationId="{912FC5B4-CE44-593F-2D30-E87E9C5CA1D2}"/>
          </ac:spMkLst>
        </pc:spChg>
        <pc:spChg chg="add mod">
          <ac:chgData name="Tegischer Lukas" userId="f78daebb-0565-485c-bd0e-1cd035e796ff" providerId="ADAL" clId="{8DF0FA62-D287-44C1-86D1-9378FD7B5613}" dt="2022-10-02T07:34:07.421" v="68" actId="1076"/>
          <ac:spMkLst>
            <pc:docMk/>
            <pc:sldMk cId="2796332034" sldId="427"/>
            <ac:spMk id="11" creationId="{119EBA3C-0E4E-A1CE-3162-52976C083747}"/>
          </ac:spMkLst>
        </pc:spChg>
        <pc:spChg chg="add mod">
          <ac:chgData name="Tegischer Lukas" userId="f78daebb-0565-485c-bd0e-1cd035e796ff" providerId="ADAL" clId="{8DF0FA62-D287-44C1-86D1-9378FD7B5613}" dt="2022-10-02T07:36:41.985" v="114" actId="14100"/>
          <ac:spMkLst>
            <pc:docMk/>
            <pc:sldMk cId="2796332034" sldId="427"/>
            <ac:spMk id="13" creationId="{A205A756-A621-FABD-B73E-8D22C12DDBDA}"/>
          </ac:spMkLst>
        </pc:spChg>
        <pc:spChg chg="add mod">
          <ac:chgData name="Tegischer Lukas" userId="f78daebb-0565-485c-bd0e-1cd035e796ff" providerId="ADAL" clId="{8DF0FA62-D287-44C1-86D1-9378FD7B5613}" dt="2022-10-02T07:36:38.507" v="113" actId="14100"/>
          <ac:spMkLst>
            <pc:docMk/>
            <pc:sldMk cId="2796332034" sldId="427"/>
            <ac:spMk id="14" creationId="{A9995909-ED57-2775-6CD2-5722375C1DCA}"/>
          </ac:spMkLst>
        </pc:spChg>
        <pc:spChg chg="add del mod">
          <ac:chgData name="Tegischer Lukas" userId="f78daebb-0565-485c-bd0e-1cd035e796ff" providerId="ADAL" clId="{8DF0FA62-D287-44C1-86D1-9378FD7B5613}" dt="2022-10-02T07:35:08.349" v="88" actId="478"/>
          <ac:spMkLst>
            <pc:docMk/>
            <pc:sldMk cId="2796332034" sldId="427"/>
            <ac:spMk id="15" creationId="{105DA68A-6BF6-B5DA-8A9D-63001C32DCE1}"/>
          </ac:spMkLst>
        </pc:spChg>
        <pc:picChg chg="add del">
          <ac:chgData name="Tegischer Lukas" userId="f78daebb-0565-485c-bd0e-1cd035e796ff" providerId="ADAL" clId="{8DF0FA62-D287-44C1-86D1-9378FD7B5613}" dt="2022-10-02T07:33:31.550" v="39" actId="22"/>
          <ac:picMkLst>
            <pc:docMk/>
            <pc:sldMk cId="2796332034" sldId="427"/>
            <ac:picMk id="9" creationId="{BB2B6C3D-5EB8-E7BF-1330-15D9C650100B}"/>
          </ac:picMkLst>
        </pc:picChg>
        <pc:picChg chg="add mod">
          <ac:chgData name="Tegischer Lukas" userId="f78daebb-0565-485c-bd0e-1cd035e796ff" providerId="ADAL" clId="{8DF0FA62-D287-44C1-86D1-9378FD7B5613}" dt="2022-10-02T07:35:00.338" v="85" actId="1076"/>
          <ac:picMkLst>
            <pc:docMk/>
            <pc:sldMk cId="2796332034" sldId="427"/>
            <ac:picMk id="12" creationId="{0E619B96-24B7-F886-3BD7-39BAC04CD057}"/>
          </ac:picMkLst>
        </pc:picChg>
        <pc:cxnChg chg="add mod">
          <ac:chgData name="Tegischer Lukas" userId="f78daebb-0565-485c-bd0e-1cd035e796ff" providerId="ADAL" clId="{8DF0FA62-D287-44C1-86D1-9378FD7B5613}" dt="2022-10-02T07:35:27.527" v="92" actId="208"/>
          <ac:cxnSpMkLst>
            <pc:docMk/>
            <pc:sldMk cId="2796332034" sldId="427"/>
            <ac:cxnSpMk id="17" creationId="{832B0470-B576-96FE-A948-2C3022737539}"/>
          </ac:cxnSpMkLst>
        </pc:cxnChg>
      </pc:sldChg>
      <pc:sldChg chg="delSp del mod delAnim">
        <pc:chgData name="Tegischer Lukas" userId="f78daebb-0565-485c-bd0e-1cd035e796ff" providerId="ADAL" clId="{8DF0FA62-D287-44C1-86D1-9378FD7B5613}" dt="2022-10-02T07:38:42.920" v="156" actId="47"/>
        <pc:sldMkLst>
          <pc:docMk/>
          <pc:sldMk cId="2832239985" sldId="428"/>
        </pc:sldMkLst>
        <pc:spChg chg="del">
          <ac:chgData name="Tegischer Lukas" userId="f78daebb-0565-485c-bd0e-1cd035e796ff" providerId="ADAL" clId="{8DF0FA62-D287-44C1-86D1-9378FD7B5613}" dt="2022-10-02T07:37:33.519" v="126" actId="478"/>
          <ac:spMkLst>
            <pc:docMk/>
            <pc:sldMk cId="2832239985" sldId="428"/>
            <ac:spMk id="6" creationId="{C78C72CB-C4E9-E2A6-BF1A-2333F2BE01D3}"/>
          </ac:spMkLst>
        </pc:spChg>
        <pc:spChg chg="del">
          <ac:chgData name="Tegischer Lukas" userId="f78daebb-0565-485c-bd0e-1cd035e796ff" providerId="ADAL" clId="{8DF0FA62-D287-44C1-86D1-9378FD7B5613}" dt="2022-10-02T07:37:34.407" v="127" actId="478"/>
          <ac:spMkLst>
            <pc:docMk/>
            <pc:sldMk cId="2832239985" sldId="428"/>
            <ac:spMk id="7" creationId="{1B106228-BB02-81AF-5172-1CAE2C4B6720}"/>
          </ac:spMkLst>
        </pc:spChg>
      </pc:sldChg>
      <pc:sldChg chg="modSp add mod modAnim">
        <pc:chgData name="Tegischer Lukas" userId="f78daebb-0565-485c-bd0e-1cd035e796ff" providerId="ADAL" clId="{8DF0FA62-D287-44C1-86D1-9378FD7B5613}" dt="2022-10-02T07:36:56.167" v="119"/>
        <pc:sldMkLst>
          <pc:docMk/>
          <pc:sldMk cId="1380527264" sldId="429"/>
        </pc:sldMkLst>
        <pc:spChg chg="mod">
          <ac:chgData name="Tegischer Lukas" userId="f78daebb-0565-485c-bd0e-1cd035e796ff" providerId="ADAL" clId="{8DF0FA62-D287-44C1-86D1-9378FD7B5613}" dt="2022-10-02T07:35:54.598" v="100" actId="20577"/>
          <ac:spMkLst>
            <pc:docMk/>
            <pc:sldMk cId="1380527264" sldId="429"/>
            <ac:spMk id="11" creationId="{119EBA3C-0E4E-A1CE-3162-52976C083747}"/>
          </ac:spMkLst>
        </pc:spChg>
        <pc:spChg chg="mod">
          <ac:chgData name="Tegischer Lukas" userId="f78daebb-0565-485c-bd0e-1cd035e796ff" providerId="ADAL" clId="{8DF0FA62-D287-44C1-86D1-9378FD7B5613}" dt="2022-10-02T07:36:34.347" v="112" actId="14100"/>
          <ac:spMkLst>
            <pc:docMk/>
            <pc:sldMk cId="1380527264" sldId="429"/>
            <ac:spMk id="13" creationId="{A205A756-A621-FABD-B73E-8D22C12DDBDA}"/>
          </ac:spMkLst>
        </pc:spChg>
        <pc:spChg chg="mod">
          <ac:chgData name="Tegischer Lukas" userId="f78daebb-0565-485c-bd0e-1cd035e796ff" providerId="ADAL" clId="{8DF0FA62-D287-44C1-86D1-9378FD7B5613}" dt="2022-10-02T07:36:28.393" v="111" actId="14100"/>
          <ac:spMkLst>
            <pc:docMk/>
            <pc:sldMk cId="1380527264" sldId="429"/>
            <ac:spMk id="14" creationId="{A9995909-ED57-2775-6CD2-5722375C1DCA}"/>
          </ac:spMkLst>
        </pc:spChg>
        <pc:picChg chg="mod">
          <ac:chgData name="Tegischer Lukas" userId="f78daebb-0565-485c-bd0e-1cd035e796ff" providerId="ADAL" clId="{8DF0FA62-D287-44C1-86D1-9378FD7B5613}" dt="2022-10-02T07:36:21.056" v="109" actId="1076"/>
          <ac:picMkLst>
            <pc:docMk/>
            <pc:sldMk cId="1380527264" sldId="429"/>
            <ac:picMk id="12" creationId="{0E619B96-24B7-F886-3BD7-39BAC04CD057}"/>
          </ac:picMkLst>
        </pc:picChg>
        <pc:cxnChg chg="mod">
          <ac:chgData name="Tegischer Lukas" userId="f78daebb-0565-485c-bd0e-1cd035e796ff" providerId="ADAL" clId="{8DF0FA62-D287-44C1-86D1-9378FD7B5613}" dt="2022-10-02T07:36:08.724" v="105" actId="1076"/>
          <ac:cxnSpMkLst>
            <pc:docMk/>
            <pc:sldMk cId="1380527264" sldId="429"/>
            <ac:cxnSpMk id="17" creationId="{832B0470-B576-96FE-A948-2C3022737539}"/>
          </ac:cxnSpMkLst>
        </pc:cxnChg>
      </pc:sldChg>
      <pc:sldChg chg="addSp delSp modSp add mod delAnim">
        <pc:chgData name="Tegischer Lukas" userId="f78daebb-0565-485c-bd0e-1cd035e796ff" providerId="ADAL" clId="{8DF0FA62-D287-44C1-86D1-9378FD7B5613}" dt="2022-10-02T07:37:29.577" v="125" actId="1076"/>
        <pc:sldMkLst>
          <pc:docMk/>
          <pc:sldMk cId="3708682875" sldId="430"/>
        </pc:sldMkLst>
        <pc:spChg chg="add mod">
          <ac:chgData name="Tegischer Lukas" userId="f78daebb-0565-485c-bd0e-1cd035e796ff" providerId="ADAL" clId="{8DF0FA62-D287-44C1-86D1-9378FD7B5613}" dt="2022-10-02T07:37:29.577" v="125" actId="1076"/>
          <ac:spMkLst>
            <pc:docMk/>
            <pc:sldMk cId="3708682875" sldId="430"/>
            <ac:spMk id="2" creationId="{CDFA19F6-DF1D-40A8-C04C-605E6E7EAD87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3" creationId="{D7AF59FF-7213-CA06-2566-E3AF2CCFD332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7:15.678" v="122" actId="478"/>
          <ac:spMkLst>
            <pc:docMk/>
            <pc:sldMk cId="3708682875" sldId="430"/>
            <ac:spMk id="11" creationId="{119EBA3C-0E4E-A1CE-3162-52976C083747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13" creationId="{A205A756-A621-FABD-B73E-8D22C12DDBDA}"/>
          </ac:spMkLst>
        </pc:spChg>
        <pc:spChg chg="del">
          <ac:chgData name="Tegischer Lukas" userId="f78daebb-0565-485c-bd0e-1cd035e796ff" providerId="ADAL" clId="{8DF0FA62-D287-44C1-86D1-9378FD7B5613}" dt="2022-10-02T07:37:17.404" v="123" actId="478"/>
          <ac:spMkLst>
            <pc:docMk/>
            <pc:sldMk cId="3708682875" sldId="430"/>
            <ac:spMk id="14" creationId="{A9995909-ED57-2775-6CD2-5722375C1DCA}"/>
          </ac:spMkLst>
        </pc:spChg>
        <pc:picChg chg="del">
          <ac:chgData name="Tegischer Lukas" userId="f78daebb-0565-485c-bd0e-1cd035e796ff" providerId="ADAL" clId="{8DF0FA62-D287-44C1-86D1-9378FD7B5613}" dt="2022-10-02T07:37:14.658" v="121" actId="478"/>
          <ac:picMkLst>
            <pc:docMk/>
            <pc:sldMk cId="3708682875" sldId="430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F0FA62-D287-44C1-86D1-9378FD7B5613}" dt="2022-10-02T07:37:17.404" v="123" actId="478"/>
          <ac:cxnSpMkLst>
            <pc:docMk/>
            <pc:sldMk cId="3708682875" sldId="430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742277311" sldId="431"/>
        </pc:sldMkLst>
      </pc:sldChg>
      <pc:sldChg chg="addSp delSp modSp add mod delAnim">
        <pc:chgData name="Tegischer Lukas" userId="f78daebb-0565-485c-bd0e-1cd035e796ff" providerId="ADAL" clId="{8DF0FA62-D287-44C1-86D1-9378FD7B5613}" dt="2022-10-02T07:38:37.593" v="155" actId="20577"/>
        <pc:sldMkLst>
          <pc:docMk/>
          <pc:sldMk cId="1617543262" sldId="431"/>
        </pc:sldMkLst>
        <pc:spChg chg="mod">
          <ac:chgData name="Tegischer Lukas" userId="f78daebb-0565-485c-bd0e-1cd035e796ff" providerId="ADAL" clId="{8DF0FA62-D287-44C1-86D1-9378FD7B5613}" dt="2022-10-02T07:37:49.089" v="129" actId="20577"/>
          <ac:spMkLst>
            <pc:docMk/>
            <pc:sldMk cId="1617543262" sldId="431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F0FA62-D287-44C1-86D1-9378FD7B5613}" dt="2022-10-02T07:38:37.593" v="155" actId="20577"/>
          <ac:spMkLst>
            <pc:docMk/>
            <pc:sldMk cId="1617543262" sldId="431"/>
            <ac:spMk id="4" creationId="{4119FEC1-26E5-5A71-3DEF-057587CBFDFF}"/>
          </ac:spMkLst>
        </pc:spChg>
        <pc:spChg chg="del">
          <ac:chgData name="Tegischer Lukas" userId="f78daebb-0565-485c-bd0e-1cd035e796ff" providerId="ADAL" clId="{8DF0FA62-D287-44C1-86D1-9378FD7B5613}" dt="2022-10-02T07:37:56.789" v="130" actId="478"/>
          <ac:spMkLst>
            <pc:docMk/>
            <pc:sldMk cId="1617543262" sldId="431"/>
            <ac:spMk id="6" creationId="{D6255930-AAEF-638B-C2A8-58E9B4C2FA3C}"/>
          </ac:spMkLst>
        </pc:spChg>
        <pc:spChg chg="del">
          <ac:chgData name="Tegischer Lukas" userId="f78daebb-0565-485c-bd0e-1cd035e796ff" providerId="ADAL" clId="{8DF0FA62-D287-44C1-86D1-9378FD7B5613}" dt="2022-10-02T07:38:04.100" v="131" actId="478"/>
          <ac:spMkLst>
            <pc:docMk/>
            <pc:sldMk cId="1617543262" sldId="431"/>
            <ac:spMk id="11" creationId="{119EBA3C-0E4E-A1CE-3162-52976C083747}"/>
          </ac:spMkLst>
        </pc:spChg>
        <pc:spChg chg="del">
          <ac:chgData name="Tegischer Lukas" userId="f78daebb-0565-485c-bd0e-1cd035e796ff" providerId="ADAL" clId="{8DF0FA62-D287-44C1-86D1-9378FD7B5613}" dt="2022-10-02T07:38:05.668" v="133" actId="478"/>
          <ac:spMkLst>
            <pc:docMk/>
            <pc:sldMk cId="1617543262" sldId="431"/>
            <ac:spMk id="13" creationId="{A205A756-A621-FABD-B73E-8D22C12DDBDA}"/>
          </ac:spMkLst>
        </pc:spChg>
        <pc:spChg chg="del">
          <ac:chgData name="Tegischer Lukas" userId="f78daebb-0565-485c-bd0e-1cd035e796ff" providerId="ADAL" clId="{8DF0FA62-D287-44C1-86D1-9378FD7B5613}" dt="2022-10-02T07:38:05.668" v="133" actId="478"/>
          <ac:spMkLst>
            <pc:docMk/>
            <pc:sldMk cId="1617543262" sldId="431"/>
            <ac:spMk id="14" creationId="{A9995909-ED57-2775-6CD2-5722375C1DCA}"/>
          </ac:spMkLst>
        </pc:spChg>
        <pc:picChg chg="del">
          <ac:chgData name="Tegischer Lukas" userId="f78daebb-0565-485c-bd0e-1cd035e796ff" providerId="ADAL" clId="{8DF0FA62-D287-44C1-86D1-9378FD7B5613}" dt="2022-10-02T07:38:04.385" v="132" actId="478"/>
          <ac:picMkLst>
            <pc:docMk/>
            <pc:sldMk cId="1617543262" sldId="431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F0FA62-D287-44C1-86D1-9378FD7B5613}" dt="2022-10-02T07:38:05.668" v="133" actId="478"/>
          <ac:cxnSpMkLst>
            <pc:docMk/>
            <pc:sldMk cId="1617543262" sldId="431"/>
            <ac:cxnSpMk id="17" creationId="{832B0470-B576-96FE-A948-2C3022737539}"/>
          </ac:cxnSpMkLst>
        </pc:cxnChg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994195444" sldId="432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008635579" sldId="433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261244441" sldId="434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324651131" sldId="435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3263651290" sldId="436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3279102412" sldId="437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420183143" sldId="439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563266072" sldId="440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2390623837" sldId="441"/>
        </pc:sldMkLst>
      </pc:sldChg>
      <pc:sldChg chg="del">
        <pc:chgData name="Tegischer Lukas" userId="f78daebb-0565-485c-bd0e-1cd035e796ff" providerId="ADAL" clId="{8DF0FA62-D287-44C1-86D1-9378FD7B5613}" dt="2022-10-02T07:32:47.084" v="26" actId="47"/>
        <pc:sldMkLst>
          <pc:docMk/>
          <pc:sldMk cId="1472463717" sldId="442"/>
        </pc:sldMkLst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0CDDB6BC-C09E-485F-9974-FFA1D1414445}"/>
    <pc:docChg chg="custSel addSld modSld">
      <pc:chgData name="Tegischer Lukas" userId="f78daebb-0565-485c-bd0e-1cd035e796ff" providerId="ADAL" clId="{0CDDB6BC-C09E-485F-9974-FFA1D1414445}" dt="2022-10-02T06:58:20.960" v="87" actId="1076"/>
      <pc:docMkLst>
        <pc:docMk/>
      </pc:docMkLst>
      <pc:sldChg chg="addSp delSp modSp add mod">
        <pc:chgData name="Tegischer Lukas" userId="f78daebb-0565-485c-bd0e-1cd035e796ff" providerId="ADAL" clId="{0CDDB6BC-C09E-485F-9974-FFA1D1414445}" dt="2022-10-02T06:57:57.061" v="74" actId="20577"/>
        <pc:sldMkLst>
          <pc:docMk/>
          <pc:sldMk cId="3822087652" sldId="429"/>
        </pc:sldMkLst>
        <pc:spChg chg="mod">
          <ac:chgData name="Tegischer Lukas" userId="f78daebb-0565-485c-bd0e-1cd035e796ff" providerId="ADAL" clId="{0CDDB6BC-C09E-485F-9974-FFA1D1414445}" dt="2022-10-02T06:57:57.061" v="74" actId="20577"/>
          <ac:spMkLst>
            <pc:docMk/>
            <pc:sldMk cId="3822087652" sldId="429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6:50.074" v="1" actId="478"/>
          <ac:spMkLst>
            <pc:docMk/>
            <pc:sldMk cId="3822087652" sldId="429"/>
            <ac:spMk id="5" creationId="{FFB3053D-0C12-78B3-F40D-18BB2DF3A3C5}"/>
          </ac:spMkLst>
        </pc:spChg>
        <pc:spChg chg="add mod">
          <ac:chgData name="Tegischer Lukas" userId="f78daebb-0565-485c-bd0e-1cd035e796ff" providerId="ADAL" clId="{0CDDB6BC-C09E-485F-9974-FFA1D1414445}" dt="2022-10-02T06:57:52.898" v="70" actId="1076"/>
          <ac:spMkLst>
            <pc:docMk/>
            <pc:sldMk cId="3822087652" sldId="429"/>
            <ac:spMk id="6" creationId="{2103D519-421A-B751-DCCD-7FCE2B586F92}"/>
          </ac:spMkLst>
        </pc:spChg>
        <pc:picChg chg="add mod">
          <ac:chgData name="Tegischer Lukas" userId="f78daebb-0565-485c-bd0e-1cd035e796ff" providerId="ADAL" clId="{0CDDB6BC-C09E-485F-9974-FFA1D1414445}" dt="2022-10-02T06:57:12.524" v="63" actId="1076"/>
          <ac:picMkLst>
            <pc:docMk/>
            <pc:sldMk cId="3822087652" sldId="429"/>
            <ac:picMk id="2" creationId="{370ED852-AC8D-9CE5-A7B8-D69529560822}"/>
          </ac:picMkLst>
        </pc:picChg>
      </pc:sldChg>
      <pc:sldChg chg="addSp delSp modSp add mod">
        <pc:chgData name="Tegischer Lukas" userId="f78daebb-0565-485c-bd0e-1cd035e796ff" providerId="ADAL" clId="{0CDDB6BC-C09E-485F-9974-FFA1D1414445}" dt="2022-10-02T06:58:20.960" v="87" actId="1076"/>
        <pc:sldMkLst>
          <pc:docMk/>
          <pc:sldMk cId="1874032401" sldId="430"/>
        </pc:sldMkLst>
        <pc:spChg chg="mod">
          <ac:chgData name="Tegischer Lukas" userId="f78daebb-0565-485c-bd0e-1cd035e796ff" providerId="ADAL" clId="{0CDDB6BC-C09E-485F-9974-FFA1D1414445}" dt="2022-10-02T06:58:00.949" v="76" actId="20577"/>
          <ac:spMkLst>
            <pc:docMk/>
            <pc:sldMk cId="1874032401" sldId="430"/>
            <ac:spMk id="3" creationId="{CBA8BFA2-17D6-3F4C-419C-0AE6CCFFA998}"/>
          </ac:spMkLst>
        </pc:spChg>
        <pc:spChg chg="del">
          <ac:chgData name="Tegischer Lukas" userId="f78daebb-0565-485c-bd0e-1cd035e796ff" providerId="ADAL" clId="{0CDDB6BC-C09E-485F-9974-FFA1D1414445}" dt="2022-10-02T06:58:02.528" v="78" actId="478"/>
          <ac:spMkLst>
            <pc:docMk/>
            <pc:sldMk cId="1874032401" sldId="430"/>
            <ac:spMk id="6" creationId="{2103D519-421A-B751-DCCD-7FCE2B586F92}"/>
          </ac:spMkLst>
        </pc:spChg>
        <pc:spChg chg="add mod">
          <ac:chgData name="Tegischer Lukas" userId="f78daebb-0565-485c-bd0e-1cd035e796ff" providerId="ADAL" clId="{0CDDB6BC-C09E-485F-9974-FFA1D1414445}" dt="2022-10-02T06:58:20.960" v="87" actId="1076"/>
          <ac:spMkLst>
            <pc:docMk/>
            <pc:sldMk cId="1874032401" sldId="430"/>
            <ac:spMk id="7" creationId="{873A2C67-72F2-BF7E-DE1E-891C7707F747}"/>
          </ac:spMkLst>
        </pc:spChg>
        <pc:picChg chg="del">
          <ac:chgData name="Tegischer Lukas" userId="f78daebb-0565-485c-bd0e-1cd035e796ff" providerId="ADAL" clId="{0CDDB6BC-C09E-485F-9974-FFA1D1414445}" dt="2022-10-02T06:58:01.849" v="77" actId="478"/>
          <ac:picMkLst>
            <pc:docMk/>
            <pc:sldMk cId="1874032401" sldId="430"/>
            <ac:picMk id="2" creationId="{370ED852-AC8D-9CE5-A7B8-D69529560822}"/>
          </ac:picMkLst>
        </pc:picChg>
        <pc:picChg chg="add mod">
          <ac:chgData name="Tegischer Lukas" userId="f78daebb-0565-485c-bd0e-1cd035e796ff" providerId="ADAL" clId="{0CDDB6BC-C09E-485F-9974-FFA1D1414445}" dt="2022-10-02T06:58:09.423" v="82" actId="1076"/>
          <ac:picMkLst>
            <pc:docMk/>
            <pc:sldMk cId="1874032401" sldId="430"/>
            <ac:picMk id="4" creationId="{2F438BBE-471B-5FDB-6A10-332851700E67}"/>
          </ac:picMkLst>
        </pc:picChg>
      </pc:sldChg>
    </pc:docChg>
  </pc:docChgLst>
  <pc:docChgLst>
    <pc:chgData name="Tegischer Lukas" userId="f78daebb-0565-485c-bd0e-1cd035e796ff" providerId="ADAL" clId="{1B5D4286-C3ED-4A02-9D28-6A97F092DF59}"/>
    <pc:docChg chg="custSel delSld modSld">
      <pc:chgData name="Tegischer Lukas" userId="f78daebb-0565-485c-bd0e-1cd035e796ff" providerId="ADAL" clId="{1B5D4286-C3ED-4A02-9D28-6A97F092DF59}" dt="2022-11-04T11:34:31.657" v="2" actId="47"/>
      <pc:docMkLst>
        <pc:docMk/>
      </pc:docMkLst>
      <pc:sldChg chg="delSp mod delAnim">
        <pc:chgData name="Tegischer Lukas" userId="f78daebb-0565-485c-bd0e-1cd035e796ff" providerId="ADAL" clId="{1B5D4286-C3ED-4A02-9D28-6A97F092DF59}" dt="2022-11-04T11:34:30.460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1B5D4286-C3ED-4A02-9D28-6A97F092DF59}" dt="2022-11-04T11:34:29.881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1B5D4286-C3ED-4A02-9D28-6A97F092DF59}" dt="2022-11-04T11:34:30.460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1B5D4286-C3ED-4A02-9D28-6A97F092DF59}" dt="2022-11-04T11:34:31.657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8D873CFE-DC3C-42AB-8E57-67F19A59BDBB}"/>
    <pc:docChg chg="undo custSel addSld delSld modSld">
      <pc:chgData name="Tegischer Lukas" userId="f78daebb-0565-485c-bd0e-1cd035e796ff" providerId="ADAL" clId="{8D873CFE-DC3C-42AB-8E57-67F19A59BDBB}" dt="2022-10-02T08:46:57.584" v="317" actId="47"/>
      <pc:docMkLst>
        <pc:docMk/>
      </pc:docMkLst>
      <pc:sldChg chg="modSp mod">
        <pc:chgData name="Tegischer Lukas" userId="f78daebb-0565-485c-bd0e-1cd035e796ff" providerId="ADAL" clId="{8D873CFE-DC3C-42AB-8E57-67F19A59BDBB}" dt="2022-10-02T07:40:05.283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D873CFE-DC3C-42AB-8E57-67F19A59BDBB}" dt="2022-10-02T07:40:05.283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D873CFE-DC3C-42AB-8E57-67F19A59BDBB}" dt="2022-10-02T07:43:22.599" v="90" actId="207"/>
        <pc:sldMkLst>
          <pc:docMk/>
          <pc:sldMk cId="2796332034" sldId="427"/>
        </pc:sldMkLst>
        <pc:spChg chg="add mod">
          <ac:chgData name="Tegischer Lukas" userId="f78daebb-0565-485c-bd0e-1cd035e796ff" providerId="ADAL" clId="{8D873CFE-DC3C-42AB-8E57-67F19A59BDBB}" dt="2022-10-02T07:40:31.580" v="42" actId="403"/>
          <ac:spMkLst>
            <pc:docMk/>
            <pc:sldMk cId="2796332034" sldId="427"/>
            <ac:spMk id="2" creationId="{25CC4BA6-CC73-1AD4-5600-C732D686440D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873CFE-DC3C-42AB-8E57-67F19A59BDBB}" dt="2022-10-02T07:41:37.083" v="54" actId="1582"/>
          <ac:spMkLst>
            <pc:docMk/>
            <pc:sldMk cId="2796332034" sldId="427"/>
            <ac:spMk id="5" creationId="{5226DD38-E94E-BD5C-E403-864E645C3B5D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6" creationId="{D6255930-AAEF-638B-C2A8-58E9B4C2FA3C}"/>
          </ac:spMkLst>
        </pc:spChg>
        <pc:spChg chg="add mod">
          <ac:chgData name="Tegischer Lukas" userId="f78daebb-0565-485c-bd0e-1cd035e796ff" providerId="ADAL" clId="{8D873CFE-DC3C-42AB-8E57-67F19A59BDBB}" dt="2022-10-02T07:43:22.599" v="90" actId="207"/>
          <ac:spMkLst>
            <pc:docMk/>
            <pc:sldMk cId="2796332034" sldId="427"/>
            <ac:spMk id="8" creationId="{5E4E43C7-4212-E012-3B37-DAF4819D35B3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1" creationId="{119EBA3C-0E4E-A1CE-3162-52976C083747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3" creationId="{A205A756-A621-FABD-B73E-8D22C12DDBDA}"/>
          </ac:spMkLst>
        </pc:spChg>
        <pc:spChg chg="del">
          <ac:chgData name="Tegischer Lukas" userId="f78daebb-0565-485c-bd0e-1cd035e796ff" providerId="ADAL" clId="{8D873CFE-DC3C-42AB-8E57-67F19A59BDBB}" dt="2022-10-02T07:40:21.349" v="20" actId="478"/>
          <ac:spMkLst>
            <pc:docMk/>
            <pc:sldMk cId="2796332034" sldId="427"/>
            <ac:spMk id="14" creationId="{A9995909-ED57-2775-6CD2-5722375C1DCA}"/>
          </ac:spMkLst>
        </pc:spChg>
        <pc:picChg chg="del">
          <ac:chgData name="Tegischer Lukas" userId="f78daebb-0565-485c-bd0e-1cd035e796ff" providerId="ADAL" clId="{8D873CFE-DC3C-42AB-8E57-67F19A59BDBB}" dt="2022-10-02T07:40:18.200" v="19" actId="478"/>
          <ac:picMkLst>
            <pc:docMk/>
            <pc:sldMk cId="2796332034" sldId="427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873CFE-DC3C-42AB-8E57-67F19A59BDBB}" dt="2022-10-02T07:40:21.349" v="20" actId="478"/>
          <ac:cxnSpMkLst>
            <pc:docMk/>
            <pc:sldMk cId="2796332034" sldId="427"/>
            <ac:cxnSpMk id="17" creationId="{832B0470-B576-96FE-A948-2C3022737539}"/>
          </ac:cxnSpMkLst>
        </pc:cxnChg>
      </pc:sldChg>
      <pc:sldChg chg="addSp delSp modSp mod delAnim modAnim">
        <pc:chgData name="Tegischer Lukas" userId="f78daebb-0565-485c-bd0e-1cd035e796ff" providerId="ADAL" clId="{8D873CFE-DC3C-42AB-8E57-67F19A59BDBB}" dt="2022-10-02T08:09:39.038" v="132"/>
        <pc:sldMkLst>
          <pc:docMk/>
          <pc:sldMk cId="1380527264" sldId="429"/>
        </pc:sldMkLst>
        <pc:spChg chg="del">
          <ac:chgData name="Tegischer Lukas" userId="f78daebb-0565-485c-bd0e-1cd035e796ff" providerId="ADAL" clId="{8D873CFE-DC3C-42AB-8E57-67F19A59BDBB}" dt="2022-10-02T08:08:35.951" v="91" actId="478"/>
          <ac:spMkLst>
            <pc:docMk/>
            <pc:sldMk cId="1380527264" sldId="429"/>
            <ac:spMk id="3" creationId="{D7AF59FF-7213-CA06-2566-E3AF2CCFD332}"/>
          </ac:spMkLst>
        </pc:spChg>
        <pc:spChg chg="add mod">
          <ac:chgData name="Tegischer Lukas" userId="f78daebb-0565-485c-bd0e-1cd035e796ff" providerId="ADAL" clId="{8D873CFE-DC3C-42AB-8E57-67F19A59BDBB}" dt="2022-10-02T08:09:31.556" v="129" actId="1076"/>
          <ac:spMkLst>
            <pc:docMk/>
            <pc:sldMk cId="1380527264" sldId="429"/>
            <ac:spMk id="4" creationId="{38768719-B134-3D8F-BB93-767E3A138A87}"/>
          </ac:spMkLst>
        </pc:spChg>
        <pc:spChg chg="del">
          <ac:chgData name="Tegischer Lukas" userId="f78daebb-0565-485c-bd0e-1cd035e796ff" providerId="ADAL" clId="{8D873CFE-DC3C-42AB-8E57-67F19A59BDBB}" dt="2022-10-02T08:08:37.101" v="93" actId="478"/>
          <ac:spMkLst>
            <pc:docMk/>
            <pc:sldMk cId="1380527264" sldId="429"/>
            <ac:spMk id="6" creationId="{D6255930-AAEF-638B-C2A8-58E9B4C2FA3C}"/>
          </ac:spMkLst>
        </pc:spChg>
        <pc:spChg chg="add mod">
          <ac:chgData name="Tegischer Lukas" userId="f78daebb-0565-485c-bd0e-1cd035e796ff" providerId="ADAL" clId="{8D873CFE-DC3C-42AB-8E57-67F19A59BDBB}" dt="2022-10-02T08:09:36.528" v="131" actId="1076"/>
          <ac:spMkLst>
            <pc:docMk/>
            <pc:sldMk cId="1380527264" sldId="429"/>
            <ac:spMk id="7" creationId="{40B37E57-DEFA-9A3C-5B0C-F0A4C6B61AE7}"/>
          </ac:spMkLst>
        </pc:spChg>
        <pc:spChg chg="del">
          <ac:chgData name="Tegischer Lukas" userId="f78daebb-0565-485c-bd0e-1cd035e796ff" providerId="ADAL" clId="{8D873CFE-DC3C-42AB-8E57-67F19A59BDBB}" dt="2022-10-02T08:08:36.684" v="92" actId="478"/>
          <ac:spMkLst>
            <pc:docMk/>
            <pc:sldMk cId="1380527264" sldId="429"/>
            <ac:spMk id="11" creationId="{119EBA3C-0E4E-A1CE-3162-52976C083747}"/>
          </ac:spMkLst>
        </pc:spChg>
        <pc:spChg chg="del">
          <ac:chgData name="Tegischer Lukas" userId="f78daebb-0565-485c-bd0e-1cd035e796ff" providerId="ADAL" clId="{8D873CFE-DC3C-42AB-8E57-67F19A59BDBB}" dt="2022-10-02T08:08:38.527" v="95" actId="478"/>
          <ac:spMkLst>
            <pc:docMk/>
            <pc:sldMk cId="1380527264" sldId="429"/>
            <ac:spMk id="13" creationId="{A205A756-A621-FABD-B73E-8D22C12DDBDA}"/>
          </ac:spMkLst>
        </pc:spChg>
        <pc:spChg chg="del">
          <ac:chgData name="Tegischer Lukas" userId="f78daebb-0565-485c-bd0e-1cd035e796ff" providerId="ADAL" clId="{8D873CFE-DC3C-42AB-8E57-67F19A59BDBB}" dt="2022-10-02T08:08:38.527" v="95" actId="478"/>
          <ac:spMkLst>
            <pc:docMk/>
            <pc:sldMk cId="1380527264" sldId="429"/>
            <ac:spMk id="14" creationId="{A9995909-ED57-2775-6CD2-5722375C1DCA}"/>
          </ac:spMkLst>
        </pc:spChg>
        <pc:picChg chg="add mod">
          <ac:chgData name="Tegischer Lukas" userId="f78daebb-0565-485c-bd0e-1cd035e796ff" providerId="ADAL" clId="{8D873CFE-DC3C-42AB-8E57-67F19A59BDBB}" dt="2022-10-02T08:09:34.272" v="130" actId="1076"/>
          <ac:picMkLst>
            <pc:docMk/>
            <pc:sldMk cId="1380527264" sldId="429"/>
            <ac:picMk id="5" creationId="{2C56A798-E05E-CB6E-6C80-F67255F935CC}"/>
          </ac:picMkLst>
        </pc:picChg>
        <pc:picChg chg="del">
          <ac:chgData name="Tegischer Lukas" userId="f78daebb-0565-485c-bd0e-1cd035e796ff" providerId="ADAL" clId="{8D873CFE-DC3C-42AB-8E57-67F19A59BDBB}" dt="2022-10-02T08:08:37.454" v="94" actId="478"/>
          <ac:picMkLst>
            <pc:docMk/>
            <pc:sldMk cId="1380527264" sldId="429"/>
            <ac:picMk id="12" creationId="{0E619B96-24B7-F886-3BD7-39BAC04CD057}"/>
          </ac:picMkLst>
        </pc:picChg>
        <pc:cxnChg chg="del">
          <ac:chgData name="Tegischer Lukas" userId="f78daebb-0565-485c-bd0e-1cd035e796ff" providerId="ADAL" clId="{8D873CFE-DC3C-42AB-8E57-67F19A59BDBB}" dt="2022-10-02T08:08:38.527" v="95" actId="478"/>
          <ac:cxnSpMkLst>
            <pc:docMk/>
            <pc:sldMk cId="1380527264" sldId="429"/>
            <ac:cxnSpMk id="17" creationId="{832B0470-B576-96FE-A948-2C3022737539}"/>
          </ac:cxnSpMkLst>
        </pc:cxnChg>
      </pc:sldChg>
      <pc:sldChg chg="addSp delSp modSp mod modAnim">
        <pc:chgData name="Tegischer Lukas" userId="f78daebb-0565-485c-bd0e-1cd035e796ff" providerId="ADAL" clId="{8D873CFE-DC3C-42AB-8E57-67F19A59BDBB}" dt="2022-10-02T08:42:10.550" v="248" actId="208"/>
        <pc:sldMkLst>
          <pc:docMk/>
          <pc:sldMk cId="3708682875" sldId="430"/>
        </pc:sldMkLst>
        <pc:spChg chg="del">
          <ac:chgData name="Tegischer Lukas" userId="f78daebb-0565-485c-bd0e-1cd035e796ff" providerId="ADAL" clId="{8D873CFE-DC3C-42AB-8E57-67F19A59BDBB}" dt="2022-10-02T08:40:42.085" v="222" actId="478"/>
          <ac:spMkLst>
            <pc:docMk/>
            <pc:sldMk cId="3708682875" sldId="430"/>
            <ac:spMk id="2" creationId="{CDFA19F6-DF1D-40A8-C04C-605E6E7EAD87}"/>
          </ac:spMkLst>
        </pc:spChg>
        <pc:spChg chg="add mod">
          <ac:chgData name="Tegischer Lukas" userId="f78daebb-0565-485c-bd0e-1cd035e796ff" providerId="ADAL" clId="{8D873CFE-DC3C-42AB-8E57-67F19A59BDBB}" dt="2022-10-02T08:40:50.986" v="229" actId="1076"/>
          <ac:spMkLst>
            <pc:docMk/>
            <pc:sldMk cId="3708682875" sldId="430"/>
            <ac:spMk id="4" creationId="{6809EDC9-4233-4109-C8A2-5D4650ED323A}"/>
          </ac:spMkLst>
        </pc:spChg>
        <pc:spChg chg="add mod">
          <ac:chgData name="Tegischer Lukas" userId="f78daebb-0565-485c-bd0e-1cd035e796ff" providerId="ADAL" clId="{8D873CFE-DC3C-42AB-8E57-67F19A59BDBB}" dt="2022-10-02T08:41:11.238" v="238" actId="1076"/>
          <ac:spMkLst>
            <pc:docMk/>
            <pc:sldMk cId="3708682875" sldId="430"/>
            <ac:spMk id="7" creationId="{7523EF96-420D-A7C1-B763-A21EEE35453B}"/>
          </ac:spMkLst>
        </pc:spChg>
        <pc:picChg chg="add mod">
          <ac:chgData name="Tegischer Lukas" userId="f78daebb-0565-485c-bd0e-1cd035e796ff" providerId="ADAL" clId="{8D873CFE-DC3C-42AB-8E57-67F19A59BDBB}" dt="2022-10-02T08:41:13.210" v="239" actId="1076"/>
          <ac:picMkLst>
            <pc:docMk/>
            <pc:sldMk cId="3708682875" sldId="430"/>
            <ac:picMk id="5" creationId="{309FDA6B-BEEF-45AF-FDFA-2C840D9F1755}"/>
          </ac:picMkLst>
        </pc:picChg>
        <pc:cxnChg chg="add mod">
          <ac:chgData name="Tegischer Lukas" userId="f78daebb-0565-485c-bd0e-1cd035e796ff" providerId="ADAL" clId="{8D873CFE-DC3C-42AB-8E57-67F19A59BDBB}" dt="2022-10-02T08:42:10.550" v="248" actId="208"/>
          <ac:cxnSpMkLst>
            <pc:docMk/>
            <pc:sldMk cId="3708682875" sldId="430"/>
            <ac:cxnSpMk id="9" creationId="{BD0045CF-5ED9-4A0D-E371-1DC9D9829639}"/>
          </ac:cxnSpMkLst>
        </pc:cxnChg>
        <pc:cxnChg chg="add mod">
          <ac:chgData name="Tegischer Lukas" userId="f78daebb-0565-485c-bd0e-1cd035e796ff" providerId="ADAL" clId="{8D873CFE-DC3C-42AB-8E57-67F19A59BDBB}" dt="2022-10-02T08:42:10.550" v="248" actId="208"/>
          <ac:cxnSpMkLst>
            <pc:docMk/>
            <pc:sldMk cId="3708682875" sldId="430"/>
            <ac:cxnSpMk id="10" creationId="{57521911-75DB-4441-8582-F2BCDB3F090B}"/>
          </ac:cxnSpMkLst>
        </pc:cxnChg>
      </pc:sldChg>
      <pc:sldChg chg="del">
        <pc:chgData name="Tegischer Lukas" userId="f78daebb-0565-485c-bd0e-1cd035e796ff" providerId="ADAL" clId="{8D873CFE-DC3C-42AB-8E57-67F19A59BDBB}" dt="2022-10-02T08:46:57.584" v="317" actId="47"/>
        <pc:sldMkLst>
          <pc:docMk/>
          <pc:sldMk cId="1617543262" sldId="431"/>
        </pc:sldMkLst>
      </pc:sldChg>
      <pc:sldChg chg="addSp delSp modSp add mod delAnim modAnim">
        <pc:chgData name="Tegischer Lukas" userId="f78daebb-0565-485c-bd0e-1cd035e796ff" providerId="ADAL" clId="{8D873CFE-DC3C-42AB-8E57-67F19A59BDBB}" dt="2022-10-02T08:11:04.308" v="161"/>
        <pc:sldMkLst>
          <pc:docMk/>
          <pc:sldMk cId="2822248536" sldId="432"/>
        </pc:sldMkLst>
        <pc:spChg chg="add mod">
          <ac:chgData name="Tegischer Lukas" userId="f78daebb-0565-485c-bd0e-1cd035e796ff" providerId="ADAL" clId="{8D873CFE-DC3C-42AB-8E57-67F19A59BDBB}" dt="2022-10-02T08:10:10.642" v="143" actId="1076"/>
          <ac:spMkLst>
            <pc:docMk/>
            <pc:sldMk cId="2822248536" sldId="432"/>
            <ac:spMk id="3" creationId="{DBAE2C2E-A4D1-559B-4491-31812E1C52DB}"/>
          </ac:spMkLst>
        </pc:spChg>
        <pc:spChg chg="del">
          <ac:chgData name="Tegischer Lukas" userId="f78daebb-0565-485c-bd0e-1cd035e796ff" providerId="ADAL" clId="{8D873CFE-DC3C-42AB-8E57-67F19A59BDBB}" dt="2022-10-02T08:09:48.311" v="134" actId="478"/>
          <ac:spMkLst>
            <pc:docMk/>
            <pc:sldMk cId="2822248536" sldId="432"/>
            <ac:spMk id="4" creationId="{38768719-B134-3D8F-BB93-767E3A138A87}"/>
          </ac:spMkLst>
        </pc:spChg>
        <pc:spChg chg="del">
          <ac:chgData name="Tegischer Lukas" userId="f78daebb-0565-485c-bd0e-1cd035e796ff" providerId="ADAL" clId="{8D873CFE-DC3C-42AB-8E57-67F19A59BDBB}" dt="2022-10-02T08:09:49.896" v="136" actId="478"/>
          <ac:spMkLst>
            <pc:docMk/>
            <pc:sldMk cId="2822248536" sldId="432"/>
            <ac:spMk id="7" creationId="{40B37E57-DEFA-9A3C-5B0C-F0A4C6B61AE7}"/>
          </ac:spMkLst>
        </pc:spChg>
        <pc:spChg chg="add mod">
          <ac:chgData name="Tegischer Lukas" userId="f78daebb-0565-485c-bd0e-1cd035e796ff" providerId="ADAL" clId="{8D873CFE-DC3C-42AB-8E57-67F19A59BDBB}" dt="2022-10-02T08:10:59.644" v="159" actId="207"/>
          <ac:spMkLst>
            <pc:docMk/>
            <pc:sldMk cId="2822248536" sldId="432"/>
            <ac:spMk id="9" creationId="{E881A380-5B1F-C652-08D3-E9BD4AB17576}"/>
          </ac:spMkLst>
        </pc:spChg>
        <pc:picChg chg="del">
          <ac:chgData name="Tegischer Lukas" userId="f78daebb-0565-485c-bd0e-1cd035e796ff" providerId="ADAL" clId="{8D873CFE-DC3C-42AB-8E57-67F19A59BDBB}" dt="2022-10-02T08:09:48.598" v="135" actId="478"/>
          <ac:picMkLst>
            <pc:docMk/>
            <pc:sldMk cId="2822248536" sldId="432"/>
            <ac:picMk id="5" creationId="{2C56A798-E05E-CB6E-6C80-F67255F935CC}"/>
          </ac:picMkLst>
        </pc:picChg>
        <pc:picChg chg="add mod">
          <ac:chgData name="Tegischer Lukas" userId="f78daebb-0565-485c-bd0e-1cd035e796ff" providerId="ADAL" clId="{8D873CFE-DC3C-42AB-8E57-67F19A59BDBB}" dt="2022-10-02T08:10:25.424" v="149" actId="1076"/>
          <ac:picMkLst>
            <pc:docMk/>
            <pc:sldMk cId="2822248536" sldId="432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12:03.585" v="181" actId="1076"/>
        <pc:sldMkLst>
          <pc:docMk/>
          <pc:sldMk cId="2566253603" sldId="433"/>
        </pc:sldMkLst>
        <pc:spChg chg="del">
          <ac:chgData name="Tegischer Lukas" userId="f78daebb-0565-485c-bd0e-1cd035e796ff" providerId="ADAL" clId="{8D873CFE-DC3C-42AB-8E57-67F19A59BDBB}" dt="2022-10-02T08:11:18.612" v="163" actId="478"/>
          <ac:spMkLst>
            <pc:docMk/>
            <pc:sldMk cId="2566253603" sldId="433"/>
            <ac:spMk id="3" creationId="{DBAE2C2E-A4D1-559B-4491-31812E1C52DB}"/>
          </ac:spMkLst>
        </pc:spChg>
        <pc:spChg chg="add mod">
          <ac:chgData name="Tegischer Lukas" userId="f78daebb-0565-485c-bd0e-1cd035e796ff" providerId="ADAL" clId="{8D873CFE-DC3C-42AB-8E57-67F19A59BDBB}" dt="2022-10-02T08:12:03.585" v="181" actId="1076"/>
          <ac:spMkLst>
            <pc:docMk/>
            <pc:sldMk cId="2566253603" sldId="433"/>
            <ac:spMk id="4" creationId="{989B8F93-25A4-B474-4E45-8A34D4A8CCEE}"/>
          </ac:spMkLst>
        </pc:spChg>
        <pc:spChg chg="del">
          <ac:chgData name="Tegischer Lukas" userId="f78daebb-0565-485c-bd0e-1cd035e796ff" providerId="ADAL" clId="{8D873CFE-DC3C-42AB-8E57-67F19A59BDBB}" dt="2022-10-02T08:11:21.550" v="166" actId="478"/>
          <ac:spMkLst>
            <pc:docMk/>
            <pc:sldMk cId="2566253603" sldId="433"/>
            <ac:spMk id="9" creationId="{E881A380-5B1F-C652-08D3-E9BD4AB17576}"/>
          </ac:spMkLst>
        </pc:spChg>
        <pc:picChg chg="mod">
          <ac:chgData name="Tegischer Lukas" userId="f78daebb-0565-485c-bd0e-1cd035e796ff" providerId="ADAL" clId="{8D873CFE-DC3C-42AB-8E57-67F19A59BDBB}" dt="2022-10-02T08:12:00.556" v="180" actId="1076"/>
          <ac:picMkLst>
            <pc:docMk/>
            <pc:sldMk cId="2566253603" sldId="433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13:38.969" v="221"/>
        <pc:sldMkLst>
          <pc:docMk/>
          <pc:sldMk cId="4265901" sldId="434"/>
        </pc:sldMkLst>
        <pc:spChg chg="add mod">
          <ac:chgData name="Tegischer Lukas" userId="f78daebb-0565-485c-bd0e-1cd035e796ff" providerId="ADAL" clId="{8D873CFE-DC3C-42AB-8E57-67F19A59BDBB}" dt="2022-10-02T08:13:31.825" v="219" actId="6549"/>
          <ac:spMkLst>
            <pc:docMk/>
            <pc:sldMk cId="4265901" sldId="434"/>
            <ac:spMk id="3" creationId="{E4972A72-4195-3BE4-99E2-AF9E523EB850}"/>
          </ac:spMkLst>
        </pc:spChg>
        <pc:spChg chg="del">
          <ac:chgData name="Tegischer Lukas" userId="f78daebb-0565-485c-bd0e-1cd035e796ff" providerId="ADAL" clId="{8D873CFE-DC3C-42AB-8E57-67F19A59BDBB}" dt="2022-10-02T08:12:08.617" v="183" actId="478"/>
          <ac:spMkLst>
            <pc:docMk/>
            <pc:sldMk cId="4265901" sldId="434"/>
            <ac:spMk id="4" creationId="{989B8F93-25A4-B474-4E45-8A34D4A8CCEE}"/>
          </ac:spMkLst>
        </pc:spChg>
        <pc:spChg chg="add mod">
          <ac:chgData name="Tegischer Lukas" userId="f78daebb-0565-485c-bd0e-1cd035e796ff" providerId="ADAL" clId="{8D873CFE-DC3C-42AB-8E57-67F19A59BDBB}" dt="2022-10-02T08:13:24.311" v="214" actId="113"/>
          <ac:spMkLst>
            <pc:docMk/>
            <pc:sldMk cId="4265901" sldId="434"/>
            <ac:spMk id="7" creationId="{A3D6F71B-32BD-98AA-614C-A0CF6E766A9D}"/>
          </ac:spMkLst>
        </pc:spChg>
        <pc:picChg chg="mod">
          <ac:chgData name="Tegischer Lukas" userId="f78daebb-0565-485c-bd0e-1cd035e796ff" providerId="ADAL" clId="{8D873CFE-DC3C-42AB-8E57-67F19A59BDBB}" dt="2022-10-02T08:13:15.839" v="212" actId="1076"/>
          <ac:picMkLst>
            <pc:docMk/>
            <pc:sldMk cId="4265901" sldId="434"/>
            <ac:picMk id="6" creationId="{5854A5E8-D369-8B77-421F-E2571AA7999C}"/>
          </ac:picMkLst>
        </pc:picChg>
      </pc:sldChg>
      <pc:sldChg chg="addSp delSp modSp add mod delAnim modAnim">
        <pc:chgData name="Tegischer Lukas" userId="f78daebb-0565-485c-bd0e-1cd035e796ff" providerId="ADAL" clId="{8D873CFE-DC3C-42AB-8E57-67F19A59BDBB}" dt="2022-10-02T08:46:32.389" v="316"/>
        <pc:sldMkLst>
          <pc:docMk/>
          <pc:sldMk cId="1584894419" sldId="435"/>
        </pc:sldMkLst>
        <pc:spChg chg="del mod">
          <ac:chgData name="Tegischer Lukas" userId="f78daebb-0565-485c-bd0e-1cd035e796ff" providerId="ADAL" clId="{8D873CFE-DC3C-42AB-8E57-67F19A59BDBB}" dt="2022-10-02T08:43:35.421" v="277" actId="478"/>
          <ac:spMkLst>
            <pc:docMk/>
            <pc:sldMk cId="1584894419" sldId="435"/>
            <ac:spMk id="4" creationId="{6809EDC9-4233-4109-C8A2-5D4650ED323A}"/>
          </ac:spMkLst>
        </pc:spChg>
        <pc:spChg chg="del mod">
          <ac:chgData name="Tegischer Lukas" userId="f78daebb-0565-485c-bd0e-1cd035e796ff" providerId="ADAL" clId="{8D873CFE-DC3C-42AB-8E57-67F19A59BDBB}" dt="2022-10-02T08:43:38.811" v="280" actId="478"/>
          <ac:spMkLst>
            <pc:docMk/>
            <pc:sldMk cId="1584894419" sldId="435"/>
            <ac:spMk id="7" creationId="{7523EF96-420D-A7C1-B763-A21EEE35453B}"/>
          </ac:spMkLst>
        </pc:spChg>
        <pc:spChg chg="add mod">
          <ac:chgData name="Tegischer Lukas" userId="f78daebb-0565-485c-bd0e-1cd035e796ff" providerId="ADAL" clId="{8D873CFE-DC3C-42AB-8E57-67F19A59BDBB}" dt="2022-10-02T08:44:02.818" v="285" actId="20577"/>
          <ac:spMkLst>
            <pc:docMk/>
            <pc:sldMk cId="1584894419" sldId="435"/>
            <ac:spMk id="11" creationId="{E08DD598-CE78-1177-1A54-601D0DA9FB0C}"/>
          </ac:spMkLst>
        </pc:spChg>
        <pc:spChg chg="add mod">
          <ac:chgData name="Tegischer Lukas" userId="f78daebb-0565-485c-bd0e-1cd035e796ff" providerId="ADAL" clId="{8D873CFE-DC3C-42AB-8E57-67F19A59BDBB}" dt="2022-10-02T08:44:22.664" v="295" actId="1076"/>
          <ac:spMkLst>
            <pc:docMk/>
            <pc:sldMk cId="1584894419" sldId="435"/>
            <ac:spMk id="14" creationId="{BAF84D02-7079-4408-5EDD-31CDC92075EB}"/>
          </ac:spMkLst>
        </pc:spChg>
        <pc:spChg chg="add mod">
          <ac:chgData name="Tegischer Lukas" userId="f78daebb-0565-485c-bd0e-1cd035e796ff" providerId="ADAL" clId="{8D873CFE-DC3C-42AB-8E57-67F19A59BDBB}" dt="2022-10-02T08:46:09.766" v="312" actId="207"/>
          <ac:spMkLst>
            <pc:docMk/>
            <pc:sldMk cId="1584894419" sldId="435"/>
            <ac:spMk id="15" creationId="{2BED6262-5DB1-6BC0-9392-64B187806C48}"/>
          </ac:spMkLst>
        </pc:spChg>
        <pc:spChg chg="add mod">
          <ac:chgData name="Tegischer Lukas" userId="f78daebb-0565-485c-bd0e-1cd035e796ff" providerId="ADAL" clId="{8D873CFE-DC3C-42AB-8E57-67F19A59BDBB}" dt="2022-10-02T08:46:21.673" v="314" actId="207"/>
          <ac:spMkLst>
            <pc:docMk/>
            <pc:sldMk cId="1584894419" sldId="435"/>
            <ac:spMk id="16" creationId="{7C7F2F7B-7A08-F15D-56AF-4D1F9455EBAB}"/>
          </ac:spMkLst>
        </pc:spChg>
        <pc:picChg chg="add del mod ord">
          <ac:chgData name="Tegischer Lukas" userId="f78daebb-0565-485c-bd0e-1cd035e796ff" providerId="ADAL" clId="{8D873CFE-DC3C-42AB-8E57-67F19A59BDBB}" dt="2022-10-02T08:43:35.807" v="278" actId="478"/>
          <ac:picMkLst>
            <pc:docMk/>
            <pc:sldMk cId="1584894419" sldId="435"/>
            <ac:picMk id="2" creationId="{8DDBDA36-5F3F-D08C-E6C9-B724EA866358}"/>
          </ac:picMkLst>
        </pc:picChg>
        <pc:picChg chg="del">
          <ac:chgData name="Tegischer Lukas" userId="f78daebb-0565-485c-bd0e-1cd035e796ff" providerId="ADAL" clId="{8D873CFE-DC3C-42AB-8E57-67F19A59BDBB}" dt="2022-10-02T08:42:24.405" v="251" actId="478"/>
          <ac:picMkLst>
            <pc:docMk/>
            <pc:sldMk cId="1584894419" sldId="435"/>
            <ac:picMk id="5" creationId="{309FDA6B-BEEF-45AF-FDFA-2C840D9F1755}"/>
          </ac:picMkLst>
        </pc:picChg>
        <pc:picChg chg="add mod">
          <ac:chgData name="Tegischer Lukas" userId="f78daebb-0565-485c-bd0e-1cd035e796ff" providerId="ADAL" clId="{8D873CFE-DC3C-42AB-8E57-67F19A59BDBB}" dt="2022-10-02T08:45:04.871" v="303" actId="1076"/>
          <ac:picMkLst>
            <pc:docMk/>
            <pc:sldMk cId="1584894419" sldId="435"/>
            <ac:picMk id="12" creationId="{64D6FD52-6869-4794-BA8C-A30CBE548CF8}"/>
          </ac:picMkLst>
        </pc:picChg>
        <pc:cxnChg chg="del mod">
          <ac:chgData name="Tegischer Lukas" userId="f78daebb-0565-485c-bd0e-1cd035e796ff" providerId="ADAL" clId="{8D873CFE-DC3C-42AB-8E57-67F19A59BDBB}" dt="2022-10-02T08:43:37.374" v="279" actId="478"/>
          <ac:cxnSpMkLst>
            <pc:docMk/>
            <pc:sldMk cId="1584894419" sldId="435"/>
            <ac:cxnSpMk id="9" creationId="{BD0045CF-5ED9-4A0D-E371-1DC9D9829639}"/>
          </ac:cxnSpMkLst>
        </pc:cxnChg>
        <pc:cxnChg chg="del mod">
          <ac:chgData name="Tegischer Lukas" userId="f78daebb-0565-485c-bd0e-1cd035e796ff" providerId="ADAL" clId="{8D873CFE-DC3C-42AB-8E57-67F19A59BDBB}" dt="2022-10-02T08:43:37.374" v="279" actId="478"/>
          <ac:cxnSpMkLst>
            <pc:docMk/>
            <pc:sldMk cId="1584894419" sldId="435"/>
            <ac:cxnSpMk id="10" creationId="{57521911-75DB-4441-8582-F2BCDB3F090B}"/>
          </ac:cxnSpMkLst>
        </pc:cxn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Bestimmtes Integral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25CC4BA6-CC73-1AD4-5600-C732D686440D}"/>
              </a:ext>
            </a:extLst>
          </p:cNvPr>
          <p:cNvSpPr txBox="1"/>
          <p:nvPr/>
        </p:nvSpPr>
        <p:spPr>
          <a:xfrm>
            <a:off x="782825" y="372841"/>
            <a:ext cx="10626350" cy="5329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Bestimmtes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5226DD38-E94E-BD5C-E403-864E645C3B5D}"/>
                  </a:ext>
                </a:extLst>
              </p:cNvPr>
              <p:cNvSpPr txBox="1"/>
              <p:nvPr/>
            </p:nvSpPr>
            <p:spPr>
              <a:xfrm>
                <a:off x="357187" y="1033407"/>
                <a:ext cx="11477625" cy="8242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Ist f eine stetige Funktion auf einem Intervall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[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;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𝑏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]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,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dann beschreibt das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bestimmte 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Integral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sub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sup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de-AT" sz="20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nary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die </a:t>
                </a:r>
                <a:r>
                  <a:rPr lang="de-AT" sz="2000" b="1" u="none" strike="noStrike" dirty="0">
                    <a:solidFill>
                      <a:srgbClr val="00B0F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orientierte Fläche</a:t>
                </a:r>
                <a:r>
                  <a:rPr lang="de-AT" sz="2000" b="1" dirty="0">
                    <a:solidFill>
                      <a:srgbClr val="00B0F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zwischen der Kurve von 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𝑓</m:t>
                    </m:r>
                    <m:r>
                      <a:rPr lang="de-AT" sz="20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und der x-Achse zwischen den Grenzen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und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de-AT" sz="2000" dirty="0"/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5226DD38-E94E-BD5C-E403-864E645C3B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87" y="1033407"/>
                <a:ext cx="11477625" cy="824200"/>
              </a:xfrm>
              <a:prstGeom prst="rect">
                <a:avLst/>
              </a:prstGeom>
              <a:blipFill>
                <a:blip r:embed="rId2"/>
                <a:stretch>
                  <a:fillRect b="-10000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E4E43C7-4212-E012-3B37-DAF4819D35B3}"/>
                  </a:ext>
                </a:extLst>
              </p:cNvPr>
              <p:cNvSpPr txBox="1"/>
              <p:nvPr/>
            </p:nvSpPr>
            <p:spPr>
              <a:xfrm>
                <a:off x="357187" y="2309446"/>
                <a:ext cx="11051988" cy="39657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20000"/>
                  </a:lnSpc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a wird untere, bzw. b wird obere Grenze genannt.</a:t>
                </a:r>
              </a:p>
              <a:p>
                <a:pPr marL="342900" lvl="0" indent="-342900">
                  <a:lnSpc>
                    <a:spcPct val="120000"/>
                  </a:lnSpc>
                  <a:buFont typeface="Wingdings" panose="05000000000000000000" pitchFamily="2" charset="2"/>
                  <a:buChar char=""/>
                </a:pPr>
                <a:endParaRPr lang="de-AT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20000"/>
                  </a:lnSpc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Sprechweise: „Integral von f zwischen den Grenzen a und b“</a:t>
                </a:r>
              </a:p>
              <a:p>
                <a:pPr lvl="0">
                  <a:lnSpc>
                    <a:spcPct val="120000"/>
                  </a:lnSpc>
                </a:pPr>
                <a:endParaRPr lang="de-AT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2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Es gilt: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de-AT" sz="20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lim</m:t>
                            </m:r>
                          </m:e>
                          <m:lim>
                            <m:r>
                              <a:rPr lang="de-AT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𝑛</m:t>
                            </m:r>
                            <m:r>
                              <a:rPr lang="de-AT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de-AT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de-AT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𝑛</m:t>
                            </m:r>
                          </m:sub>
                        </m:sSub>
                      </m:e>
                    </m:func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func>
                      <m:func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de-AT" sz="20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Calibri" panose="020F0502020204030204" pitchFamily="34" charset="0"/>
                              </a:rPr>
                              <m:t>lim</m:t>
                            </m:r>
                          </m:e>
                          <m:lim>
                            <m:r>
                              <a:rPr lang="de-AT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𝑛</m:t>
                            </m:r>
                            <m:r>
                              <a:rPr lang="de-AT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de-AT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de-AT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𝑛</m:t>
                            </m:r>
                          </m:sub>
                        </m:sSub>
                      </m:e>
                    </m:func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nary>
                      <m:naryPr>
                        <m:limLoc m:val="subSup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AT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sub>
                      <m:sup>
                        <m:r>
                          <a:rPr lang="de-AT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sup>
                      <m:e>
                        <m:r>
                          <a:rPr lang="de-AT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AT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20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de-AT" sz="20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nary>
                  </m:oMath>
                </a14:m>
                <a:endParaRPr lang="de-DE" sz="2000" dirty="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 algn="ctr">
                  <a:lnSpc>
                    <a:spcPct val="120000"/>
                  </a:lnSpc>
                  <a:spcAft>
                    <a:spcPts val="1000"/>
                  </a:spcAft>
                </a:pP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Unterteilt man das Intervall 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[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𝑎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;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𝑏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]</m:t>
                    </m:r>
                  </m:oMath>
                </a14:m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in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unendlich viele Rechtecke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, so entspricht </a:t>
                </a:r>
                <a:b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</a:b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das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bestimmte Integral 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der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Unter- bzw. Obersumme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.</a:t>
                </a:r>
              </a:p>
              <a:p>
                <a:pPr lvl="0">
                  <a:lnSpc>
                    <a:spcPct val="120000"/>
                  </a:lnSpc>
                  <a:spcAft>
                    <a:spcPts val="1000"/>
                  </a:spcAft>
                </a:pPr>
                <a:endParaRPr lang="de-AT" sz="12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2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"/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D.h. das bestimmte Integral ist das Ergebnis aus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unendlich vielen Summen (Differenzen). 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Daher ist das Integralzeichen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naryPr>
                      <m:sub/>
                      <m:sup/>
                      <m:e/>
                    </m:nary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entstanden, als Abkürzung für das Wort „Summe“ bzw. den Buchstaben „S“.</a:t>
                </a:r>
                <a:endParaRPr lang="de-AT" sz="20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5E4E43C7-4212-E012-3B37-DAF4819D35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87" y="2309446"/>
                <a:ext cx="11051988" cy="3965701"/>
              </a:xfrm>
              <a:prstGeom prst="rect">
                <a:avLst/>
              </a:prstGeom>
              <a:blipFill>
                <a:blip r:embed="rId3"/>
                <a:stretch>
                  <a:fillRect l="-496" b="-2169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633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38768719-B134-3D8F-BB93-767E3A138A87}"/>
                  </a:ext>
                </a:extLst>
              </p:cNvPr>
              <p:cNvSpPr txBox="1"/>
              <p:nvPr/>
            </p:nvSpPr>
            <p:spPr>
              <a:xfrm>
                <a:off x="895350" y="742679"/>
                <a:ext cx="10401300" cy="8063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20000"/>
                  </a:lnSpc>
                  <a:spcAft>
                    <a:spcPts val="800"/>
                  </a:spcAft>
                </a:pP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Hat die Funktion 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𝑓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𝑥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im Intervall [</a:t>
                </a:r>
                <a:r>
                  <a:rPr lang="de-AT" sz="2000" dirty="0" err="1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a;b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] nur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positive Funktionswerte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, so entspricht das bestimmte Integral dem </a:t>
                </a:r>
                <a:r>
                  <a:rPr lang="de-AT" sz="2000" b="1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tatsächlichen Flächeninhalt</a:t>
                </a:r>
                <a:r>
                  <a:rPr lang="de-AT" sz="2000" dirty="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zwischen Graph und x-Achse.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38768719-B134-3D8F-BB93-767E3A138A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350" y="742679"/>
                <a:ext cx="10401300" cy="806375"/>
              </a:xfrm>
              <a:prstGeom prst="rect">
                <a:avLst/>
              </a:prstGeom>
              <a:blipFill>
                <a:blip r:embed="rId2"/>
                <a:stretch>
                  <a:fillRect l="-117" r="-352" b="-1287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2C56A798-E05E-CB6E-6C80-F67255F935C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1745" b="46828"/>
          <a:stretch/>
        </p:blipFill>
        <p:spPr bwMode="auto">
          <a:xfrm>
            <a:off x="1226502" y="1936750"/>
            <a:ext cx="5820484" cy="35687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40B37E57-DEFA-9A3C-5B0C-F0A4C6B61AE7}"/>
                  </a:ext>
                </a:extLst>
              </p:cNvPr>
              <p:cNvSpPr txBox="1"/>
              <p:nvPr/>
            </p:nvSpPr>
            <p:spPr>
              <a:xfrm>
                <a:off x="8648700" y="2944604"/>
                <a:ext cx="1823833" cy="968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de-AT" sz="2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de-AT" sz="2800" dirty="0"/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40B37E57-DEFA-9A3C-5B0C-F0A4C6B61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8700" y="2944604"/>
                <a:ext cx="1823833" cy="9687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052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DBAE2C2E-A4D1-559B-4491-31812E1C52DB}"/>
              </a:ext>
            </a:extLst>
          </p:cNvPr>
          <p:cNvSpPr txBox="1"/>
          <p:nvPr/>
        </p:nvSpPr>
        <p:spPr>
          <a:xfrm>
            <a:off x="1147762" y="418829"/>
            <a:ext cx="9896475" cy="806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ts val="400"/>
              </a:spcBef>
              <a:spcAft>
                <a:spcPts val="800"/>
              </a:spcAft>
            </a:pP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Treten jedoch auch </a:t>
            </a:r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negative Funktionswerte</a:t>
            </a:r>
            <a:r>
              <a:rPr lang="de-A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auf, so besteht das bestimmte Integral aus </a:t>
            </a:r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Summen/Differenzen</a:t>
            </a:r>
            <a:r>
              <a:rPr lang="de-AT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von </a:t>
            </a:r>
            <a:r>
              <a:rPr lang="de-AT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Flächeninhalten</a:t>
            </a: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(=orientierte Fläche).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854A5E8-D369-8B77-421F-E2571AA799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78" b="10129"/>
          <a:stretch/>
        </p:blipFill>
        <p:spPr bwMode="auto">
          <a:xfrm>
            <a:off x="3347349" y="1331278"/>
            <a:ext cx="5497302" cy="405034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E881A380-5B1F-C652-08D3-E9BD4AB17576}"/>
                  </a:ext>
                </a:extLst>
              </p:cNvPr>
              <p:cNvSpPr txBox="1"/>
              <p:nvPr/>
            </p:nvSpPr>
            <p:spPr>
              <a:xfrm>
                <a:off x="2214561" y="5721859"/>
                <a:ext cx="7762875" cy="9257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3,5</m:t>
                          </m:r>
                        </m:sup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de-AT" sz="240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−0,59</m:t>
                          </m:r>
                          <m:r>
                            <a:rPr lang="de-AT" sz="2400" i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+0,78</m:t>
                          </m:r>
                          <m:r>
                            <a:rPr lang="de-AT" sz="240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−6,39</m:t>
                          </m:r>
                          <m:r>
                            <a:rPr lang="de-AT" sz="2400" i="0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+0,37</m:t>
                          </m:r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=−5,83</m:t>
                          </m:r>
                        </m:e>
                      </m:nary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E881A380-5B1F-C652-08D3-E9BD4AB175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4561" y="5721859"/>
                <a:ext cx="7762875" cy="9257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224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5854A5E8-D369-8B77-421F-E2571AA799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78" b="10129"/>
          <a:stretch/>
        </p:blipFill>
        <p:spPr bwMode="auto">
          <a:xfrm>
            <a:off x="604149" y="1737201"/>
            <a:ext cx="4592360" cy="338359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989B8F93-25A4-B474-4E45-8A34D4A8CCEE}"/>
                  </a:ext>
                </a:extLst>
              </p:cNvPr>
              <p:cNvSpPr txBox="1"/>
              <p:nvPr/>
            </p:nvSpPr>
            <p:spPr>
              <a:xfrm>
                <a:off x="5705475" y="1737201"/>
                <a:ext cx="6096000" cy="32388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Das bestimmte Integral kann wie bei diesem Beispiel auch </a:t>
                </a:r>
                <a:r>
                  <a:rPr lang="de-AT" sz="18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negative Werte </a:t>
                </a: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annehmen. </a:t>
                </a:r>
              </a:p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endParaRPr lang="de-AT" dirty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Dann entspricht das bestimmte Integral nicht mehr dem tatsächlichen Flächeninhalt. </a:t>
                </a:r>
              </a:p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endParaRPr lang="de-AT" dirty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pPr>
                  <a:lnSpc>
                    <a:spcPct val="120000"/>
                  </a:lnSpc>
                  <a:spcAft>
                    <a:spcPts val="600"/>
                  </a:spcAft>
                </a:pPr>
                <a:r>
                  <a:rPr lang="de-AT" sz="18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Calibri" panose="020F0502020204030204" pitchFamily="34" charset="0"/>
                  </a:rPr>
                  <a:t>Der Flächeninhalt zwischen x-Achse und Funktionsgraph ist: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𝐴</m:t>
                      </m:r>
                      <m:r>
                        <a:rPr lang="de-AT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=0,59+0,78+6,39+0,37=8,13 </m:t>
                      </m:r>
                      <m:r>
                        <a:rPr lang="de-AT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𝐸</m:t>
                      </m:r>
                      <m:r>
                        <a:rPr lang="de-AT" sz="1800" i="1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²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feld 3">
                <a:extLst>
                  <a:ext uri="{FF2B5EF4-FFF2-40B4-BE49-F238E27FC236}">
                    <a16:creationId xmlns:a16="http://schemas.microsoft.com/office/drawing/2014/main" id="{989B8F93-25A4-B474-4E45-8A34D4A8CC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5475" y="1737201"/>
                <a:ext cx="6096000" cy="3238835"/>
              </a:xfrm>
              <a:prstGeom prst="rect">
                <a:avLst/>
              </a:prstGeom>
              <a:blipFill>
                <a:blip r:embed="rId3"/>
                <a:stretch>
                  <a:fillRect l="-9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625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5854A5E8-D369-8B77-421F-E2571AA799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78" b="10129"/>
          <a:stretch/>
        </p:blipFill>
        <p:spPr bwMode="auto">
          <a:xfrm>
            <a:off x="3598415" y="1967942"/>
            <a:ext cx="4995170" cy="36803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E4972A72-4195-3BE4-99E2-AF9E523EB850}"/>
              </a:ext>
            </a:extLst>
          </p:cNvPr>
          <p:cNvSpPr txBox="1"/>
          <p:nvPr/>
        </p:nvSpPr>
        <p:spPr>
          <a:xfrm>
            <a:off x="419100" y="413514"/>
            <a:ext cx="10744200" cy="13734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Orientierte Fläche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Liegt der Funktionsgraph oberhalb der x-Achse, so ist das bestimmte Integral positiv.</a:t>
            </a:r>
            <a:endParaRPr lang="de-AT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40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de-AT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Liegt der Funktionsgraph unterhalb der x-Achse, so ist das bestimmte Integral negativ.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3D6F71B-32BD-98AA-614C-A0CF6E766A9D}"/>
              </a:ext>
            </a:extLst>
          </p:cNvPr>
          <p:cNvSpPr txBox="1"/>
          <p:nvPr/>
        </p:nvSpPr>
        <p:spPr>
          <a:xfrm>
            <a:off x="1099810" y="5997495"/>
            <a:ext cx="99923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Möchte man den tatsächlichen Flächeninhalt berechnen, müssen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positive und negative Teile separat betrachtet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und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addiert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werden (später mehr dazu).</a:t>
            </a:r>
            <a:endParaRPr lang="de-AT" sz="1800" dirty="0"/>
          </a:p>
        </p:txBody>
      </p:sp>
    </p:spTree>
    <p:extLst>
      <p:ext uri="{BB962C8B-B14F-4D97-AF65-F5344CB8AC3E}">
        <p14:creationId xmlns:p14="http://schemas.microsoft.com/office/powerpoint/2010/main" val="426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6809EDC9-4233-4109-C8A2-5D4650ED323A}"/>
              </a:ext>
            </a:extLst>
          </p:cNvPr>
          <p:cNvSpPr txBox="1"/>
          <p:nvPr/>
        </p:nvSpPr>
        <p:spPr>
          <a:xfrm>
            <a:off x="457199" y="368893"/>
            <a:ext cx="10220325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de-A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1a)</a:t>
            </a: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Gegeben ist der Graph einer Funktion f. Stelle das bestimmte Integral graphisch dar.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09FDA6B-BEEF-45AF-FDFA-2C840D9F17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195" b="50951"/>
          <a:stretch/>
        </p:blipFill>
        <p:spPr bwMode="auto">
          <a:xfrm>
            <a:off x="1069022" y="1663697"/>
            <a:ext cx="5277915" cy="29940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7523EF96-420D-A7C1-B763-A21EEE35453B}"/>
                  </a:ext>
                </a:extLst>
              </p:cNvPr>
              <p:cNvSpPr txBox="1"/>
              <p:nvPr/>
            </p:nvSpPr>
            <p:spPr>
              <a:xfrm>
                <a:off x="6234111" y="2682727"/>
                <a:ext cx="6096000" cy="9559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−0,5</m:t>
                          </m:r>
                        </m:sub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1,5</m:t>
                          </m:r>
                        </m:sup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7523EF96-420D-A7C1-B763-A21EEE3545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4111" y="2682727"/>
                <a:ext cx="6096000" cy="95596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BD0045CF-5ED9-4A0D-E371-1DC9D9829639}"/>
              </a:ext>
            </a:extLst>
          </p:cNvPr>
          <p:cNvCxnSpPr/>
          <p:nvPr/>
        </p:nvCxnSpPr>
        <p:spPr>
          <a:xfrm>
            <a:off x="1727200" y="2987040"/>
            <a:ext cx="0" cy="119380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57521911-75DB-4441-8582-F2BCDB3F090B}"/>
              </a:ext>
            </a:extLst>
          </p:cNvPr>
          <p:cNvCxnSpPr>
            <a:cxnSpLocks/>
          </p:cNvCxnSpPr>
          <p:nvPr/>
        </p:nvCxnSpPr>
        <p:spPr>
          <a:xfrm>
            <a:off x="5745480" y="3495040"/>
            <a:ext cx="0" cy="685800"/>
          </a:xfrm>
          <a:prstGeom prst="line">
            <a:avLst/>
          </a:prstGeom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68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E08DD598-CE78-1177-1A54-601D0DA9FB0C}"/>
                  </a:ext>
                </a:extLst>
              </p:cNvPr>
              <p:cNvSpPr txBox="1"/>
              <p:nvPr/>
            </p:nvSpPr>
            <p:spPr>
              <a:xfrm>
                <a:off x="411480" y="253904"/>
                <a:ext cx="10070432" cy="7839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Bsp. 2)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Markiere das bestimmte Integral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</m:t>
                        </m:r>
                      </m:sub>
                      <m:sup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sup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𝑑𝑥</m:t>
                        </m:r>
                      </m:e>
                    </m:nary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Berechne den Wert ohne Verwendung von Technologie.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E08DD598-CE78-1177-1A54-601D0DA9FB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" y="253904"/>
                <a:ext cx="10070432" cy="783997"/>
              </a:xfrm>
              <a:prstGeom prst="rect">
                <a:avLst/>
              </a:prstGeom>
              <a:blipFill>
                <a:blip r:embed="rId2"/>
                <a:stretch>
                  <a:fillRect l="-545" t="-59375" b="-6562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Grafik 11">
            <a:extLst>
              <a:ext uri="{FF2B5EF4-FFF2-40B4-BE49-F238E27FC236}">
                <a16:creationId xmlns:a16="http://schemas.microsoft.com/office/drawing/2014/main" id="{64D6FD52-6869-4794-BA8C-A30CBE548CF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16" b="24282"/>
          <a:stretch/>
        </p:blipFill>
        <p:spPr bwMode="auto">
          <a:xfrm>
            <a:off x="506094" y="1238501"/>
            <a:ext cx="7385025" cy="39206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BAF84D02-7079-4408-5EDD-31CDC92075EB}"/>
                  </a:ext>
                </a:extLst>
              </p:cNvPr>
              <p:cNvSpPr txBox="1"/>
              <p:nvPr/>
            </p:nvSpPr>
            <p:spPr>
              <a:xfrm>
                <a:off x="7222156" y="2737444"/>
                <a:ext cx="6097604" cy="9227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feld 13">
                <a:extLst>
                  <a:ext uri="{FF2B5EF4-FFF2-40B4-BE49-F238E27FC236}">
                    <a16:creationId xmlns:a16="http://schemas.microsoft.com/office/drawing/2014/main" id="{BAF84D02-7079-4408-5EDD-31CDC92075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2156" y="2737444"/>
                <a:ext cx="6097604" cy="9227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htwinkliges Dreieck 14">
            <a:extLst>
              <a:ext uri="{FF2B5EF4-FFF2-40B4-BE49-F238E27FC236}">
                <a16:creationId xmlns:a16="http://schemas.microsoft.com/office/drawing/2014/main" id="{2BED6262-5DB1-6BC0-9392-64B187806C48}"/>
              </a:ext>
            </a:extLst>
          </p:cNvPr>
          <p:cNvSpPr/>
          <p:nvPr/>
        </p:nvSpPr>
        <p:spPr>
          <a:xfrm>
            <a:off x="1127125" y="1771048"/>
            <a:ext cx="3086100" cy="1543652"/>
          </a:xfrm>
          <a:prstGeom prst="rtTriangle">
            <a:avLst/>
          </a:prstGeom>
          <a:solidFill>
            <a:srgbClr val="39C313">
              <a:alpha val="2509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6" name="Rechtwinkliges Dreieck 15">
            <a:extLst>
              <a:ext uri="{FF2B5EF4-FFF2-40B4-BE49-F238E27FC236}">
                <a16:creationId xmlns:a16="http://schemas.microsoft.com/office/drawing/2014/main" id="{7C7F2F7B-7A08-F15D-56AF-4D1F9455EBAB}"/>
              </a:ext>
            </a:extLst>
          </p:cNvPr>
          <p:cNvSpPr/>
          <p:nvPr/>
        </p:nvSpPr>
        <p:spPr>
          <a:xfrm rot="10800000">
            <a:off x="4302933" y="3330574"/>
            <a:ext cx="3099580" cy="1552575"/>
          </a:xfrm>
          <a:prstGeom prst="rtTriangle">
            <a:avLst/>
          </a:prstGeom>
          <a:solidFill>
            <a:srgbClr val="39C313">
              <a:alpha val="2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489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328</Words>
  <Application>Microsoft Office PowerPoint</Application>
  <PresentationFormat>Breitbild</PresentationFormat>
  <Paragraphs>30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Calibri</vt:lpstr>
      <vt:lpstr>Cambria Math</vt:lpstr>
      <vt:lpstr>Georgia</vt:lpstr>
      <vt:lpstr>Trebuchet MS</vt:lpstr>
      <vt:lpstr>Wingdings</vt:lpstr>
      <vt:lpstr>Holzart</vt:lpstr>
      <vt:lpstr>Bestimmtes Integral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2022-11-04T11:34:32Z</dcterms:modified>
</cp:coreProperties>
</file>