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324" r:id="rId3"/>
    <p:sldId id="354" r:id="rId4"/>
    <p:sldId id="355" r:id="rId5"/>
    <p:sldId id="356" r:id="rId6"/>
    <p:sldId id="357" r:id="rId7"/>
    <p:sldId id="358" r:id="rId8"/>
    <p:sldId id="359" r:id="rId9"/>
    <p:sldId id="360" r:id="rId10"/>
    <p:sldId id="361" r:id="rId1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C16AF1-CF05-42DE-B958-1441AF02DAA9}" v="2" dt="2022-11-03T09:55:46.98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599" autoAdjust="0"/>
    <p:restoredTop sz="94660"/>
  </p:normalViewPr>
  <p:slideViewPr>
    <p:cSldViewPr snapToGrid="0">
      <p:cViewPr varScale="1">
        <p:scale>
          <a:sx n="67" d="100"/>
          <a:sy n="67" d="100"/>
        </p:scale>
        <p:origin x="77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11EA94BB-25D9-43B9-859A-EF604BC17037}"/>
    <pc:docChg chg="undo custSel addSld delSld modSld">
      <pc:chgData name="Tegischer Lukas" userId="f78daebb-0565-485c-bd0e-1cd035e796ff" providerId="ADAL" clId="{11EA94BB-25D9-43B9-859A-EF604BC17037}" dt="2021-02-23T20:12:10.180" v="596" actId="1076"/>
      <pc:docMkLst>
        <pc:docMk/>
      </pc:docMkLst>
      <pc:sldChg chg="modSp mod">
        <pc:chgData name="Tegischer Lukas" userId="f78daebb-0565-485c-bd0e-1cd035e796ff" providerId="ADAL" clId="{11EA94BB-25D9-43B9-859A-EF604BC17037}" dt="2021-02-23T19:49:55.803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1EA94BB-25D9-43B9-859A-EF604BC17037}" dt="2021-02-23T19:49:55.803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1EA94BB-25D9-43B9-859A-EF604BC17037}" dt="2021-02-23T20:01:23.083" v="400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11EA94BB-25D9-43B9-859A-EF604BC17037}" dt="2021-02-23T19:50:02.512" v="4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2:07.567" v="63" actId="6549"/>
          <ac:spMkLst>
            <pc:docMk/>
            <pc:sldMk cId="4068653008" sldId="278"/>
            <ac:spMk id="3" creationId="{9C7D46E8-AAC5-4CB9-8F38-4FBEE563BA6B}"/>
          </ac:spMkLst>
        </pc:spChg>
        <pc:spChg chg="del">
          <ac:chgData name="Tegischer Lukas" userId="f78daebb-0565-485c-bd0e-1cd035e796ff" providerId="ADAL" clId="{11EA94BB-25D9-43B9-859A-EF604BC17037}" dt="2021-02-23T19:50:05.054" v="44" actId="478"/>
          <ac:spMkLst>
            <pc:docMk/>
            <pc:sldMk cId="4068653008" sldId="278"/>
            <ac:spMk id="4" creationId="{F53D1782-2A6E-4F77-BB51-906AA115426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5" creationId="{BDBE006E-17A7-4235-BD01-AE5E696CAA81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6" creationId="{58B6F283-36D0-418F-B973-5056D05BE050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7" creationId="{72D08F3E-78F4-4D63-9690-BBFF5D38A72D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8" creationId="{EC4EEDE5-8B50-4C5C-B26A-ACA6CB2ED45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9" creationId="{58BCFBA5-24FD-4180-9F32-EF5AB171A043}"/>
          </ac:spMkLst>
        </pc:spChg>
        <pc:spChg chg="add mod">
          <ac:chgData name="Tegischer Lukas" userId="f78daebb-0565-485c-bd0e-1cd035e796ff" providerId="ADAL" clId="{11EA94BB-25D9-43B9-859A-EF604BC17037}" dt="2021-02-23T19:57:40.810" v="326" actId="115"/>
          <ac:spMkLst>
            <pc:docMk/>
            <pc:sldMk cId="4068653008" sldId="278"/>
            <ac:spMk id="10" creationId="{B004CF31-1223-4F69-994A-A4BA38235B8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1" creationId="{87309309-90F5-49E6-A7CA-F4B857274178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2" creationId="{AF6D3CAA-C10C-4BE2-AEA1-86DB14FC427F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3" creationId="{D5FD0FC3-5A9F-4E3F-BF1C-AE9AD0B428BC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5" creationId="{A72F96E8-090A-445B-B9E0-C48527FBA3A6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6" creationId="{95F6DC6B-645A-446D-A9AF-C061FB138D7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7" creationId="{74745B25-3D2A-4B20-B69F-5B9D4B801A7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8" creationId="{F5F8FBAE-3C0A-4D28-80C3-AE10140DA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9" creationId="{1A8A4263-FC80-4A50-8B50-D66FF9FE8B97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0" creationId="{E69DD4DB-E069-458B-B46B-008D1FB64033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1" creationId="{15D2989F-DA87-46CD-887D-7759AD11E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2" creationId="{92DF73B4-A725-4CDD-A96F-34776E2C7502}"/>
          </ac:spMkLst>
        </pc:spChg>
        <pc:spChg chg="add mod">
          <ac:chgData name="Tegischer Lukas" userId="f78daebb-0565-485c-bd0e-1cd035e796ff" providerId="ADAL" clId="{11EA94BB-25D9-43B9-859A-EF604BC17037}" dt="2021-02-23T19:58:04.322" v="334" actId="1076"/>
          <ac:spMkLst>
            <pc:docMk/>
            <pc:sldMk cId="4068653008" sldId="278"/>
            <ac:spMk id="24" creationId="{1267665C-BB22-44DD-AAEE-157BC2DE603E}"/>
          </ac:spMkLst>
        </pc:spChg>
        <pc:spChg chg="add mod">
          <ac:chgData name="Tegischer Lukas" userId="f78daebb-0565-485c-bd0e-1cd035e796ff" providerId="ADAL" clId="{11EA94BB-25D9-43B9-859A-EF604BC17037}" dt="2021-02-23T20:01:23.083" v="400" actId="20577"/>
          <ac:spMkLst>
            <pc:docMk/>
            <pc:sldMk cId="4068653008" sldId="278"/>
            <ac:spMk id="26" creationId="{EDC07A0E-182D-484F-B318-2D6B61757970}"/>
          </ac:spMkLst>
        </pc:spChg>
        <pc:spChg chg="add mod">
          <ac:chgData name="Tegischer Lukas" userId="f78daebb-0565-485c-bd0e-1cd035e796ff" providerId="ADAL" clId="{11EA94BB-25D9-43B9-859A-EF604BC17037}" dt="2021-02-23T19:57:14.379" v="319" actId="1076"/>
          <ac:spMkLst>
            <pc:docMk/>
            <pc:sldMk cId="4068653008" sldId="278"/>
            <ac:spMk id="28" creationId="{57A4B4BC-4E19-4773-A13B-5D9F5EFC29E4}"/>
          </ac:spMkLst>
        </pc:spChg>
        <pc:spChg chg="add mod">
          <ac:chgData name="Tegischer Lukas" userId="f78daebb-0565-485c-bd0e-1cd035e796ff" providerId="ADAL" clId="{11EA94BB-25D9-43B9-859A-EF604BC17037}" dt="2021-02-23T19:57:23.430" v="322" actId="1076"/>
          <ac:spMkLst>
            <pc:docMk/>
            <pc:sldMk cId="4068653008" sldId="278"/>
            <ac:spMk id="34" creationId="{2296717D-6A1A-437B-B445-06CD120BA2B8}"/>
          </ac:spMkLst>
        </pc:spChg>
        <pc:spChg chg="add mod">
          <ac:chgData name="Tegischer Lukas" userId="f78daebb-0565-485c-bd0e-1cd035e796ff" providerId="ADAL" clId="{11EA94BB-25D9-43B9-859A-EF604BC17037}" dt="2021-02-23T19:57:36.340" v="325" actId="1076"/>
          <ac:spMkLst>
            <pc:docMk/>
            <pc:sldMk cId="4068653008" sldId="278"/>
            <ac:spMk id="36" creationId="{9314D855-6D3E-41E3-87FD-0EA945DBE1B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37" creationId="{3F377AB5-B871-40AF-B989-CD36AEBBD2C9}"/>
          </ac:spMkLst>
        </pc:sp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3" creationId="{8BE84DBD-FB34-4743-8372-817C1B770B8A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5" creationId="{EAE46C8E-74EB-4988-9874-78152D0DF88C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7" creationId="{0CD6EA5C-971D-4514-B2B8-C32A55887269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9" creationId="{B0DBE80D-C93D-45F0-A9CC-78EA29F5E972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1" creationId="{F7ECBDE5-3985-4BFD-9110-0EC207B95F73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3" creationId="{79471FD7-9F88-4815-96B8-946D4ACB3080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5" creationId="{CB62FD2D-95F4-4856-994B-69BA20D26395}"/>
          </ac:cxnSpMkLst>
        </pc:cxnChg>
      </pc:sldChg>
      <pc:sldChg chg="addSp delSp modSp mod">
        <pc:chgData name="Tegischer Lukas" userId="f78daebb-0565-485c-bd0e-1cd035e796ff" providerId="ADAL" clId="{11EA94BB-25D9-43B9-859A-EF604BC17037}" dt="2021-02-23T20:12:10.180" v="596" actId="1076"/>
        <pc:sldMkLst>
          <pc:docMk/>
          <pc:sldMk cId="3932101437" sldId="291"/>
        </pc:sldMkLst>
        <pc:spChg chg="del">
          <ac:chgData name="Tegischer Lukas" userId="f78daebb-0565-485c-bd0e-1cd035e796ff" providerId="ADAL" clId="{11EA94BB-25D9-43B9-859A-EF604BC17037}" dt="2021-02-23T20:11:36.697" v="590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11EA94BB-25D9-43B9-859A-EF604BC17037}" dt="2021-02-23T20:11:38.091" v="591" actId="478"/>
          <ac:spMkLst>
            <pc:docMk/>
            <pc:sldMk cId="3932101437" sldId="291"/>
            <ac:spMk id="4" creationId="{9BA44ABF-923E-4049-83F0-2683D5FE1E17}"/>
          </ac:spMkLst>
        </pc:spChg>
        <pc:spChg chg="del">
          <ac:chgData name="Tegischer Lukas" userId="f78daebb-0565-485c-bd0e-1cd035e796ff" providerId="ADAL" clId="{11EA94BB-25D9-43B9-859A-EF604BC17037}" dt="2021-02-23T20:11:39.417" v="592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11EA94BB-25D9-43B9-859A-EF604BC17037}" dt="2021-02-23T20:12:10.180" v="596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modAnim">
        <pc:chgData name="Tegischer Lukas" userId="f78daebb-0565-485c-bd0e-1cd035e796ff" providerId="ADAL" clId="{11EA94BB-25D9-43B9-859A-EF604BC17037}" dt="2021-02-23T20:00:30.622" v="382" actId="1582"/>
        <pc:sldMkLst>
          <pc:docMk/>
          <pc:sldMk cId="442268101" sldId="295"/>
        </pc:sldMkLst>
        <pc:spChg chg="mod">
          <ac:chgData name="Tegischer Lukas" userId="f78daebb-0565-485c-bd0e-1cd035e796ff" providerId="ADAL" clId="{11EA94BB-25D9-43B9-859A-EF604BC17037}" dt="2021-02-23T19:58:17.717" v="33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9:39.986" v="373" actId="113"/>
          <ac:spMkLst>
            <pc:docMk/>
            <pc:sldMk cId="442268101" sldId="295"/>
            <ac:spMk id="3" creationId="{D463DAB8-BEC5-4D31-A077-846751FB18C8}"/>
          </ac:spMkLst>
        </pc:spChg>
        <pc:spChg chg="del">
          <ac:chgData name="Tegischer Lukas" userId="f78daebb-0565-485c-bd0e-1cd035e796ff" providerId="ADAL" clId="{11EA94BB-25D9-43B9-859A-EF604BC17037}" dt="2021-02-23T19:58:19.122" v="339" actId="478"/>
          <ac:spMkLst>
            <pc:docMk/>
            <pc:sldMk cId="442268101" sldId="295"/>
            <ac:spMk id="4" creationId="{7A68337A-7744-40D5-ADAA-7E56CEF4E27B}"/>
          </ac:spMkLst>
        </pc:spChg>
        <pc:picChg chg="add mod">
          <ac:chgData name="Tegischer Lukas" userId="f78daebb-0565-485c-bd0e-1cd035e796ff" providerId="ADAL" clId="{11EA94BB-25D9-43B9-859A-EF604BC17037}" dt="2021-02-23T20:00:30.622" v="382" actId="1582"/>
          <ac:picMkLst>
            <pc:docMk/>
            <pc:sldMk cId="442268101" sldId="295"/>
            <ac:picMk id="5" creationId="{9C6E3F11-BDA1-4210-9743-ED415B76E7A1}"/>
          </ac:picMkLst>
        </pc:picChg>
      </pc:sldChg>
      <pc:sldChg chg="del">
        <pc:chgData name="Tegischer Lukas" userId="f78daebb-0565-485c-bd0e-1cd035e796ff" providerId="ADAL" clId="{11EA94BB-25D9-43B9-859A-EF604BC17037}" dt="2021-02-23T20:02:22.265" v="413" actId="47"/>
        <pc:sldMkLst>
          <pc:docMk/>
          <pc:sldMk cId="2958254091" sldId="299"/>
        </pc:sldMkLst>
      </pc:sldChg>
      <pc:sldChg chg="del">
        <pc:chgData name="Tegischer Lukas" userId="f78daebb-0565-485c-bd0e-1cd035e796ff" providerId="ADAL" clId="{11EA94BB-25D9-43B9-859A-EF604BC17037}" dt="2021-02-23T20:02:21.389" v="412" actId="47"/>
        <pc:sldMkLst>
          <pc:docMk/>
          <pc:sldMk cId="265588257" sldId="300"/>
        </pc:sldMkLst>
      </pc:sldChg>
      <pc:sldChg chg="addSp delSp modSp add mod delAnim modAnim">
        <pc:chgData name="Tegischer Lukas" userId="f78daebb-0565-485c-bd0e-1cd035e796ff" providerId="ADAL" clId="{11EA94BB-25D9-43B9-859A-EF604BC17037}" dt="2021-02-23T20:02:16.592" v="411"/>
        <pc:sldMkLst>
          <pc:docMk/>
          <pc:sldMk cId="3743061103" sldId="301"/>
        </pc:sldMkLst>
        <pc:spChg chg="mod">
          <ac:chgData name="Tegischer Lukas" userId="f78daebb-0565-485c-bd0e-1cd035e796ff" providerId="ADAL" clId="{11EA94BB-25D9-43B9-859A-EF604BC17037}" dt="2021-02-23T20:00:50.183" v="386" actId="20577"/>
          <ac:spMkLst>
            <pc:docMk/>
            <pc:sldMk cId="3743061103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0:54.799" v="388" actId="478"/>
          <ac:spMkLst>
            <pc:docMk/>
            <pc:sldMk cId="3743061103" sldId="301"/>
            <ac:spMk id="3" creationId="{D463DAB8-BEC5-4D31-A077-846751FB18C8}"/>
          </ac:spMkLst>
        </pc:spChg>
        <pc:spChg chg="add mod">
          <ac:chgData name="Tegischer Lukas" userId="f78daebb-0565-485c-bd0e-1cd035e796ff" providerId="ADAL" clId="{11EA94BB-25D9-43B9-859A-EF604BC17037}" dt="2021-02-23T20:02:00.233" v="407" actId="20577"/>
          <ac:spMkLst>
            <pc:docMk/>
            <pc:sldMk cId="3743061103" sldId="301"/>
            <ac:spMk id="4" creationId="{83091791-D9C1-4EE5-B25B-569C14E46796}"/>
          </ac:spMkLst>
        </pc:spChg>
        <pc:picChg chg="del">
          <ac:chgData name="Tegischer Lukas" userId="f78daebb-0565-485c-bd0e-1cd035e796ff" providerId="ADAL" clId="{11EA94BB-25D9-43B9-859A-EF604BC17037}" dt="2021-02-23T20:00:51.811" v="387" actId="478"/>
          <ac:picMkLst>
            <pc:docMk/>
            <pc:sldMk cId="3743061103" sldId="301"/>
            <ac:picMk id="5" creationId="{9C6E3F11-BDA1-4210-9743-ED415B76E7A1}"/>
          </ac:picMkLst>
        </pc:picChg>
        <pc:picChg chg="add mod">
          <ac:chgData name="Tegischer Lukas" userId="f78daebb-0565-485c-bd0e-1cd035e796ff" providerId="ADAL" clId="{11EA94BB-25D9-43B9-859A-EF604BC17037}" dt="2021-02-23T20:01:43.691" v="404" actId="1582"/>
          <ac:picMkLst>
            <pc:docMk/>
            <pc:sldMk cId="3743061103" sldId="301"/>
            <ac:picMk id="6" creationId="{9B2030F0-2E54-40FD-BC1D-B4504385876D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03.201" v="515" actId="108"/>
        <pc:sldMkLst>
          <pc:docMk/>
          <pc:sldMk cId="2048505435" sldId="302"/>
        </pc:sldMkLst>
        <pc:spChg chg="mod">
          <ac:chgData name="Tegischer Lukas" userId="f78daebb-0565-485c-bd0e-1cd035e796ff" providerId="ADAL" clId="{11EA94BB-25D9-43B9-859A-EF604BC17037}" dt="2021-02-23T20:02:43.647" v="433" actId="20577"/>
          <ac:spMkLst>
            <pc:docMk/>
            <pc:sldMk cId="2048505435" sldId="30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3:08.348" v="440" actId="1076"/>
          <ac:spMkLst>
            <pc:docMk/>
            <pc:sldMk cId="2048505435" sldId="302"/>
            <ac:spMk id="3" creationId="{4542AA1F-043A-4D2D-837C-6F408F856562}"/>
          </ac:spMkLst>
        </pc:spChg>
        <pc:spChg chg="del">
          <ac:chgData name="Tegischer Lukas" userId="f78daebb-0565-485c-bd0e-1cd035e796ff" providerId="ADAL" clId="{11EA94BB-25D9-43B9-859A-EF604BC17037}" dt="2021-02-23T20:02:35.823" v="416" actId="478"/>
          <ac:spMkLst>
            <pc:docMk/>
            <pc:sldMk cId="2048505435" sldId="302"/>
            <ac:spMk id="4" creationId="{83091791-D9C1-4EE5-B25B-569C14E46796}"/>
          </ac:spMkLst>
        </pc:spChg>
        <pc:spChg chg="add mod">
          <ac:chgData name="Tegischer Lukas" userId="f78daebb-0565-485c-bd0e-1cd035e796ff" providerId="ADAL" clId="{11EA94BB-25D9-43B9-859A-EF604BC17037}" dt="2021-02-23T20:07:03.201" v="515" actId="108"/>
          <ac:spMkLst>
            <pc:docMk/>
            <pc:sldMk cId="2048505435" sldId="302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2:31.245" v="415" actId="478"/>
          <ac:picMkLst>
            <pc:docMk/>
            <pc:sldMk cId="2048505435" sldId="302"/>
            <ac:picMk id="6" creationId="{9B2030F0-2E54-40FD-BC1D-B4504385876D}"/>
          </ac:picMkLst>
        </pc:picChg>
        <pc:picChg chg="add mod">
          <ac:chgData name="Tegischer Lukas" userId="f78daebb-0565-485c-bd0e-1cd035e796ff" providerId="ADAL" clId="{11EA94BB-25D9-43B9-859A-EF604BC17037}" dt="2021-02-23T20:04:56.196" v="452" actId="14100"/>
          <ac:picMkLst>
            <pc:docMk/>
            <pc:sldMk cId="2048505435" sldId="302"/>
            <ac:picMk id="7" creationId="{1191BD69-9BDF-49BA-A1B7-C1BCA93484D8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23.192" v="521" actId="113"/>
        <pc:sldMkLst>
          <pc:docMk/>
          <pc:sldMk cId="1621704180" sldId="303"/>
        </pc:sldMkLst>
        <pc:spChg chg="mod">
          <ac:chgData name="Tegischer Lukas" userId="f78daebb-0565-485c-bd0e-1cd035e796ff" providerId="ADAL" clId="{11EA94BB-25D9-43B9-859A-EF604BC17037}" dt="2021-02-23T20:05:29.135" v="471" actId="20577"/>
          <ac:spMkLst>
            <pc:docMk/>
            <pc:sldMk cId="1621704180" sldId="303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5:31.582" v="472" actId="478"/>
          <ac:spMkLst>
            <pc:docMk/>
            <pc:sldMk cId="1621704180" sldId="303"/>
            <ac:spMk id="3" creationId="{4542AA1F-043A-4D2D-837C-6F408F856562}"/>
          </ac:spMkLst>
        </pc:spChg>
        <pc:spChg chg="add mod">
          <ac:chgData name="Tegischer Lukas" userId="f78daebb-0565-485c-bd0e-1cd035e796ff" providerId="ADAL" clId="{11EA94BB-25D9-43B9-859A-EF604BC17037}" dt="2021-02-23T20:07:23.192" v="521" actId="113"/>
          <ac:spMkLst>
            <pc:docMk/>
            <pc:sldMk cId="1621704180" sldId="303"/>
            <ac:spMk id="4" creationId="{FDCA2ADA-B5D4-4B2E-9015-92E6C02139E6}"/>
          </ac:spMkLst>
        </pc:spChg>
        <pc:spChg chg="del">
          <ac:chgData name="Tegischer Lukas" userId="f78daebb-0565-485c-bd0e-1cd035e796ff" providerId="ADAL" clId="{11EA94BB-25D9-43B9-859A-EF604BC17037}" dt="2021-02-23T20:05:34.070" v="474" actId="478"/>
          <ac:spMkLst>
            <pc:docMk/>
            <pc:sldMk cId="1621704180" sldId="303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5:32.264" v="473" actId="478"/>
          <ac:picMkLst>
            <pc:docMk/>
            <pc:sldMk cId="1621704180" sldId="303"/>
            <ac:picMk id="7" creationId="{1191BD69-9BDF-49BA-A1B7-C1BCA93484D8}"/>
          </ac:picMkLst>
        </pc:picChg>
        <pc:picChg chg="add mod">
          <ac:chgData name="Tegischer Lukas" userId="f78daebb-0565-485c-bd0e-1cd035e796ff" providerId="ADAL" clId="{11EA94BB-25D9-43B9-859A-EF604BC17037}" dt="2021-02-23T20:05:57.780" v="480" actId="1582"/>
          <ac:picMkLst>
            <pc:docMk/>
            <pc:sldMk cId="1621704180" sldId="303"/>
            <ac:picMk id="8" creationId="{67164C17-D6D1-40BA-8A47-48CDFDF22E55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11:32.562" v="589"/>
        <pc:sldMkLst>
          <pc:docMk/>
          <pc:sldMk cId="398536904" sldId="304"/>
        </pc:sldMkLst>
        <pc:spChg chg="mod">
          <ac:chgData name="Tegischer Lukas" userId="f78daebb-0565-485c-bd0e-1cd035e796ff" providerId="ADAL" clId="{11EA94BB-25D9-43B9-859A-EF604BC17037}" dt="2021-02-23T20:08:34.449" v="556" actId="1076"/>
          <ac:spMkLst>
            <pc:docMk/>
            <pc:sldMk cId="398536904" sldId="30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9:36.373" v="562" actId="1076"/>
          <ac:spMkLst>
            <pc:docMk/>
            <pc:sldMk cId="398536904" sldId="304"/>
            <ac:spMk id="3" creationId="{FEA0F627-07BB-4F11-B60A-8C2E1B679DE6}"/>
          </ac:spMkLst>
        </pc:spChg>
        <pc:spChg chg="del">
          <ac:chgData name="Tegischer Lukas" userId="f78daebb-0565-485c-bd0e-1cd035e796ff" providerId="ADAL" clId="{11EA94BB-25D9-43B9-859A-EF604BC17037}" dt="2021-02-23T20:09:06.853" v="558" actId="478"/>
          <ac:spMkLst>
            <pc:docMk/>
            <pc:sldMk cId="398536904" sldId="304"/>
            <ac:spMk id="4" creationId="{FDCA2ADA-B5D4-4B2E-9015-92E6C02139E6}"/>
          </ac:spMkLst>
        </pc:spChg>
        <pc:spChg chg="add mod">
          <ac:chgData name="Tegischer Lukas" userId="f78daebb-0565-485c-bd0e-1cd035e796ff" providerId="ADAL" clId="{11EA94BB-25D9-43B9-859A-EF604BC17037}" dt="2021-02-23T20:11:22.341" v="587" actId="255"/>
          <ac:spMkLst>
            <pc:docMk/>
            <pc:sldMk cId="398536904" sldId="304"/>
            <ac:spMk id="5" creationId="{443B6E9E-E40F-4CCD-9C78-9ED44D4C0D83}"/>
          </ac:spMkLst>
        </pc:spChg>
        <pc:spChg chg="add mod">
          <ac:chgData name="Tegischer Lukas" userId="f78daebb-0565-485c-bd0e-1cd035e796ff" providerId="ADAL" clId="{11EA94BB-25D9-43B9-859A-EF604BC17037}" dt="2021-02-23T20:10:46.694" v="581" actId="1076"/>
          <ac:spMkLst>
            <pc:docMk/>
            <pc:sldMk cId="398536904" sldId="304"/>
            <ac:spMk id="9" creationId="{4AE1A34B-574E-488C-8C29-85E631BDB48C}"/>
          </ac:spMkLst>
        </pc:spChg>
        <pc:spChg chg="add mod">
          <ac:chgData name="Tegischer Lukas" userId="f78daebb-0565-485c-bd0e-1cd035e796ff" providerId="ADAL" clId="{11EA94BB-25D9-43B9-859A-EF604BC17037}" dt="2021-02-23T20:10:48.844" v="582" actId="1076"/>
          <ac:spMkLst>
            <pc:docMk/>
            <pc:sldMk cId="398536904" sldId="304"/>
            <ac:spMk id="10" creationId="{C7288A15-EB1B-4C46-AD63-9CFD0317C3E0}"/>
          </ac:spMkLst>
        </pc:spChg>
        <pc:spChg chg="add mod">
          <ac:chgData name="Tegischer Lukas" userId="f78daebb-0565-485c-bd0e-1cd035e796ff" providerId="ADAL" clId="{11EA94BB-25D9-43B9-859A-EF604BC17037}" dt="2021-02-23T20:10:51.844" v="583" actId="1076"/>
          <ac:spMkLst>
            <pc:docMk/>
            <pc:sldMk cId="398536904" sldId="304"/>
            <ac:spMk id="11" creationId="{3E58E44B-99C7-4B96-B549-3EC23F5C334E}"/>
          </ac:spMkLst>
        </pc:spChg>
        <pc:picChg chg="add mod">
          <ac:chgData name="Tegischer Lukas" userId="f78daebb-0565-485c-bd0e-1cd035e796ff" providerId="ADAL" clId="{11EA94BB-25D9-43B9-859A-EF604BC17037}" dt="2021-02-23T20:10:12.981" v="571" actId="14100"/>
          <ac:picMkLst>
            <pc:docMk/>
            <pc:sldMk cId="398536904" sldId="304"/>
            <ac:picMk id="7" creationId="{0587BD8B-C7CA-4AE3-B35D-E5C26005BBB0}"/>
          </ac:picMkLst>
        </pc:picChg>
        <pc:picChg chg="del">
          <ac:chgData name="Tegischer Lukas" userId="f78daebb-0565-485c-bd0e-1cd035e796ff" providerId="ADAL" clId="{11EA94BB-25D9-43B9-859A-EF604BC17037}" dt="2021-02-23T20:08:35.382" v="557" actId="478"/>
          <ac:picMkLst>
            <pc:docMk/>
            <pc:sldMk cId="398536904" sldId="304"/>
            <ac:picMk id="8" creationId="{67164C17-D6D1-40BA-8A47-48CDFDF22E55}"/>
          </ac:picMkLst>
        </pc:pic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1BD77E5D-AD63-42E5-92C4-823CC3F66884}"/>
    <pc:docChg chg="undo custSel addSld delSld modSld sldOrd">
      <pc:chgData name="Tegischer Lukas" userId="f78daebb-0565-485c-bd0e-1cd035e796ff" providerId="ADAL" clId="{1BD77E5D-AD63-42E5-92C4-823CC3F66884}" dt="2021-03-11T20:47:10.860" v="1006"/>
      <pc:docMkLst>
        <pc:docMk/>
      </pc:docMkLst>
      <pc:sldChg chg="modSp mod">
        <pc:chgData name="Tegischer Lukas" userId="f78daebb-0565-485c-bd0e-1cd035e796ff" providerId="ADAL" clId="{1BD77E5D-AD63-42E5-92C4-823CC3F66884}" dt="2021-03-10T08:08:42.555" v="775" actId="207"/>
        <pc:sldMkLst>
          <pc:docMk/>
          <pc:sldMk cId="336392357" sldId="256"/>
        </pc:sldMkLst>
        <pc:spChg chg="mod">
          <ac:chgData name="Tegischer Lukas" userId="f78daebb-0565-485c-bd0e-1cd035e796ff" providerId="ADAL" clId="{1BD77E5D-AD63-42E5-92C4-823CC3F66884}" dt="2021-03-10T08:08:42.555" v="775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del mod">
        <pc:chgData name="Tegischer Lukas" userId="f78daebb-0565-485c-bd0e-1cd035e796ff" providerId="ADAL" clId="{1BD77E5D-AD63-42E5-92C4-823CC3F66884}" dt="2021-03-11T20:47:10.860" v="1006"/>
        <pc:sldMkLst>
          <pc:docMk/>
          <pc:sldMk cId="3932101437" sldId="291"/>
        </pc:sldMkLst>
        <pc:picChg chg="add mod">
          <ac:chgData name="Tegischer Lukas" userId="f78daebb-0565-485c-bd0e-1cd035e796ff" providerId="ADAL" clId="{1BD77E5D-AD63-42E5-92C4-823CC3F66884}" dt="2021-03-10T08:19:29.956" v="1004" actId="1076"/>
          <ac:picMkLst>
            <pc:docMk/>
            <pc:sldMk cId="3932101437" sldId="291"/>
            <ac:picMk id="3" creationId="{6152F17B-146B-4254-A97C-45BD933267C5}"/>
          </ac:picMkLst>
        </pc:picChg>
        <pc:picChg chg="add del mod">
          <ac:chgData name="Tegischer Lukas" userId="f78daebb-0565-485c-bd0e-1cd035e796ff" providerId="ADAL" clId="{1BD77E5D-AD63-42E5-92C4-823CC3F66884}" dt="2021-03-10T08:18:11.970" v="985" actId="478"/>
          <ac:picMkLst>
            <pc:docMk/>
            <pc:sldMk cId="3932101437" sldId="291"/>
            <ac:picMk id="5" creationId="{AC6E5C13-8C05-4175-9470-A6BBDD3E484F}"/>
          </ac:picMkLst>
        </pc:picChg>
        <pc:picChg chg="mod">
          <ac:chgData name="Tegischer Lukas" userId="f78daebb-0565-485c-bd0e-1cd035e796ff" providerId="ADAL" clId="{1BD77E5D-AD63-42E5-92C4-823CC3F66884}" dt="2021-03-10T08:19:13.298" v="1001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delAnim modAnim">
        <pc:chgData name="Tegischer Lukas" userId="f78daebb-0565-485c-bd0e-1cd035e796ff" providerId="ADAL" clId="{1BD77E5D-AD63-42E5-92C4-823CC3F66884}" dt="2021-03-10T08:00:52.940" v="425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BD77E5D-AD63-42E5-92C4-823CC3F66884}" dt="2021-03-10T07:50:38.306" v="36" actId="20577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2:33.052" v="65" actId="20577"/>
          <ac:spMkLst>
            <pc:docMk/>
            <pc:sldMk cId="442268101" sldId="295"/>
            <ac:spMk id="3" creationId="{4A8AA135-F544-4145-B15A-FC69958C00FE}"/>
          </ac:spMkLst>
        </pc:spChg>
        <pc:spChg chg="del">
          <ac:chgData name="Tegischer Lukas" userId="f78daebb-0565-485c-bd0e-1cd035e796ff" providerId="ADAL" clId="{1BD77E5D-AD63-42E5-92C4-823CC3F66884}" dt="2021-03-10T07:49:44.956" v="32" actId="478"/>
          <ac:spMkLst>
            <pc:docMk/>
            <pc:sldMk cId="442268101" sldId="295"/>
            <ac:spMk id="4" creationId="{5BDE7C48-6866-4EEF-B439-BA2A7ADBB325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5" creationId="{F3C0F665-126B-488C-AF01-64B27C88938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6" creationId="{43929B36-5F9E-439E-84E6-99863984857D}"/>
          </ac:spMkLst>
        </pc:spChg>
        <pc:spChg chg="del">
          <ac:chgData name="Tegischer Lukas" userId="f78daebb-0565-485c-bd0e-1cd035e796ff" providerId="ADAL" clId="{1BD77E5D-AD63-42E5-92C4-823CC3F66884}" dt="2021-03-10T07:49:46.077" v="33" actId="478"/>
          <ac:spMkLst>
            <pc:docMk/>
            <pc:sldMk cId="442268101" sldId="295"/>
            <ac:spMk id="7" creationId="{72FDF447-1832-4ABC-81D8-5F455E8BEB47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8" creationId="{594BAA8A-6294-4507-B1DA-09FF8F83BCE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9" creationId="{FD9CDDCF-1DBF-4CC0-A55E-6221DCC9B236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10" creationId="{FE044260-43CC-4B86-9765-247A8ADA01A5}"/>
          </ac:spMkLst>
        </pc:spChg>
        <pc:spChg chg="add mod">
          <ac:chgData name="Tegischer Lukas" userId="f78daebb-0565-485c-bd0e-1cd035e796ff" providerId="ADAL" clId="{1BD77E5D-AD63-42E5-92C4-823CC3F66884}" dt="2021-03-10T07:51:42.236" v="53" actId="403"/>
          <ac:spMkLst>
            <pc:docMk/>
            <pc:sldMk cId="442268101" sldId="295"/>
            <ac:spMk id="11" creationId="{5D0BD138-C865-4A33-967E-CA295ED16D4D}"/>
          </ac:spMkLst>
        </pc:spChg>
        <pc:spChg chg="add mod">
          <ac:chgData name="Tegischer Lukas" userId="f78daebb-0565-485c-bd0e-1cd035e796ff" providerId="ADAL" clId="{1BD77E5D-AD63-42E5-92C4-823CC3F66884}" dt="2021-03-10T07:52:00.299" v="59" actId="1076"/>
          <ac:spMkLst>
            <pc:docMk/>
            <pc:sldMk cId="442268101" sldId="295"/>
            <ac:spMk id="13" creationId="{F1719804-58B0-4014-B127-68A1798B4C63}"/>
          </ac:spMkLst>
        </pc:spChg>
        <pc:picChg chg="mod">
          <ac:chgData name="Tegischer Lukas" userId="f78daebb-0565-485c-bd0e-1cd035e796ff" providerId="ADAL" clId="{1BD77E5D-AD63-42E5-92C4-823CC3F66884}" dt="2021-03-10T08:00:52.940" v="425" actId="1076"/>
          <ac:picMkLst>
            <pc:docMk/>
            <pc:sldMk cId="442268101" sldId="295"/>
            <ac:picMk id="14" creationId="{053D7308-DE5D-4085-8981-CCF5F27D1668}"/>
          </ac:picMkLst>
        </pc:picChg>
        <pc:picChg chg="add mod">
          <ac:chgData name="Tegischer Lukas" userId="f78daebb-0565-485c-bd0e-1cd035e796ff" providerId="ADAL" clId="{1BD77E5D-AD63-42E5-92C4-823CC3F66884}" dt="2021-03-10T07:52:17.460" v="64" actId="1076"/>
          <ac:picMkLst>
            <pc:docMk/>
            <pc:sldMk cId="442268101" sldId="295"/>
            <ac:picMk id="20" creationId="{9EA8F967-8C63-469B-B5E1-9873FC0B91C4}"/>
          </ac:picMkLst>
        </pc:picChg>
        <pc:picChg chg="add del">
          <ac:chgData name="Tegischer Lukas" userId="f78daebb-0565-485c-bd0e-1cd035e796ff" providerId="ADAL" clId="{1BD77E5D-AD63-42E5-92C4-823CC3F66884}" dt="2021-03-10T07:51:22.354" v="46"/>
          <ac:picMkLst>
            <pc:docMk/>
            <pc:sldMk cId="442268101" sldId="295"/>
            <ac:picMk id="2049" creationId="{628E5378-EB5E-461F-9C87-8E1DB7DA6972}"/>
          </ac:picMkLst>
        </pc:pic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2" creationId="{8D947FC4-B834-4C44-BBF2-3662B668EBAA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6" creationId="{6D83FF67-961E-420B-B02E-1BA2A30A31CE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8" creationId="{9CB1B6DD-B955-40BB-91DF-C649CC1A0ABD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9" creationId="{AA34A296-865F-40E1-BF49-357827852026}"/>
          </ac:cxnSpMkLst>
        </pc:cxnChg>
      </pc:sldChg>
      <pc:sldChg chg="del">
        <pc:chgData name="Tegischer Lukas" userId="f78daebb-0565-485c-bd0e-1cd035e796ff" providerId="ADAL" clId="{1BD77E5D-AD63-42E5-92C4-823CC3F66884}" dt="2021-03-10T08:08:55.234" v="777" actId="47"/>
        <pc:sldMkLst>
          <pc:docMk/>
          <pc:sldMk cId="1937520943" sldId="310"/>
        </pc:sldMkLst>
      </pc:sldChg>
      <pc:sldChg chg="del">
        <pc:chgData name="Tegischer Lukas" userId="f78daebb-0565-485c-bd0e-1cd035e796ff" providerId="ADAL" clId="{1BD77E5D-AD63-42E5-92C4-823CC3F66884}" dt="2021-03-10T08:08:54.631" v="776" actId="47"/>
        <pc:sldMkLst>
          <pc:docMk/>
          <pc:sldMk cId="3599793398" sldId="313"/>
        </pc:sldMkLst>
      </pc:sldChg>
      <pc:sldChg chg="del">
        <pc:chgData name="Tegischer Lukas" userId="f78daebb-0565-485c-bd0e-1cd035e796ff" providerId="ADAL" clId="{1BD77E5D-AD63-42E5-92C4-823CC3F66884}" dt="2021-03-10T08:08:56.105" v="778" actId="47"/>
        <pc:sldMkLst>
          <pc:docMk/>
          <pc:sldMk cId="1006095775" sldId="314"/>
        </pc:sldMkLst>
      </pc:sldChg>
      <pc:sldChg chg="addSp delSp modSp add mod delAnim modAnim">
        <pc:chgData name="Tegischer Lukas" userId="f78daebb-0565-485c-bd0e-1cd035e796ff" providerId="ADAL" clId="{1BD77E5D-AD63-42E5-92C4-823CC3F66884}" dt="2021-03-10T08:00:50.174" v="424" actId="1076"/>
        <pc:sldMkLst>
          <pc:docMk/>
          <pc:sldMk cId="954121800" sldId="315"/>
        </pc:sldMkLst>
        <pc:spChg chg="mod">
          <ac:chgData name="Tegischer Lukas" userId="f78daebb-0565-485c-bd0e-1cd035e796ff" providerId="ADAL" clId="{1BD77E5D-AD63-42E5-92C4-823CC3F66884}" dt="2021-03-10T07:53:37.318" v="105" actId="20577"/>
          <ac:spMkLst>
            <pc:docMk/>
            <pc:sldMk cId="954121800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3:44.417" v="106" actId="478"/>
          <ac:spMkLst>
            <pc:docMk/>
            <pc:sldMk cId="954121800" sldId="31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BD77E5D-AD63-42E5-92C4-823CC3F66884}" dt="2021-03-10T07:54:40.421" v="129" actId="21"/>
          <ac:spMkLst>
            <pc:docMk/>
            <pc:sldMk cId="954121800" sldId="315"/>
            <ac:spMk id="4" creationId="{56F32EE9-6549-4985-AE91-229E7449DDE2}"/>
          </ac:spMkLst>
        </pc:spChg>
        <pc:spChg chg="add mod">
          <ac:chgData name="Tegischer Lukas" userId="f78daebb-0565-485c-bd0e-1cd035e796ff" providerId="ADAL" clId="{1BD77E5D-AD63-42E5-92C4-823CC3F66884}" dt="2021-03-10T07:55:07.906" v="138" actId="1076"/>
          <ac:spMkLst>
            <pc:docMk/>
            <pc:sldMk cId="954121800" sldId="315"/>
            <ac:spMk id="5" creationId="{9EF9E421-DD9B-42BE-AED5-0D1453D2B86D}"/>
          </ac:spMkLst>
        </pc:spChg>
        <pc:spChg chg="del">
          <ac:chgData name="Tegischer Lukas" userId="f78daebb-0565-485c-bd0e-1cd035e796ff" providerId="ADAL" clId="{1BD77E5D-AD63-42E5-92C4-823CC3F66884}" dt="2021-03-10T07:53:45.498" v="107" actId="478"/>
          <ac:spMkLst>
            <pc:docMk/>
            <pc:sldMk cId="954121800" sldId="315"/>
            <ac:spMk id="11" creationId="{5D0BD138-C865-4A33-967E-CA295ED16D4D}"/>
          </ac:spMkLst>
        </pc:spChg>
        <pc:spChg chg="del">
          <ac:chgData name="Tegischer Lukas" userId="f78daebb-0565-485c-bd0e-1cd035e796ff" providerId="ADAL" clId="{1BD77E5D-AD63-42E5-92C4-823CC3F66884}" dt="2021-03-10T07:53:46.474" v="108" actId="478"/>
          <ac:spMkLst>
            <pc:docMk/>
            <pc:sldMk cId="954121800" sldId="315"/>
            <ac:spMk id="13" creationId="{F1719804-58B0-4014-B127-68A1798B4C63}"/>
          </ac:spMkLst>
        </pc:spChg>
        <pc:picChg chg="add mod">
          <ac:chgData name="Tegischer Lukas" userId="f78daebb-0565-485c-bd0e-1cd035e796ff" providerId="ADAL" clId="{1BD77E5D-AD63-42E5-92C4-823CC3F66884}" dt="2021-03-10T07:54:57.354" v="136" actId="1076"/>
          <ac:picMkLst>
            <pc:docMk/>
            <pc:sldMk cId="954121800" sldId="315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50.174" v="424" actId="1076"/>
          <ac:picMkLst>
            <pc:docMk/>
            <pc:sldMk cId="954121800" sldId="315"/>
            <ac:picMk id="14" creationId="{053D7308-DE5D-4085-8981-CCF5F27D1668}"/>
          </ac:picMkLst>
        </pc:picChg>
        <pc:picChg chg="del">
          <ac:chgData name="Tegischer Lukas" userId="f78daebb-0565-485c-bd0e-1cd035e796ff" providerId="ADAL" clId="{1BD77E5D-AD63-42E5-92C4-823CC3F66884}" dt="2021-03-10T07:53:46.967" v="109" actId="478"/>
          <ac:picMkLst>
            <pc:docMk/>
            <pc:sldMk cId="954121800" sldId="315"/>
            <ac:picMk id="20" creationId="{9EA8F967-8C63-469B-B5E1-9873FC0B91C4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07:56.248" v="660"/>
        <pc:sldMkLst>
          <pc:docMk/>
          <pc:sldMk cId="1152790701" sldId="316"/>
        </pc:sldMkLst>
        <pc:spChg chg="mod">
          <ac:chgData name="Tegischer Lukas" userId="f78daebb-0565-485c-bd0e-1cd035e796ff" providerId="ADAL" clId="{1BD77E5D-AD63-42E5-92C4-823CC3F66884}" dt="2021-03-10T07:57:23.161" v="285" actId="1076"/>
          <ac:spMkLst>
            <pc:docMk/>
            <pc:sldMk cId="1152790701" sldId="31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7:25.186" v="286" actId="1076"/>
          <ac:spMkLst>
            <pc:docMk/>
            <pc:sldMk cId="1152790701" sldId="316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5:38.563" v="141" actId="478"/>
          <ac:spMkLst>
            <pc:docMk/>
            <pc:sldMk cId="1152790701" sldId="316"/>
            <ac:spMk id="4" creationId="{56F32EE9-6549-4985-AE91-229E7449DDE2}"/>
          </ac:spMkLst>
        </pc:spChg>
        <pc:spChg chg="del">
          <ac:chgData name="Tegischer Lukas" userId="f78daebb-0565-485c-bd0e-1cd035e796ff" providerId="ADAL" clId="{1BD77E5D-AD63-42E5-92C4-823CC3F66884}" dt="2021-03-10T07:55:43.014" v="143" actId="478"/>
          <ac:spMkLst>
            <pc:docMk/>
            <pc:sldMk cId="1152790701" sldId="316"/>
            <ac:spMk id="5" creationId="{9EF9E421-DD9B-42BE-AED5-0D1453D2B86D}"/>
          </ac:spMkLst>
        </pc:spChg>
        <pc:spChg chg="add mod">
          <ac:chgData name="Tegischer Lukas" userId="f78daebb-0565-485c-bd0e-1cd035e796ff" providerId="ADAL" clId="{1BD77E5D-AD63-42E5-92C4-823CC3F66884}" dt="2021-03-10T07:57:26.954" v="287" actId="1076"/>
          <ac:spMkLst>
            <pc:docMk/>
            <pc:sldMk cId="1152790701" sldId="316"/>
            <ac:spMk id="6" creationId="{9FA6630F-E5C4-4F50-ABBF-CC11493292CA}"/>
          </ac:spMkLst>
        </pc:spChg>
        <pc:spChg chg="add mod">
          <ac:chgData name="Tegischer Lukas" userId="f78daebb-0565-485c-bd0e-1cd035e796ff" providerId="ADAL" clId="{1BD77E5D-AD63-42E5-92C4-823CC3F66884}" dt="2021-03-10T07:58:17.572" v="386" actId="403"/>
          <ac:spMkLst>
            <pc:docMk/>
            <pc:sldMk cId="1152790701" sldId="316"/>
            <ac:spMk id="7" creationId="{019B2011-D3CF-4D52-B68F-11BD7C366864}"/>
          </ac:spMkLst>
        </pc:spChg>
        <pc:spChg chg="add mod">
          <ac:chgData name="Tegischer Lukas" userId="f78daebb-0565-485c-bd0e-1cd035e796ff" providerId="ADAL" clId="{1BD77E5D-AD63-42E5-92C4-823CC3F66884}" dt="2021-03-10T07:58:26.486" v="391" actId="20577"/>
          <ac:spMkLst>
            <pc:docMk/>
            <pc:sldMk cId="1152790701" sldId="316"/>
            <ac:spMk id="10" creationId="{3474B6AA-C743-4F89-9766-4EF2154644EE}"/>
          </ac:spMkLst>
        </pc:spChg>
        <pc:spChg chg="add mod">
          <ac:chgData name="Tegischer Lukas" userId="f78daebb-0565-485c-bd0e-1cd035e796ff" providerId="ADAL" clId="{1BD77E5D-AD63-42E5-92C4-823CC3F66884}" dt="2021-03-10T07:58:33.754" v="395" actId="20577"/>
          <ac:spMkLst>
            <pc:docMk/>
            <pc:sldMk cId="1152790701" sldId="316"/>
            <ac:spMk id="11" creationId="{CB1FD612-B19B-418C-BCD2-E8AC237F15D7}"/>
          </ac:spMkLst>
        </pc:spChg>
        <pc:spChg chg="add mod">
          <ac:chgData name="Tegischer Lukas" userId="f78daebb-0565-485c-bd0e-1cd035e796ff" providerId="ADAL" clId="{1BD77E5D-AD63-42E5-92C4-823CC3F66884}" dt="2021-03-10T07:58:39.613" v="400" actId="20577"/>
          <ac:spMkLst>
            <pc:docMk/>
            <pc:sldMk cId="1152790701" sldId="316"/>
            <ac:spMk id="12" creationId="{4900CBB0-0111-4369-8E65-C62AC6128D87}"/>
          </ac:spMkLst>
        </pc:spChg>
        <pc:picChg chg="del">
          <ac:chgData name="Tegischer Lukas" userId="f78daebb-0565-485c-bd0e-1cd035e796ff" providerId="ADAL" clId="{1BD77E5D-AD63-42E5-92C4-823CC3F66884}" dt="2021-03-10T07:55:40.350" v="142" actId="478"/>
          <ac:picMkLst>
            <pc:docMk/>
            <pc:sldMk cId="1152790701" sldId="316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46.890" v="423" actId="1076"/>
          <ac:picMkLst>
            <pc:docMk/>
            <pc:sldMk cId="1152790701" sldId="316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10.410" v="430" actId="1076"/>
        <pc:sldMkLst>
          <pc:docMk/>
          <pc:sldMk cId="1047625321" sldId="317"/>
        </pc:sldMkLst>
        <pc:spChg chg="mod">
          <ac:chgData name="Tegischer Lukas" userId="f78daebb-0565-485c-bd0e-1cd035e796ff" providerId="ADAL" clId="{1BD77E5D-AD63-42E5-92C4-823CC3F66884}" dt="2021-03-10T08:01:10.410" v="430" actId="1076"/>
          <ac:spMkLst>
            <pc:docMk/>
            <pc:sldMk cId="1047625321" sldId="317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9:03.459" v="402" actId="478"/>
          <ac:spMkLst>
            <pc:docMk/>
            <pc:sldMk cId="1047625321" sldId="317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6" creationId="{9FA6630F-E5C4-4F50-ABBF-CC11493292CA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7" creationId="{019B2011-D3CF-4D52-B68F-11BD7C366864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0" creationId="{3474B6AA-C743-4F89-9766-4EF2154644EE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1" creationId="{CB1FD612-B19B-418C-BCD2-E8AC237F15D7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2" creationId="{4900CBB0-0111-4369-8E65-C62AC6128D87}"/>
          </ac:spMkLst>
        </pc:spChg>
        <pc:graphicFrameChg chg="add mod modGraphic">
          <ac:chgData name="Tegischer Lukas" userId="f78daebb-0565-485c-bd0e-1cd035e796ff" providerId="ADAL" clId="{1BD77E5D-AD63-42E5-92C4-823CC3F66884}" dt="2021-03-10T08:01:08.210" v="429" actId="1076"/>
          <ac:graphicFrameMkLst>
            <pc:docMk/>
            <pc:sldMk cId="1047625321" sldId="317"/>
            <ac:graphicFrameMk id="4" creationId="{492E4C6A-342E-4407-8A0E-C6A5204C9FF9}"/>
          </ac:graphicFrameMkLst>
        </pc:graphicFrameChg>
        <pc:picChg chg="add del mod">
          <ac:chgData name="Tegischer Lukas" userId="f78daebb-0565-485c-bd0e-1cd035e796ff" providerId="ADAL" clId="{1BD77E5D-AD63-42E5-92C4-823CC3F66884}" dt="2021-03-10T08:01:04.058" v="428" actId="478"/>
          <ac:picMkLst>
            <pc:docMk/>
            <pc:sldMk cId="1047625321" sldId="317"/>
            <ac:picMk id="13" creationId="{0AFDCA3B-DE0A-49AA-AC10-9970A5D296E7}"/>
          </ac:picMkLst>
        </pc:picChg>
        <pc:picChg chg="mod">
          <ac:chgData name="Tegischer Lukas" userId="f78daebb-0565-485c-bd0e-1cd035e796ff" providerId="ADAL" clId="{1BD77E5D-AD63-42E5-92C4-823CC3F66884}" dt="2021-03-10T08:00:44.178" v="422" actId="1076"/>
          <ac:picMkLst>
            <pc:docMk/>
            <pc:sldMk cId="1047625321" sldId="317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30.810" v="438" actId="1076"/>
        <pc:sldMkLst>
          <pc:docMk/>
          <pc:sldMk cId="1223748339" sldId="318"/>
        </pc:sldMkLst>
        <pc:spChg chg="mod">
          <ac:chgData name="Tegischer Lukas" userId="f78daebb-0565-485c-bd0e-1cd035e796ff" providerId="ADAL" clId="{1BD77E5D-AD63-42E5-92C4-823CC3F66884}" dt="2021-03-10T08:01:15.729" v="433" actId="1076"/>
          <ac:spMkLst>
            <pc:docMk/>
            <pc:sldMk cId="1223748339" sldId="318"/>
            <ac:spMk id="2" creationId="{00000000-0000-0000-0000-000000000000}"/>
          </ac:spMkLst>
        </pc:spChg>
        <pc:graphicFrameChg chg="del">
          <ac:chgData name="Tegischer Lukas" userId="f78daebb-0565-485c-bd0e-1cd035e796ff" providerId="ADAL" clId="{1BD77E5D-AD63-42E5-92C4-823CC3F66884}" dt="2021-03-10T08:01:14.165" v="432" actId="478"/>
          <ac:graphicFrameMkLst>
            <pc:docMk/>
            <pc:sldMk cId="1223748339" sldId="318"/>
            <ac:graphicFrameMk id="4" creationId="{492E4C6A-342E-4407-8A0E-C6A5204C9FF9}"/>
          </ac:graphicFrameMkLst>
        </pc:graphicFrameChg>
        <pc:picChg chg="add mod">
          <ac:chgData name="Tegischer Lukas" userId="f78daebb-0565-485c-bd0e-1cd035e796ff" providerId="ADAL" clId="{1BD77E5D-AD63-42E5-92C4-823CC3F66884}" dt="2021-03-10T08:01:30.810" v="438" actId="1076"/>
          <ac:picMkLst>
            <pc:docMk/>
            <pc:sldMk cId="1223748339" sldId="318"/>
            <ac:picMk id="5" creationId="{12442393-5F30-4D19-A956-C64DA3486E6B}"/>
          </ac:picMkLst>
        </pc:picChg>
      </pc:sldChg>
      <pc:sldChg chg="addSp delSp modSp add mod modAnim">
        <pc:chgData name="Tegischer Lukas" userId="f78daebb-0565-485c-bd0e-1cd035e796ff" providerId="ADAL" clId="{1BD77E5D-AD63-42E5-92C4-823CC3F66884}" dt="2021-03-10T08:07:42.510" v="657"/>
        <pc:sldMkLst>
          <pc:docMk/>
          <pc:sldMk cId="1457261886" sldId="319"/>
        </pc:sldMkLst>
        <pc:spChg chg="mod">
          <ac:chgData name="Tegischer Lukas" userId="f78daebb-0565-485c-bd0e-1cd035e796ff" providerId="ADAL" clId="{1BD77E5D-AD63-42E5-92C4-823CC3F66884}" dt="2021-03-10T08:07:01.570" v="642" actId="1076"/>
          <ac:spMkLst>
            <pc:docMk/>
            <pc:sldMk cId="1457261886" sldId="31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06:59.193" v="641" actId="1076"/>
          <ac:spMkLst>
            <pc:docMk/>
            <pc:sldMk cId="1457261886" sldId="319"/>
            <ac:spMk id="3" creationId="{E65B697F-13D8-4E51-A068-4A6A780894E5}"/>
          </ac:spMkLst>
        </pc:spChg>
        <pc:spChg chg="add del mod">
          <ac:chgData name="Tegischer Lukas" userId="f78daebb-0565-485c-bd0e-1cd035e796ff" providerId="ADAL" clId="{1BD77E5D-AD63-42E5-92C4-823CC3F66884}" dt="2021-03-10T08:05:03.762" v="577" actId="478"/>
          <ac:spMkLst>
            <pc:docMk/>
            <pc:sldMk cId="1457261886" sldId="319"/>
            <ac:spMk id="4" creationId="{6FDF6C33-8A45-4B53-9B68-26BCCBF2AF15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6" creationId="{DF56D283-81F8-4778-9302-E8134935DA46}"/>
          </ac:spMkLst>
        </pc:spChg>
        <pc:spChg chg="add mod">
          <ac:chgData name="Tegischer Lukas" userId="f78daebb-0565-485c-bd0e-1cd035e796ff" providerId="ADAL" clId="{1BD77E5D-AD63-42E5-92C4-823CC3F66884}" dt="2021-03-10T08:07:32.937" v="653" actId="1076"/>
          <ac:spMkLst>
            <pc:docMk/>
            <pc:sldMk cId="1457261886" sldId="319"/>
            <ac:spMk id="7" creationId="{056FEA2B-90C6-4463-890C-28FABCF2D782}"/>
          </ac:spMkLst>
        </pc:spChg>
        <pc:spChg chg="add del mod">
          <ac:chgData name="Tegischer Lukas" userId="f78daebb-0565-485c-bd0e-1cd035e796ff" providerId="ADAL" clId="{1BD77E5D-AD63-42E5-92C4-823CC3F66884}" dt="2021-03-10T08:05:36.458" v="609" actId="478"/>
          <ac:spMkLst>
            <pc:docMk/>
            <pc:sldMk cId="1457261886" sldId="319"/>
            <ac:spMk id="8" creationId="{34E0F1F0-5971-4219-931B-2EE30BA8E4CA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9" creationId="{415B4EBE-5091-4BB4-810D-90331D00CBF8}"/>
          </ac:spMkLst>
        </pc:spChg>
        <pc:spChg chg="add mod">
          <ac:chgData name="Tegischer Lukas" userId="f78daebb-0565-485c-bd0e-1cd035e796ff" providerId="ADAL" clId="{1BD77E5D-AD63-42E5-92C4-823CC3F66884}" dt="2021-03-10T08:07:28.434" v="651" actId="207"/>
          <ac:spMkLst>
            <pc:docMk/>
            <pc:sldMk cId="1457261886" sldId="319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1" creationId="{4F677EE4-7AE5-4116-92BC-944C9E5AF408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2" creationId="{DBEEA67A-C70A-4915-A305-240FDDD8728D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3" creationId="{5F2F213D-7232-41A1-BE65-766922B49484}"/>
          </ac:spMkLst>
        </pc:spChg>
        <pc:picChg chg="del">
          <ac:chgData name="Tegischer Lukas" userId="f78daebb-0565-485c-bd0e-1cd035e796ff" providerId="ADAL" clId="{1BD77E5D-AD63-42E5-92C4-823CC3F66884}" dt="2021-03-10T08:02:03.889" v="455" actId="478"/>
          <ac:picMkLst>
            <pc:docMk/>
            <pc:sldMk cId="1457261886" sldId="319"/>
            <ac:picMk id="5" creationId="{12442393-5F30-4D19-A956-C64DA3486E6B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12:11.546" v="835" actId="1076"/>
        <pc:sldMkLst>
          <pc:docMk/>
          <pc:sldMk cId="407051604" sldId="320"/>
        </pc:sldMkLst>
        <pc:spChg chg="mod">
          <ac:chgData name="Tegischer Lukas" userId="f78daebb-0565-485c-bd0e-1cd035e796ff" providerId="ADAL" clId="{1BD77E5D-AD63-42E5-92C4-823CC3F66884}" dt="2021-03-10T08:12:11.546" v="835" actId="1076"/>
          <ac:spMkLst>
            <pc:docMk/>
            <pc:sldMk cId="407051604" sldId="320"/>
            <ac:spMk id="2" creationId="{00000000-0000-0000-0000-000000000000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3" creationId="{E65B697F-13D8-4E51-A068-4A6A780894E5}"/>
          </ac:spMkLst>
        </pc:spChg>
        <pc:spChg chg="add mod">
          <ac:chgData name="Tegischer Lukas" userId="f78daebb-0565-485c-bd0e-1cd035e796ff" providerId="ADAL" clId="{1BD77E5D-AD63-42E5-92C4-823CC3F66884}" dt="2021-03-10T08:12:09.041" v="834" actId="1076"/>
          <ac:spMkLst>
            <pc:docMk/>
            <pc:sldMk cId="407051604" sldId="320"/>
            <ac:spMk id="4" creationId="{C02EFF20-6065-435C-A023-F9F5946229CF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5" creationId="{2168B74E-0135-4894-833F-CCEBC048A467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6" creationId="{DF56D283-81F8-4778-9302-E8134935DA46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7" creationId="{056FEA2B-90C6-4463-890C-28FABCF2D782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9" creationId="{415B4EBE-5091-4BB4-810D-90331D00CBF8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10" creationId="{063C8AA7-BF29-46B2-9AF4-6D7AAA63762F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1" creationId="{4F677EE4-7AE5-4116-92BC-944C9E5AF408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2" creationId="{DBEEA67A-C70A-4915-A305-240FDDD8728D}"/>
          </ac:spMkLst>
        </pc:spChg>
        <pc:spChg chg="del">
          <ac:chgData name="Tegischer Lukas" userId="f78daebb-0565-485c-bd0e-1cd035e796ff" providerId="ADAL" clId="{1BD77E5D-AD63-42E5-92C4-823CC3F66884}" dt="2021-03-10T08:09:27.953" v="780" actId="478"/>
          <ac:spMkLst>
            <pc:docMk/>
            <pc:sldMk cId="407051604" sldId="320"/>
            <ac:spMk id="13" creationId="{5F2F213D-7232-41A1-BE65-766922B49484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4:18.236" v="922"/>
        <pc:sldMkLst>
          <pc:docMk/>
          <pc:sldMk cId="373495819" sldId="321"/>
        </pc:sldMkLst>
        <pc:spChg chg="mod">
          <ac:chgData name="Tegischer Lukas" userId="f78daebb-0565-485c-bd0e-1cd035e796ff" providerId="ADAL" clId="{1BD77E5D-AD63-42E5-92C4-823CC3F66884}" dt="2021-03-10T08:12:55.897" v="868" actId="1076"/>
          <ac:spMkLst>
            <pc:docMk/>
            <pc:sldMk cId="373495819" sldId="321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8:12:40.823" v="856" actId="478"/>
          <ac:spMkLst>
            <pc:docMk/>
            <pc:sldMk cId="373495819" sldId="321"/>
            <ac:spMk id="3" creationId="{E65B697F-13D8-4E51-A068-4A6A780894E5}"/>
          </ac:spMkLst>
        </pc:spChg>
        <pc:spChg chg="del">
          <ac:chgData name="Tegischer Lukas" userId="f78daebb-0565-485c-bd0e-1cd035e796ff" providerId="ADAL" clId="{1BD77E5D-AD63-42E5-92C4-823CC3F66884}" dt="2021-03-10T08:12:42.950" v="858" actId="478"/>
          <ac:spMkLst>
            <pc:docMk/>
            <pc:sldMk cId="373495819" sldId="321"/>
            <ac:spMk id="4" creationId="{C02EFF20-6065-435C-A023-F9F5946229CF}"/>
          </ac:spMkLst>
        </pc:spChg>
        <pc:spChg chg="del">
          <ac:chgData name="Tegischer Lukas" userId="f78daebb-0565-485c-bd0e-1cd035e796ff" providerId="ADAL" clId="{1BD77E5D-AD63-42E5-92C4-823CC3F66884}" dt="2021-03-10T08:12:41.937" v="857" actId="478"/>
          <ac:spMkLst>
            <pc:docMk/>
            <pc:sldMk cId="373495819" sldId="321"/>
            <ac:spMk id="5" creationId="{2168B74E-0135-4894-833F-CCEBC048A467}"/>
          </ac:spMkLst>
        </pc:spChg>
        <pc:spChg chg="add mod">
          <ac:chgData name="Tegischer Lukas" userId="f78daebb-0565-485c-bd0e-1cd035e796ff" providerId="ADAL" clId="{1BD77E5D-AD63-42E5-92C4-823CC3F66884}" dt="2021-03-10T08:12:58.009" v="869" actId="1076"/>
          <ac:spMkLst>
            <pc:docMk/>
            <pc:sldMk cId="373495819" sldId="321"/>
            <ac:spMk id="6" creationId="{FB99D101-8CD5-4AAD-9D41-69F84DA27C43}"/>
          </ac:spMkLst>
        </pc:spChg>
        <pc:spChg chg="mod">
          <ac:chgData name="Tegischer Lukas" userId="f78daebb-0565-485c-bd0e-1cd035e796ff" providerId="ADAL" clId="{1BD77E5D-AD63-42E5-92C4-823CC3F66884}" dt="2021-03-10T08:13:17.917" v="892" actId="1076"/>
          <ac:spMkLst>
            <pc:docMk/>
            <pc:sldMk cId="373495819" sldId="321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2:27.344" v="839" actId="478"/>
          <ac:spMkLst>
            <pc:docMk/>
            <pc:sldMk cId="373495819" sldId="321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13:13.678" v="891" actId="20577"/>
          <ac:spMkLst>
            <pc:docMk/>
            <pc:sldMk cId="373495819" sldId="321"/>
            <ac:spMk id="11" creationId="{D2025DE3-6304-42AD-BF2E-57C5D64BA08F}"/>
          </ac:spMkLst>
        </pc:spChg>
        <pc:spChg chg="add mod">
          <ac:chgData name="Tegischer Lukas" userId="f78daebb-0565-485c-bd0e-1cd035e796ff" providerId="ADAL" clId="{1BD77E5D-AD63-42E5-92C4-823CC3F66884}" dt="2021-03-10T08:13:51.482" v="920" actId="1076"/>
          <ac:spMkLst>
            <pc:docMk/>
            <pc:sldMk cId="373495819" sldId="321"/>
            <ac:spMk id="12" creationId="{F016E392-78FA-410F-8032-18900D3A0FD2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6:29.045" v="976"/>
        <pc:sldMkLst>
          <pc:docMk/>
          <pc:sldMk cId="1600575517" sldId="322"/>
        </pc:sldMkLst>
        <pc:spChg chg="del">
          <ac:chgData name="Tegischer Lukas" userId="f78daebb-0565-485c-bd0e-1cd035e796ff" providerId="ADAL" clId="{1BD77E5D-AD63-42E5-92C4-823CC3F66884}" dt="2021-03-10T08:14:41.769" v="927" actId="478"/>
          <ac:spMkLst>
            <pc:docMk/>
            <pc:sldMk cId="1600575517" sldId="32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4:53.969" v="934" actId="1076"/>
          <ac:spMkLst>
            <pc:docMk/>
            <pc:sldMk cId="1600575517" sldId="322"/>
            <ac:spMk id="3" creationId="{7889C1D2-43F4-4C0C-B62A-5F9BBF6A4AB6}"/>
          </ac:spMkLst>
        </pc:spChg>
        <pc:spChg chg="add mod">
          <ac:chgData name="Tegischer Lukas" userId="f78daebb-0565-485c-bd0e-1cd035e796ff" providerId="ADAL" clId="{1BD77E5D-AD63-42E5-92C4-823CC3F66884}" dt="2021-03-10T08:15:10.266" v="941" actId="1076"/>
          <ac:spMkLst>
            <pc:docMk/>
            <pc:sldMk cId="1600575517" sldId="322"/>
            <ac:spMk id="4" creationId="{51F6B8C6-52D8-460D-82AE-65530507DAF2}"/>
          </ac:spMkLst>
        </pc:spChg>
        <pc:spChg chg="mod">
          <ac:chgData name="Tegischer Lukas" userId="f78daebb-0565-485c-bd0e-1cd035e796ff" providerId="ADAL" clId="{1BD77E5D-AD63-42E5-92C4-823CC3F66884}" dt="2021-03-10T08:14:50.685" v="933" actId="207"/>
          <ac:spMkLst>
            <pc:docMk/>
            <pc:sldMk cId="1600575517" sldId="322"/>
            <ac:spMk id="6" creationId="{FB99D101-8CD5-4AAD-9D41-69F84DA27C43}"/>
          </ac:spMkLst>
        </pc:spChg>
        <pc:spChg chg="del">
          <ac:chgData name="Tegischer Lukas" userId="f78daebb-0565-485c-bd0e-1cd035e796ff" providerId="ADAL" clId="{1BD77E5D-AD63-42E5-92C4-823CC3F66884}" dt="2021-03-10T08:14:40.423" v="926" actId="478"/>
          <ac:spMkLst>
            <pc:docMk/>
            <pc:sldMk cId="1600575517" sldId="322"/>
            <ac:spMk id="8" creationId="{75535B68-3BA4-4291-9370-A59F7A6E749C}"/>
          </ac:spMkLst>
        </pc:spChg>
        <pc:spChg chg="add mod">
          <ac:chgData name="Tegischer Lukas" userId="f78daebb-0565-485c-bd0e-1cd035e796ff" providerId="ADAL" clId="{1BD77E5D-AD63-42E5-92C4-823CC3F66884}" dt="2021-03-10T08:15:16.442" v="946" actId="20577"/>
          <ac:spMkLst>
            <pc:docMk/>
            <pc:sldMk cId="1600575517" sldId="322"/>
            <ac:spMk id="10" creationId="{382C1CBE-7DDD-4EE3-89F6-3BC18BF16079}"/>
          </ac:spMkLst>
        </pc:spChg>
        <pc:spChg chg="del">
          <ac:chgData name="Tegischer Lukas" userId="f78daebb-0565-485c-bd0e-1cd035e796ff" providerId="ADAL" clId="{1BD77E5D-AD63-42E5-92C4-823CC3F66884}" dt="2021-03-10T08:14:38.452" v="924" actId="478"/>
          <ac:spMkLst>
            <pc:docMk/>
            <pc:sldMk cId="1600575517" sldId="322"/>
            <ac:spMk id="11" creationId="{D2025DE3-6304-42AD-BF2E-57C5D64BA08F}"/>
          </ac:spMkLst>
        </pc:spChg>
        <pc:spChg chg="del">
          <ac:chgData name="Tegischer Lukas" userId="f78daebb-0565-485c-bd0e-1cd035e796ff" providerId="ADAL" clId="{1BD77E5D-AD63-42E5-92C4-823CC3F66884}" dt="2021-03-10T08:14:39.625" v="925" actId="478"/>
          <ac:spMkLst>
            <pc:docMk/>
            <pc:sldMk cId="1600575517" sldId="322"/>
            <ac:spMk id="12" creationId="{F016E392-78FA-410F-8032-18900D3A0FD2}"/>
          </ac:spMkLst>
        </pc:spChg>
      </pc:sldChg>
      <pc:sldChg chg="addSp delSp modSp add mod ord addAnim delAnim modAnim">
        <pc:chgData name="Tegischer Lukas" userId="f78daebb-0565-485c-bd0e-1cd035e796ff" providerId="ADAL" clId="{1BD77E5D-AD63-42E5-92C4-823CC3F66884}" dt="2021-03-10T08:16:31.387" v="977"/>
        <pc:sldMkLst>
          <pc:docMk/>
          <pc:sldMk cId="3358788559" sldId="323"/>
        </pc:sldMkLst>
        <pc:spChg chg="del">
          <ac:chgData name="Tegischer Lukas" userId="f78daebb-0565-485c-bd0e-1cd035e796ff" providerId="ADAL" clId="{1BD77E5D-AD63-42E5-92C4-823CC3F66884}" dt="2021-03-10T08:15:40.258" v="955" actId="478"/>
          <ac:spMkLst>
            <pc:docMk/>
            <pc:sldMk cId="3358788559" sldId="32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5:56.249" v="961" actId="1076"/>
          <ac:spMkLst>
            <pc:docMk/>
            <pc:sldMk cId="3358788559" sldId="323"/>
            <ac:spMk id="3" creationId="{A570FB4D-55F1-464D-9A81-80EDD979BD0A}"/>
          </ac:spMkLst>
        </pc:spChg>
        <pc:spChg chg="add mod">
          <ac:chgData name="Tegischer Lukas" userId="f78daebb-0565-485c-bd0e-1cd035e796ff" providerId="ADAL" clId="{1BD77E5D-AD63-42E5-92C4-823CC3F66884}" dt="2021-03-10T08:16:11.258" v="968" actId="403"/>
          <ac:spMkLst>
            <pc:docMk/>
            <pc:sldMk cId="3358788559" sldId="323"/>
            <ac:spMk id="4" creationId="{1AF3865D-50E9-47D6-A98E-F0CCE747C495}"/>
          </ac:spMkLst>
        </pc:spChg>
        <pc:spChg chg="add del mod">
          <ac:chgData name="Tegischer Lukas" userId="f78daebb-0565-485c-bd0e-1cd035e796ff" providerId="ADAL" clId="{1BD77E5D-AD63-42E5-92C4-823CC3F66884}" dt="2021-03-10T08:16:09.600" v="966"/>
          <ac:spMkLst>
            <pc:docMk/>
            <pc:sldMk cId="3358788559" sldId="323"/>
            <ac:spMk id="5" creationId="{C1BE36FC-5552-43C4-8D3A-9B75F27F51E5}"/>
          </ac:spMkLst>
        </pc:spChg>
        <pc:spChg chg="add del">
          <ac:chgData name="Tegischer Lukas" userId="f78daebb-0565-485c-bd0e-1cd035e796ff" providerId="ADAL" clId="{1BD77E5D-AD63-42E5-92C4-823CC3F66884}" dt="2021-03-10T08:15:38.360" v="953" actId="478"/>
          <ac:spMkLst>
            <pc:docMk/>
            <pc:sldMk cId="3358788559" sldId="323"/>
            <ac:spMk id="6" creationId="{FB99D101-8CD5-4AAD-9D41-69F84DA27C43}"/>
          </ac:spMkLst>
        </pc:spChg>
        <pc:spChg chg="add del">
          <ac:chgData name="Tegischer Lukas" userId="f78daebb-0565-485c-bd0e-1cd035e796ff" providerId="ADAL" clId="{1BD77E5D-AD63-42E5-92C4-823CC3F66884}" dt="2021-03-10T08:15:39.125" v="954" actId="478"/>
          <ac:spMkLst>
            <pc:docMk/>
            <pc:sldMk cId="3358788559" sldId="323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5:33.297" v="950" actId="478"/>
          <ac:spMkLst>
            <pc:docMk/>
            <pc:sldMk cId="3358788559" sldId="323"/>
            <ac:spMk id="11" creationId="{D2025DE3-6304-42AD-BF2E-57C5D64BA08F}"/>
          </ac:spMkLst>
        </pc:spChg>
        <pc:spChg chg="mod">
          <ac:chgData name="Tegischer Lukas" userId="f78daebb-0565-485c-bd0e-1cd035e796ff" providerId="ADAL" clId="{1BD77E5D-AD63-42E5-92C4-823CC3F66884}" dt="2021-03-10T08:15:45.057" v="957" actId="207"/>
          <ac:spMkLst>
            <pc:docMk/>
            <pc:sldMk cId="3358788559" sldId="323"/>
            <ac:spMk id="12" creationId="{F016E392-78FA-410F-8032-18900D3A0FD2}"/>
          </ac:spMkLst>
        </pc:spChg>
        <pc:spChg chg="add mod">
          <ac:chgData name="Tegischer Lukas" userId="f78daebb-0565-485c-bd0e-1cd035e796ff" providerId="ADAL" clId="{1BD77E5D-AD63-42E5-92C4-823CC3F66884}" dt="2021-03-10T08:16:24.424" v="975" actId="1076"/>
          <ac:spMkLst>
            <pc:docMk/>
            <pc:sldMk cId="3358788559" sldId="323"/>
            <ac:spMk id="13" creationId="{42100F84-6684-46A1-B851-2564CA841455}"/>
          </ac:spMkLst>
        </pc:spChg>
        <pc:picChg chg="add del">
          <ac:chgData name="Tegischer Lukas" userId="f78daebb-0565-485c-bd0e-1cd035e796ff" providerId="ADAL" clId="{1BD77E5D-AD63-42E5-92C4-823CC3F66884}" dt="2021-03-10T08:15:36.834" v="952" actId="478"/>
          <ac:picMkLst>
            <pc:docMk/>
            <pc:sldMk cId="3358788559" sldId="32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C7CC5997-E234-4A17-A585-C861C5D50628}"/>
    <pc:docChg chg="undo custSel addSld delSld modSld sldOrd">
      <pc:chgData name="Tegischer Lukas" userId="f78daebb-0565-485c-bd0e-1cd035e796ff" providerId="ADAL" clId="{C7CC5997-E234-4A17-A585-C861C5D50628}" dt="2021-03-14T15:46:10.448" v="789" actId="1076"/>
      <pc:docMkLst>
        <pc:docMk/>
      </pc:docMkLst>
      <pc:sldChg chg="modSp mod">
        <pc:chgData name="Tegischer Lukas" userId="f78daebb-0565-485c-bd0e-1cd035e796ff" providerId="ADAL" clId="{C7CC5997-E234-4A17-A585-C861C5D50628}" dt="2021-03-14T15:11:54.548" v="28" actId="403"/>
        <pc:sldMkLst>
          <pc:docMk/>
          <pc:sldMk cId="336392357" sldId="256"/>
        </pc:sldMkLst>
        <pc:spChg chg="mod">
          <ac:chgData name="Tegischer Lukas" userId="f78daebb-0565-485c-bd0e-1cd035e796ff" providerId="ADAL" clId="{C7CC5997-E234-4A17-A585-C861C5D50628}" dt="2021-03-14T15:11:54.548" v="28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4068653008" sldId="278"/>
        </pc:sldMkLst>
      </pc:sldChg>
      <pc:sldChg chg="modSp mod modAnim">
        <pc:chgData name="Tegischer Lukas" userId="f78daebb-0565-485c-bd0e-1cd035e796ff" providerId="ADAL" clId="{C7CC5997-E234-4A17-A585-C861C5D50628}" dt="2021-03-14T15:46:10.448" v="789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C7CC5997-E234-4A17-A585-C861C5D50628}" dt="2021-03-14T15:46:10.448" v="789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C7CC5997-E234-4A17-A585-C861C5D50628}" dt="2021-03-14T15:15:39.801" v="153"/>
        <pc:sldMkLst>
          <pc:docMk/>
          <pc:sldMk cId="442268101" sldId="295"/>
        </pc:sldMkLst>
        <pc:spChg chg="mod">
          <ac:chgData name="Tegischer Lukas" userId="f78daebb-0565-485c-bd0e-1cd035e796ff" providerId="ADAL" clId="{C7CC5997-E234-4A17-A585-C861C5D50628}" dt="2021-03-14T15:12:27.935" v="4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4:43.359" v="143" actId="113"/>
          <ac:spMkLst>
            <pc:docMk/>
            <pc:sldMk cId="442268101" sldId="295"/>
            <ac:spMk id="3" creationId="{089A42E4-DE60-4F9C-B9DF-FC3D39B95BBE}"/>
          </ac:spMkLst>
        </pc:spChg>
        <pc:spChg chg="del">
          <ac:chgData name="Tegischer Lukas" userId="f78daebb-0565-485c-bd0e-1cd035e796ff" providerId="ADAL" clId="{C7CC5997-E234-4A17-A585-C861C5D50628}" dt="2021-03-14T15:12:30.429" v="49" actId="478"/>
          <ac:spMkLst>
            <pc:docMk/>
            <pc:sldMk cId="442268101" sldId="295"/>
            <ac:spMk id="4" creationId="{4F7C423A-C5ED-4851-A33C-2E3154A6E777}"/>
          </ac:spMkLst>
        </pc:spChg>
        <pc:spChg chg="add mod">
          <ac:chgData name="Tegischer Lukas" userId="f78daebb-0565-485c-bd0e-1cd035e796ff" providerId="ADAL" clId="{C7CC5997-E234-4A17-A585-C861C5D50628}" dt="2021-03-14T15:15:22.145" v="150" actId="1582"/>
          <ac:spMkLst>
            <pc:docMk/>
            <pc:sldMk cId="442268101" sldId="295"/>
            <ac:spMk id="6" creationId="{ADBD4DB5-A1D9-4760-8929-B9D0752259DC}"/>
          </ac:spMkLst>
        </pc:spChg>
        <pc:picChg chg="add mod">
          <ac:chgData name="Tegischer Lukas" userId="f78daebb-0565-485c-bd0e-1cd035e796ff" providerId="ADAL" clId="{C7CC5997-E234-4A17-A585-C861C5D50628}" dt="2021-03-14T15:13:24.178" v="57" actId="1076"/>
          <ac:picMkLst>
            <pc:docMk/>
            <pc:sldMk cId="442268101" sldId="295"/>
            <ac:picMk id="5" creationId="{7FFAB52F-38F8-4C1D-B21A-01E11E608D6F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58254091" sldId="299"/>
        </pc:sldMkLst>
      </pc:sldChg>
      <pc:sldChg chg="addSp delSp modSp mod delAnim modAnim">
        <pc:chgData name="Tegischer Lukas" userId="f78daebb-0565-485c-bd0e-1cd035e796ff" providerId="ADAL" clId="{C7CC5997-E234-4A17-A585-C861C5D50628}" dt="2021-03-14T15:27:54.442" v="409" actId="207"/>
        <pc:sldMkLst>
          <pc:docMk/>
          <pc:sldMk cId="265588257" sldId="300"/>
        </pc:sldMkLst>
        <pc:spChg chg="mod">
          <ac:chgData name="Tegischer Lukas" userId="f78daebb-0565-485c-bd0e-1cd035e796ff" providerId="ADAL" clId="{C7CC5997-E234-4A17-A585-C861C5D50628}" dt="2021-03-14T15:26:14.446" v="373" actId="20577"/>
          <ac:spMkLst>
            <pc:docMk/>
            <pc:sldMk cId="265588257" sldId="300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C7CC5997-E234-4A17-A585-C861C5D50628}" dt="2021-03-14T15:26:08.551" v="348" actId="478"/>
          <ac:spMkLst>
            <pc:docMk/>
            <pc:sldMk cId="265588257" sldId="300"/>
            <ac:spMk id="3" creationId="{255A6BBB-893C-41D4-A3C7-32CE72E479A0}"/>
          </ac:spMkLst>
        </pc:spChg>
        <pc:spChg chg="add mod">
          <ac:chgData name="Tegischer Lukas" userId="f78daebb-0565-485c-bd0e-1cd035e796ff" providerId="ADAL" clId="{C7CC5997-E234-4A17-A585-C861C5D50628}" dt="2021-03-14T15:27:04.068" v="395" actId="1076"/>
          <ac:spMkLst>
            <pc:docMk/>
            <pc:sldMk cId="265588257" sldId="300"/>
            <ac:spMk id="4" creationId="{01B1F0D4-9EA8-4715-ADFF-53B7357D0A0B}"/>
          </ac:spMkLst>
        </pc:spChg>
        <pc:spChg chg="add mod">
          <ac:chgData name="Tegischer Lukas" userId="f78daebb-0565-485c-bd0e-1cd035e796ff" providerId="ADAL" clId="{C7CC5997-E234-4A17-A585-C861C5D50628}" dt="2021-03-14T15:27:54.442" v="409" actId="207"/>
          <ac:spMkLst>
            <pc:docMk/>
            <pc:sldMk cId="265588257" sldId="300"/>
            <ac:spMk id="5" creationId="{774C44CE-8800-432E-B736-7A7EBA16156D}"/>
          </ac:spMkLst>
        </pc:spChg>
        <pc:spChg chg="del">
          <ac:chgData name="Tegischer Lukas" userId="f78daebb-0565-485c-bd0e-1cd035e796ff" providerId="ADAL" clId="{C7CC5997-E234-4A17-A585-C861C5D50628}" dt="2021-03-14T15:24:58.294" v="300" actId="478"/>
          <ac:spMkLst>
            <pc:docMk/>
            <pc:sldMk cId="265588257" sldId="300"/>
            <ac:spMk id="6" creationId="{31827750-3F8B-4A2A-BCB2-CDB28AE0BF2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7" creationId="{3047EC14-D619-4CDF-895F-757F47911397}"/>
          </ac:spMkLst>
        </pc:spChg>
        <pc:spChg chg="del">
          <ac:chgData name="Tegischer Lukas" userId="f78daebb-0565-485c-bd0e-1cd035e796ff" providerId="ADAL" clId="{C7CC5997-E234-4A17-A585-C861C5D50628}" dt="2021-03-14T15:25:03.800" v="302" actId="478"/>
          <ac:spMkLst>
            <pc:docMk/>
            <pc:sldMk cId="265588257" sldId="300"/>
            <ac:spMk id="8" creationId="{C05C8E54-33D9-4552-BD86-10BBE0C70ABE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9" creationId="{468BF434-7188-4DA2-A8EC-CF4BD7EBC4F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0" creationId="{AF2F9332-9416-4C6D-BA1E-2D0888D1E62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1" creationId="{3B259861-B264-4F4C-A5DB-B80671A260B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2" creationId="{069ADEA3-5283-4E50-8200-A225C216DFC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3" creationId="{F3D3BEDC-B3D4-4F8A-9BDD-BF17228E6583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5" creationId="{5AD212BF-F5E9-4843-9212-21D442491A1A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6" creationId="{17E2C15A-D463-4B4A-B29D-DD90CDA7DD9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7" creationId="{B6927A32-F1C1-47D3-86CA-A331F0E0589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8" creationId="{629D7069-543B-4EC0-9634-3BE415259FF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9" creationId="{66DA3A26-0A1A-457F-97D1-244A207D8D5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0" creationId="{18691A22-136D-4D55-9D22-386E8348664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1" creationId="{E7E0C26E-CB0D-481F-A626-BC727FFB6B18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2" creationId="{1E94C45A-588C-4D32-80DD-28C05DB9D9C6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3" creationId="{0E83C1B9-A352-4E6A-B64B-28F36B1B1862}"/>
          </ac:spMkLst>
        </pc:sp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4" creationId="{593FC5A8-B997-4930-A54C-14CA1CB241D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5" creationId="{3F39D527-3A96-4E51-97B3-4440F11A7B0B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6" creationId="{FEE201E8-C83F-4159-B216-3777FE1379EE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7" creationId="{A4840B53-07AC-4834-B2BB-C2B5E694089C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8" creationId="{5EF1E038-9EF6-4581-812E-1EFFDCD949C8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9" creationId="{FFAFDD93-B235-411B-8020-844A10D96B4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30" creationId="{DEE5C68B-8E18-4A50-B043-16824F55F309}"/>
          </ac:cxnSpMkLst>
        </pc:cxn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08888516" sldId="30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52962131" sldId="30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76624947" sldId="30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615926352" sldId="309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1775972" sldId="310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780486100" sldId="311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356755802" sldId="312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805044159" sldId="31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37690106" sldId="31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83472165" sldId="31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918704891" sldId="317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397353374" sldId="32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479304291" sldId="324"/>
        </pc:sldMkLst>
      </pc:sldChg>
      <pc:sldChg chg="addSp delSp modSp add mod modAnim">
        <pc:chgData name="Tegischer Lukas" userId="f78daebb-0565-485c-bd0e-1cd035e796ff" providerId="ADAL" clId="{C7CC5997-E234-4A17-A585-C861C5D50628}" dt="2021-03-14T15:20:21.143" v="194" actId="20577"/>
        <pc:sldMkLst>
          <pc:docMk/>
          <pc:sldMk cId="3594661750" sldId="325"/>
        </pc:sldMkLst>
        <pc:spChg chg="mod">
          <ac:chgData name="Tegischer Lukas" userId="f78daebb-0565-485c-bd0e-1cd035e796ff" providerId="ADAL" clId="{C7CC5997-E234-4A17-A585-C861C5D50628}" dt="2021-03-14T15:20:21.143" v="194" actId="20577"/>
          <ac:spMkLst>
            <pc:docMk/>
            <pc:sldMk cId="3594661750" sldId="32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9:45.799" v="182" actId="20577"/>
          <ac:spMkLst>
            <pc:docMk/>
            <pc:sldMk cId="3594661750" sldId="325"/>
            <ac:spMk id="3" creationId="{9E43C81A-D41E-4326-936A-58AA99E4FCA6}"/>
          </ac:spMkLst>
        </pc:spChg>
        <pc:picChg chg="del">
          <ac:chgData name="Tegischer Lukas" userId="f78daebb-0565-485c-bd0e-1cd035e796ff" providerId="ADAL" clId="{C7CC5997-E234-4A17-A585-C861C5D50628}" dt="2021-03-14T15:13:14.410" v="56" actId="478"/>
          <ac:picMkLst>
            <pc:docMk/>
            <pc:sldMk cId="3594661750" sldId="325"/>
            <ac:picMk id="5" creationId="{7FFAB52F-38F8-4C1D-B21A-01E11E608D6F}"/>
          </ac:picMkLst>
        </pc:picChg>
        <pc:picChg chg="add mod">
          <ac:chgData name="Tegischer Lukas" userId="f78daebb-0565-485c-bd0e-1cd035e796ff" providerId="ADAL" clId="{C7CC5997-E234-4A17-A585-C861C5D50628}" dt="2021-03-14T15:19:53.042" v="185" actId="1076"/>
          <ac:picMkLst>
            <pc:docMk/>
            <pc:sldMk cId="3594661750" sldId="325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22:39.850" v="260" actId="1076"/>
        <pc:sldMkLst>
          <pc:docMk/>
          <pc:sldMk cId="330001075" sldId="326"/>
        </pc:sldMkLst>
        <pc:spChg chg="mod">
          <ac:chgData name="Tegischer Lukas" userId="f78daebb-0565-485c-bd0e-1cd035e796ff" providerId="ADAL" clId="{C7CC5997-E234-4A17-A585-C861C5D50628}" dt="2021-03-14T15:21:05.075" v="221" actId="20577"/>
          <ac:spMkLst>
            <pc:docMk/>
            <pc:sldMk cId="330001075" sldId="326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20:43.320" v="206" actId="478"/>
          <ac:spMkLst>
            <pc:docMk/>
            <pc:sldMk cId="330001075" sldId="326"/>
            <ac:spMk id="3" creationId="{9E43C81A-D41E-4326-936A-58AA99E4FCA6}"/>
          </ac:spMkLst>
        </pc:spChg>
        <pc:spChg chg="add mod">
          <ac:chgData name="Tegischer Lukas" userId="f78daebb-0565-485c-bd0e-1cd035e796ff" providerId="ADAL" clId="{C7CC5997-E234-4A17-A585-C861C5D50628}" dt="2021-03-14T15:22:39.850" v="260" actId="1076"/>
          <ac:spMkLst>
            <pc:docMk/>
            <pc:sldMk cId="330001075" sldId="326"/>
            <ac:spMk id="4" creationId="{7A28B3C1-53C5-41B8-8ED6-192DA2435173}"/>
          </ac:spMkLst>
        </pc:spChg>
        <pc:picChg chg="del">
          <ac:chgData name="Tegischer Lukas" userId="f78daebb-0565-485c-bd0e-1cd035e796ff" providerId="ADAL" clId="{C7CC5997-E234-4A17-A585-C861C5D50628}" dt="2021-03-14T15:20:44.156" v="207" actId="478"/>
          <ac:picMkLst>
            <pc:docMk/>
            <pc:sldMk cId="330001075" sldId="326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0:27.011" v="504" actId="207"/>
        <pc:sldMkLst>
          <pc:docMk/>
          <pc:sldMk cId="1731357294" sldId="327"/>
        </pc:sldMkLst>
        <pc:spChg chg="mod">
          <ac:chgData name="Tegischer Lukas" userId="f78daebb-0565-485c-bd0e-1cd035e796ff" providerId="ADAL" clId="{C7CC5997-E234-4A17-A585-C861C5D50628}" dt="2021-03-14T15:28:53.355" v="480" actId="207"/>
          <ac:spMkLst>
            <pc:docMk/>
            <pc:sldMk cId="1731357294" sldId="327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29:22.861" v="484" actId="1076"/>
          <ac:spMkLst>
            <pc:docMk/>
            <pc:sldMk cId="1731357294" sldId="327"/>
            <ac:spMk id="3" creationId="{2997AE82-43C3-4447-9348-C48CFE027677}"/>
          </ac:spMkLst>
        </pc:spChg>
        <pc:spChg chg="del">
          <ac:chgData name="Tegischer Lukas" userId="f78daebb-0565-485c-bd0e-1cd035e796ff" providerId="ADAL" clId="{C7CC5997-E234-4A17-A585-C861C5D50628}" dt="2021-03-14T15:28:57.842" v="481" actId="478"/>
          <ac:spMkLst>
            <pc:docMk/>
            <pc:sldMk cId="1731357294" sldId="327"/>
            <ac:spMk id="4" creationId="{01B1F0D4-9EA8-4715-ADFF-53B7357D0A0B}"/>
          </ac:spMkLst>
        </pc:spChg>
        <pc:spChg chg="del">
          <ac:chgData name="Tegischer Lukas" userId="f78daebb-0565-485c-bd0e-1cd035e796ff" providerId="ADAL" clId="{C7CC5997-E234-4A17-A585-C861C5D50628}" dt="2021-03-14T15:28:59.652" v="482" actId="478"/>
          <ac:spMkLst>
            <pc:docMk/>
            <pc:sldMk cId="1731357294" sldId="327"/>
            <ac:spMk id="5" creationId="{774C44CE-8800-432E-B736-7A7EBA16156D}"/>
          </ac:spMkLst>
        </pc:spChg>
        <pc:spChg chg="add mod">
          <ac:chgData name="Tegischer Lukas" userId="f78daebb-0565-485c-bd0e-1cd035e796ff" providerId="ADAL" clId="{C7CC5997-E234-4A17-A585-C861C5D50628}" dt="2021-03-14T15:29:46.063" v="493" actId="403"/>
          <ac:spMkLst>
            <pc:docMk/>
            <pc:sldMk cId="1731357294" sldId="327"/>
            <ac:spMk id="6" creationId="{BA1CAC4D-4506-48AA-B87D-43A7CB514FB8}"/>
          </ac:spMkLst>
        </pc:spChg>
        <pc:spChg chg="add mod">
          <ac:chgData name="Tegischer Lukas" userId="f78daebb-0565-485c-bd0e-1cd035e796ff" providerId="ADAL" clId="{C7CC5997-E234-4A17-A585-C861C5D50628}" dt="2021-03-14T15:30:27.011" v="504" actId="207"/>
          <ac:spMkLst>
            <pc:docMk/>
            <pc:sldMk cId="1731357294" sldId="327"/>
            <ac:spMk id="8" creationId="{6311D2EC-75B1-41DB-AA02-DDA5E98CA115}"/>
          </ac:spMkLst>
        </pc:spChg>
        <pc:picChg chg="add mod">
          <ac:chgData name="Tegischer Lukas" userId="f78daebb-0565-485c-bd0e-1cd035e796ff" providerId="ADAL" clId="{C7CC5997-E234-4A17-A585-C861C5D50628}" dt="2021-03-14T15:30:07.289" v="499" actId="1076"/>
          <ac:picMkLst>
            <pc:docMk/>
            <pc:sldMk cId="1731357294" sldId="327"/>
            <ac:picMk id="7" creationId="{09E0B3F6-6BC9-41D2-9191-D215B2CDF1AB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1:45.558" v="529"/>
        <pc:sldMkLst>
          <pc:docMk/>
          <pc:sldMk cId="2784363165" sldId="328"/>
        </pc:sldMkLst>
        <pc:spChg chg="mod">
          <ac:chgData name="Tegischer Lukas" userId="f78daebb-0565-485c-bd0e-1cd035e796ff" providerId="ADAL" clId="{C7CC5997-E234-4A17-A585-C861C5D50628}" dt="2021-03-14T15:31:37.753" v="527" actId="20577"/>
          <ac:spMkLst>
            <pc:docMk/>
            <pc:sldMk cId="2784363165" sldId="328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3" creationId="{2997AE82-43C3-4447-9348-C48CFE027677}"/>
          </ac:spMkLst>
        </pc:spChg>
        <pc:spChg chg="add mod">
          <ac:chgData name="Tegischer Lukas" userId="f78daebb-0565-485c-bd0e-1cd035e796ff" providerId="ADAL" clId="{C7CC5997-E234-4A17-A585-C861C5D50628}" dt="2021-03-14T15:31:21.497" v="522" actId="14100"/>
          <ac:spMkLst>
            <pc:docMk/>
            <pc:sldMk cId="2784363165" sldId="328"/>
            <ac:spMk id="4" creationId="{AB2C59FD-8552-464D-A173-CCFB313A87E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6" creationId="{BA1CAC4D-4506-48AA-B87D-43A7CB514FB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8" creationId="{6311D2EC-75B1-41DB-AA02-DDA5E98CA115}"/>
          </ac:spMkLst>
        </pc:spChg>
        <pc:picChg chg="del">
          <ac:chgData name="Tegischer Lukas" userId="f78daebb-0565-485c-bd0e-1cd035e796ff" providerId="ADAL" clId="{C7CC5997-E234-4A17-A585-C861C5D50628}" dt="2021-03-14T15:30:35.678" v="511" actId="478"/>
          <ac:picMkLst>
            <pc:docMk/>
            <pc:sldMk cId="2784363165" sldId="328"/>
            <ac:picMk id="7" creationId="{09E0B3F6-6BC9-41D2-9191-D215B2CDF1AB}"/>
          </ac:picMkLst>
        </pc:picChg>
        <pc:picChg chg="add mod">
          <ac:chgData name="Tegischer Lukas" userId="f78daebb-0565-485c-bd0e-1cd035e796ff" providerId="ADAL" clId="{C7CC5997-E234-4A17-A585-C861C5D50628}" dt="2021-03-14T15:31:28.591" v="525" actId="1076"/>
          <ac:picMkLst>
            <pc:docMk/>
            <pc:sldMk cId="2784363165" sldId="328"/>
            <ac:picMk id="9" creationId="{EAC05FC5-D295-4D23-91CD-B761E10CBBF7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6:33.274" v="588" actId="1076"/>
        <pc:sldMkLst>
          <pc:docMk/>
          <pc:sldMk cId="2529241217" sldId="329"/>
        </pc:sldMkLst>
        <pc:spChg chg="add mod">
          <ac:chgData name="Tegischer Lukas" userId="f78daebb-0565-485c-bd0e-1cd035e796ff" providerId="ADAL" clId="{C7CC5997-E234-4A17-A585-C861C5D50628}" dt="2021-03-14T15:32:55.999" v="546" actId="1076"/>
          <ac:spMkLst>
            <pc:docMk/>
            <pc:sldMk cId="2529241217" sldId="329"/>
            <ac:spMk id="3" creationId="{F9B08574-BD2B-4E48-A5AF-EEA3797DFCF4}"/>
          </ac:spMkLst>
        </pc:spChg>
        <pc:spChg chg="del">
          <ac:chgData name="Tegischer Lukas" userId="f78daebb-0565-485c-bd0e-1cd035e796ff" providerId="ADAL" clId="{C7CC5997-E234-4A17-A585-C861C5D50628}" dt="2021-03-14T15:31:51.926" v="531" actId="478"/>
          <ac:spMkLst>
            <pc:docMk/>
            <pc:sldMk cId="2529241217" sldId="329"/>
            <ac:spMk id="4" creationId="{AB2C59FD-8552-464D-A173-CCFB313A87E8}"/>
          </ac:spMkLst>
        </pc:spChg>
        <pc:spChg chg="add mod">
          <ac:chgData name="Tegischer Lukas" userId="f78daebb-0565-485c-bd0e-1cd035e796ff" providerId="ADAL" clId="{C7CC5997-E234-4A17-A585-C861C5D50628}" dt="2021-03-14T15:34:40.758" v="567" actId="20577"/>
          <ac:spMkLst>
            <pc:docMk/>
            <pc:sldMk cId="2529241217" sldId="329"/>
            <ac:spMk id="5" creationId="{1720EEB7-3E60-424F-B43E-871A295CD862}"/>
          </ac:spMkLst>
        </pc:spChg>
        <pc:spChg chg="add mod">
          <ac:chgData name="Tegischer Lukas" userId="f78daebb-0565-485c-bd0e-1cd035e796ff" providerId="ADAL" clId="{C7CC5997-E234-4A17-A585-C861C5D50628}" dt="2021-03-14T15:33:09.154" v="549" actId="207"/>
          <ac:spMkLst>
            <pc:docMk/>
            <pc:sldMk cId="2529241217" sldId="329"/>
            <ac:spMk id="6" creationId="{4EEDAAFC-73F3-4CFA-B1CA-EBDFA382D9BE}"/>
          </ac:spMkLst>
        </pc:spChg>
        <pc:picChg chg="add mod modCrop">
          <ac:chgData name="Tegischer Lukas" userId="f78daebb-0565-485c-bd0e-1cd035e796ff" providerId="ADAL" clId="{C7CC5997-E234-4A17-A585-C861C5D50628}" dt="2021-03-14T15:34:07.922" v="560" actId="1076"/>
          <ac:picMkLst>
            <pc:docMk/>
            <pc:sldMk cId="2529241217" sldId="329"/>
            <ac:picMk id="7" creationId="{C39EB0F5-5C5E-4E89-9ADB-2C981AD7769E}"/>
          </ac:picMkLst>
        </pc:picChg>
        <pc:picChg chg="del">
          <ac:chgData name="Tegischer Lukas" userId="f78daebb-0565-485c-bd0e-1cd035e796ff" providerId="ADAL" clId="{C7CC5997-E234-4A17-A585-C861C5D50628}" dt="2021-03-14T15:32:01.029" v="532" actId="478"/>
          <ac:picMkLst>
            <pc:docMk/>
            <pc:sldMk cId="2529241217" sldId="329"/>
            <ac:picMk id="9" creationId="{EAC05FC5-D295-4D23-91CD-B761E10CBBF7}"/>
          </ac:picMkLst>
        </pc:picChg>
        <pc:picChg chg="add del mod">
          <ac:chgData name="Tegischer Lukas" userId="f78daebb-0565-485c-bd0e-1cd035e796ff" providerId="ADAL" clId="{C7CC5997-E234-4A17-A585-C861C5D50628}" dt="2021-03-14T15:33:53.299" v="556" actId="478"/>
          <ac:picMkLst>
            <pc:docMk/>
            <pc:sldMk cId="2529241217" sldId="329"/>
            <ac:picMk id="10" creationId="{A2FAE0E8-6BCE-44B3-AED3-3109659801DD}"/>
          </ac:picMkLst>
        </pc:picChg>
        <pc:cxnChg chg="add mod">
          <ac:chgData name="Tegischer Lukas" userId="f78daebb-0565-485c-bd0e-1cd035e796ff" providerId="ADAL" clId="{C7CC5997-E234-4A17-A585-C861C5D50628}" dt="2021-03-14T15:35:46.726" v="578" actId="14100"/>
          <ac:cxnSpMkLst>
            <pc:docMk/>
            <pc:sldMk cId="2529241217" sldId="329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6:03.497" v="582" actId="14100"/>
          <ac:cxnSpMkLst>
            <pc:docMk/>
            <pc:sldMk cId="2529241217" sldId="329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6:12.441" v="584" actId="1076"/>
          <ac:cxnSpMkLst>
            <pc:docMk/>
            <pc:sldMk cId="2529241217" sldId="329"/>
            <ac:cxnSpMk id="24" creationId="{FC869354-C408-46B3-982A-FE99A6F12871}"/>
          </ac:cxnSpMkLst>
        </pc:cxnChg>
        <pc:cxnChg chg="add mod">
          <ac:chgData name="Tegischer Lukas" userId="f78daebb-0565-485c-bd0e-1cd035e796ff" providerId="ADAL" clId="{C7CC5997-E234-4A17-A585-C861C5D50628}" dt="2021-03-14T15:36:22.965" v="586" actId="1076"/>
          <ac:cxnSpMkLst>
            <pc:docMk/>
            <pc:sldMk cId="2529241217" sldId="329"/>
            <ac:cxnSpMk id="25" creationId="{BEDA9B4F-6D39-4FB2-9645-B9B231AF4C4A}"/>
          </ac:cxnSpMkLst>
        </pc:cxnChg>
        <pc:cxnChg chg="add mod">
          <ac:chgData name="Tegischer Lukas" userId="f78daebb-0565-485c-bd0e-1cd035e796ff" providerId="ADAL" clId="{C7CC5997-E234-4A17-A585-C861C5D50628}" dt="2021-03-14T15:36:33.274" v="588" actId="1076"/>
          <ac:cxnSpMkLst>
            <pc:docMk/>
            <pc:sldMk cId="2529241217" sldId="329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0:27.657" v="672"/>
        <pc:sldMkLst>
          <pc:docMk/>
          <pc:sldMk cId="4129289585" sldId="330"/>
        </pc:sldMkLst>
        <pc:spChg chg="del mod">
          <ac:chgData name="Tegischer Lukas" userId="f78daebb-0565-485c-bd0e-1cd035e796ff" providerId="ADAL" clId="{C7CC5997-E234-4A17-A585-C861C5D50628}" dt="2021-03-14T15:37:22.592" v="596" actId="478"/>
          <ac:spMkLst>
            <pc:docMk/>
            <pc:sldMk cId="4129289585" sldId="330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6:45.968" v="591" actId="478"/>
          <ac:spMkLst>
            <pc:docMk/>
            <pc:sldMk cId="4129289585" sldId="330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37:39.080" v="601" actId="1076"/>
          <ac:spMkLst>
            <pc:docMk/>
            <pc:sldMk cId="4129289585" sldId="330"/>
            <ac:spMk id="4" creationId="{3578E1A5-0A30-46ED-A0D4-FDB8B04C49D6}"/>
          </ac:spMkLst>
        </pc:spChg>
        <pc:spChg chg="del mod">
          <ac:chgData name="Tegischer Lukas" userId="f78daebb-0565-485c-bd0e-1cd035e796ff" providerId="ADAL" clId="{C7CC5997-E234-4A17-A585-C861C5D50628}" dt="2021-03-14T15:36:48.697" v="593" actId="478"/>
          <ac:spMkLst>
            <pc:docMk/>
            <pc:sldMk cId="4129289585" sldId="330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36:49.801" v="594" actId="478"/>
          <ac:spMkLst>
            <pc:docMk/>
            <pc:sldMk cId="4129289585" sldId="330"/>
            <ac:spMk id="6" creationId="{4EEDAAFC-73F3-4CFA-B1CA-EBDFA382D9BE}"/>
          </ac:spMkLst>
        </pc:spChg>
        <pc:spChg chg="add mod">
          <ac:chgData name="Tegischer Lukas" userId="f78daebb-0565-485c-bd0e-1cd035e796ff" providerId="ADAL" clId="{C7CC5997-E234-4A17-A585-C861C5D50628}" dt="2021-03-14T15:38:07.744" v="611" actId="1076"/>
          <ac:spMkLst>
            <pc:docMk/>
            <pc:sldMk cId="4129289585" sldId="330"/>
            <ac:spMk id="8" creationId="{5DAAEDF5-5837-4137-A416-3657778AA978}"/>
          </ac:spMkLst>
        </pc:spChg>
        <pc:spChg chg="add mod">
          <ac:chgData name="Tegischer Lukas" userId="f78daebb-0565-485c-bd0e-1cd035e796ff" providerId="ADAL" clId="{C7CC5997-E234-4A17-A585-C861C5D50628}" dt="2021-03-14T15:39:37.976" v="653" actId="207"/>
          <ac:spMkLst>
            <pc:docMk/>
            <pc:sldMk cId="4129289585" sldId="330"/>
            <ac:spMk id="13" creationId="{8B3F30FD-FD5F-40FE-95E4-490C2B3EFD66}"/>
          </ac:spMkLst>
        </pc:spChg>
        <pc:spChg chg="add mod">
          <ac:chgData name="Tegischer Lukas" userId="f78daebb-0565-485c-bd0e-1cd035e796ff" providerId="ADAL" clId="{C7CC5997-E234-4A17-A585-C861C5D50628}" dt="2021-03-14T15:39:47.299" v="654" actId="207"/>
          <ac:spMkLst>
            <pc:docMk/>
            <pc:sldMk cId="4129289585" sldId="330"/>
            <ac:spMk id="27" creationId="{9F1811D0-1EC2-480E-903E-4253FB9B88AC}"/>
          </ac:spMkLst>
        </pc:spChg>
        <pc:picChg chg="del">
          <ac:chgData name="Tegischer Lukas" userId="f78daebb-0565-485c-bd0e-1cd035e796ff" providerId="ADAL" clId="{C7CC5997-E234-4A17-A585-C861C5D50628}" dt="2021-03-14T15:36:43.985" v="590" actId="478"/>
          <ac:picMkLst>
            <pc:docMk/>
            <pc:sldMk cId="4129289585" sldId="330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38:22.200" v="615" actId="1076"/>
          <ac:picMkLst>
            <pc:docMk/>
            <pc:sldMk cId="4129289585" sldId="330"/>
            <ac:picMk id="15" creationId="{1DFA40A7-2A24-4954-A70E-B7FE213DD1B6}"/>
          </ac:picMkLst>
        </pc:pic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8:41.715" v="619" actId="14100"/>
          <ac:cxnSpMkLst>
            <pc:docMk/>
            <pc:sldMk cId="4129289585" sldId="330"/>
            <ac:cxnSpMk id="16" creationId="{57042DE3-356A-4A40-82E7-8075F643EEA1}"/>
          </ac:cxnSpMkLst>
        </pc:cxnChg>
        <pc:cxnChg chg="add mod">
          <ac:chgData name="Tegischer Lukas" userId="f78daebb-0565-485c-bd0e-1cd035e796ff" providerId="ADAL" clId="{C7CC5997-E234-4A17-A585-C861C5D50628}" dt="2021-03-14T15:40:01.805" v="656" actId="1582"/>
          <ac:cxnSpMkLst>
            <pc:docMk/>
            <pc:sldMk cId="4129289585" sldId="330"/>
            <ac:cxnSpMk id="18" creationId="{6A965817-51F4-4D37-A294-799B2741E5D3}"/>
          </ac:cxnSpMkLst>
        </pc:cxnChg>
        <pc:cxnChg chg="add mod">
          <ac:chgData name="Tegischer Lukas" userId="f78daebb-0565-485c-bd0e-1cd035e796ff" providerId="ADAL" clId="{C7CC5997-E234-4A17-A585-C861C5D50628}" dt="2021-03-14T15:38:48.255" v="621" actId="1076"/>
          <ac:cxnSpMkLst>
            <pc:docMk/>
            <pc:sldMk cId="4129289585" sldId="330"/>
            <ac:cxnSpMk id="20" creationId="{97D97C63-4E6B-4BCF-9307-EB91785D9A4B}"/>
          </ac:cxnSpMkLst>
        </pc:cxnChg>
        <pc:cxnChg chg="add mod">
          <ac:chgData name="Tegischer Lukas" userId="f78daebb-0565-485c-bd0e-1cd035e796ff" providerId="ADAL" clId="{C7CC5997-E234-4A17-A585-C861C5D50628}" dt="2021-03-14T15:38:54.012" v="623" actId="1076"/>
          <ac:cxnSpMkLst>
            <pc:docMk/>
            <pc:sldMk cId="4129289585" sldId="330"/>
            <ac:cxnSpMk id="21" creationId="{9A0592C4-3535-4F9F-9961-CDBFD8C46522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9:00.876" v="625" actId="1076"/>
          <ac:cxnSpMkLst>
            <pc:docMk/>
            <pc:sldMk cId="4129289585" sldId="330"/>
            <ac:cxnSpMk id="23" creationId="{938C9D09-B176-4C83-972F-197923E3C06C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6" creationId="{BFC0AADE-8B2B-43E5-A7C6-747188FCB8BA}"/>
          </ac:cxnSpMkLst>
        </pc:cxnChg>
        <pc:cxnChg chg="add mod">
          <ac:chgData name="Tegischer Lukas" userId="f78daebb-0565-485c-bd0e-1cd035e796ff" providerId="ADAL" clId="{C7CC5997-E234-4A17-A585-C861C5D50628}" dt="2021-03-14T15:40:12.273" v="660" actId="14100"/>
          <ac:cxnSpMkLst>
            <pc:docMk/>
            <pc:sldMk cId="4129289585" sldId="330"/>
            <ac:cxnSpMk id="28" creationId="{21EBBD5D-5BC5-49D4-82EB-2FC19662188D}"/>
          </ac:cxnSpMkLst>
        </pc:cxnChg>
      </pc:sldChg>
      <pc:sldChg chg="add del">
        <pc:chgData name="Tegischer Lukas" userId="f78daebb-0565-485c-bd0e-1cd035e796ff" providerId="ADAL" clId="{C7CC5997-E234-4A17-A585-C861C5D50628}" dt="2021-03-14T15:40:51.222" v="677" actId="47"/>
        <pc:sldMkLst>
          <pc:docMk/>
          <pc:sldMk cId="4197680498" sldId="331"/>
        </pc:sldMkLst>
      </pc:sldChg>
      <pc:sldChg chg="addSp delSp modSp add mod ord delAnim modAnim">
        <pc:chgData name="Tegischer Lukas" userId="f78daebb-0565-485c-bd0e-1cd035e796ff" providerId="ADAL" clId="{C7CC5997-E234-4A17-A585-C861C5D50628}" dt="2021-03-14T15:42:24.383" v="712" actId="1076"/>
        <pc:sldMkLst>
          <pc:docMk/>
          <pc:sldMk cId="433198970" sldId="332"/>
        </pc:sldMkLst>
        <pc:spChg chg="mod">
          <ac:chgData name="Tegischer Lukas" userId="f78daebb-0565-485c-bd0e-1cd035e796ff" providerId="ADAL" clId="{C7CC5997-E234-4A17-A585-C861C5D50628}" dt="2021-03-14T15:40:56.132" v="687" actId="20577"/>
          <ac:spMkLst>
            <pc:docMk/>
            <pc:sldMk cId="433198970" sldId="332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41:31.686" v="701" actId="20577"/>
          <ac:spMkLst>
            <pc:docMk/>
            <pc:sldMk cId="433198970" sldId="332"/>
            <ac:spMk id="4" creationId="{0E8BC158-40E3-4820-AE17-CDE9FB97FB34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6" creationId="{4EEDAAFC-73F3-4CFA-B1CA-EBDFA382D9BE}"/>
          </ac:spMkLst>
        </pc:spChg>
        <pc:picChg chg="del">
          <ac:chgData name="Tegischer Lukas" userId="f78daebb-0565-485c-bd0e-1cd035e796ff" providerId="ADAL" clId="{C7CC5997-E234-4A17-A585-C861C5D50628}" dt="2021-03-14T15:40:59.229" v="688" actId="478"/>
          <ac:picMkLst>
            <pc:docMk/>
            <pc:sldMk cId="433198970" sldId="332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42:24.383" v="712" actId="1076"/>
          <ac:picMkLst>
            <pc:docMk/>
            <pc:sldMk cId="433198970" sldId="332"/>
            <ac:picMk id="15" creationId="{E5A5C67D-170F-4EC5-A537-9C2DE07ED924}"/>
          </ac:picMkLst>
        </pc:pic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11" creationId="{940FE30B-A48C-4815-B782-8373556F7C5C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2" creationId="{53157D3E-6406-462A-B232-6DE60FFC9A8F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4:00.610" v="768" actId="404"/>
        <pc:sldMkLst>
          <pc:docMk/>
          <pc:sldMk cId="3412643563" sldId="333"/>
        </pc:sldMkLst>
        <pc:spChg chg="mod">
          <ac:chgData name="Tegischer Lukas" userId="f78daebb-0565-485c-bd0e-1cd035e796ff" providerId="ADAL" clId="{C7CC5997-E234-4A17-A585-C861C5D50628}" dt="2021-03-14T15:42:45.059" v="739" actId="20577"/>
          <ac:spMkLst>
            <pc:docMk/>
            <pc:sldMk cId="3412643563" sldId="33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44:00.610" v="768" actId="404"/>
          <ac:spMkLst>
            <pc:docMk/>
            <pc:sldMk cId="3412643563" sldId="333"/>
            <ac:spMk id="3" creationId="{A1FF94BF-AEE0-4DF9-8961-64E83579432F}"/>
          </ac:spMkLst>
        </pc:spChg>
        <pc:spChg chg="del">
          <ac:chgData name="Tegischer Lukas" userId="f78daebb-0565-485c-bd0e-1cd035e796ff" providerId="ADAL" clId="{C7CC5997-E234-4A17-A585-C861C5D50628}" dt="2021-03-14T15:42:46.638" v="740" actId="478"/>
          <ac:spMkLst>
            <pc:docMk/>
            <pc:sldMk cId="3412643563" sldId="333"/>
            <ac:spMk id="4" creationId="{0E8BC158-40E3-4820-AE17-CDE9FB97FB34}"/>
          </ac:spMkLst>
        </pc:spChg>
        <pc:picChg chg="add mod">
          <ac:chgData name="Tegischer Lukas" userId="f78daebb-0565-485c-bd0e-1cd035e796ff" providerId="ADAL" clId="{C7CC5997-E234-4A17-A585-C861C5D50628}" dt="2021-03-14T15:43:47.715" v="759" actId="1076"/>
          <ac:picMkLst>
            <pc:docMk/>
            <pc:sldMk cId="3412643563" sldId="333"/>
            <ac:picMk id="7" creationId="{3F04C647-6DDF-4D8F-98A2-4C7D28CE1116}"/>
          </ac:picMkLst>
        </pc:picChg>
        <pc:picChg chg="del">
          <ac:chgData name="Tegischer Lukas" userId="f78daebb-0565-485c-bd0e-1cd035e796ff" providerId="ADAL" clId="{C7CC5997-E234-4A17-A585-C861C5D50628}" dt="2021-03-14T15:42:47.025" v="741" actId="478"/>
          <ac:picMkLst>
            <pc:docMk/>
            <pc:sldMk cId="3412643563" sldId="333"/>
            <ac:picMk id="15" creationId="{E5A5C67D-170F-4EC5-A537-9C2DE07ED924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45:01.224" v="785"/>
        <pc:sldMkLst>
          <pc:docMk/>
          <pc:sldMk cId="2103733889" sldId="334"/>
        </pc:sldMkLst>
        <pc:spChg chg="del">
          <ac:chgData name="Tegischer Lukas" userId="f78daebb-0565-485c-bd0e-1cd035e796ff" providerId="ADAL" clId="{C7CC5997-E234-4A17-A585-C861C5D50628}" dt="2021-03-14T15:44:16.125" v="772" actId="478"/>
          <ac:spMkLst>
            <pc:docMk/>
            <pc:sldMk cId="2103733889" sldId="334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4:13.279" v="770" actId="478"/>
          <ac:spMkLst>
            <pc:docMk/>
            <pc:sldMk cId="2103733889" sldId="334"/>
            <ac:spMk id="3" creationId="{A1FF94BF-AEE0-4DF9-8961-64E83579432F}"/>
          </ac:spMkLst>
        </pc:spChg>
        <pc:spChg chg="add mod">
          <ac:chgData name="Tegischer Lukas" userId="f78daebb-0565-485c-bd0e-1cd035e796ff" providerId="ADAL" clId="{C7CC5997-E234-4A17-A585-C861C5D50628}" dt="2021-03-14T15:44:29.447" v="776" actId="1076"/>
          <ac:spMkLst>
            <pc:docMk/>
            <pc:sldMk cId="2103733889" sldId="334"/>
            <ac:spMk id="4" creationId="{A310DE90-E299-4940-9AA1-2D567DF85752}"/>
          </ac:spMkLst>
        </pc:spChg>
        <pc:spChg chg="add mod">
          <ac:chgData name="Tegischer Lukas" userId="f78daebb-0565-485c-bd0e-1cd035e796ff" providerId="ADAL" clId="{C7CC5997-E234-4A17-A585-C861C5D50628}" dt="2021-03-14T15:44:44.161" v="780" actId="207"/>
          <ac:spMkLst>
            <pc:docMk/>
            <pc:sldMk cId="2103733889" sldId="334"/>
            <ac:spMk id="5" creationId="{72B062CD-931C-4E07-9F6C-B3656D76E91C}"/>
          </ac:spMkLst>
        </pc:spChg>
        <pc:spChg chg="add mod">
          <ac:chgData name="Tegischer Lukas" userId="f78daebb-0565-485c-bd0e-1cd035e796ff" providerId="ADAL" clId="{C7CC5997-E234-4A17-A585-C861C5D50628}" dt="2021-03-14T15:44:58.869" v="784" actId="403"/>
          <ac:spMkLst>
            <pc:docMk/>
            <pc:sldMk cId="2103733889" sldId="334"/>
            <ac:spMk id="6" creationId="{1F8522B4-9C3D-48D0-95B1-19E8A858F0BD}"/>
          </ac:spMkLst>
        </pc:spChg>
        <pc:picChg chg="del">
          <ac:chgData name="Tegischer Lukas" userId="f78daebb-0565-485c-bd0e-1cd035e796ff" providerId="ADAL" clId="{C7CC5997-E234-4A17-A585-C861C5D50628}" dt="2021-03-14T15:44:14.125" v="771" actId="478"/>
          <ac:picMkLst>
            <pc:docMk/>
            <pc:sldMk cId="2103733889" sldId="334"/>
            <ac:picMk id="7" creationId="{3F04C647-6DDF-4D8F-98A2-4C7D28CE1116}"/>
          </ac:picMkLst>
        </pc:picChg>
      </pc:sldChg>
    </pc:docChg>
  </pc:docChgLst>
  <pc:docChgLst>
    <pc:chgData name="Tegischer Lukas" userId="f78daebb-0565-485c-bd0e-1cd035e796ff" providerId="ADAL" clId="{06C16AF1-CF05-42DE-B958-1441AF02DAA9}"/>
    <pc:docChg chg="custSel delSld modSld">
      <pc:chgData name="Tegischer Lukas" userId="f78daebb-0565-485c-bd0e-1cd035e796ff" providerId="ADAL" clId="{06C16AF1-CF05-42DE-B958-1441AF02DAA9}" dt="2022-11-03T09:56:00.560" v="14" actId="47"/>
      <pc:docMkLst>
        <pc:docMk/>
      </pc:docMkLst>
      <pc:sldChg chg="delSp modSp mod delAnim">
        <pc:chgData name="Tegischer Lukas" userId="f78daebb-0565-485c-bd0e-1cd035e796ff" providerId="ADAL" clId="{06C16AF1-CF05-42DE-B958-1441AF02DAA9}" dt="2022-11-03T09:55:49.794" v="4" actId="1076"/>
        <pc:sldMkLst>
          <pc:docMk/>
          <pc:sldMk cId="336392357" sldId="256"/>
        </pc:sldMkLst>
        <pc:spChg chg="mod">
          <ac:chgData name="Tegischer Lukas" userId="f78daebb-0565-485c-bd0e-1cd035e796ff" providerId="ADAL" clId="{06C16AF1-CF05-42DE-B958-1441AF02DAA9}" dt="2022-11-03T09:55:49.794" v="4" actId="1076"/>
          <ac:spMkLst>
            <pc:docMk/>
            <pc:sldMk cId="336392357" sldId="256"/>
            <ac:spMk id="2" creationId="{00000000-0000-0000-0000-000000000000}"/>
          </ac:spMkLst>
        </pc:spChg>
        <pc:spChg chg="del mod">
          <ac:chgData name="Tegischer Lukas" userId="f78daebb-0565-485c-bd0e-1cd035e796ff" providerId="ADAL" clId="{06C16AF1-CF05-42DE-B958-1441AF02DAA9}" dt="2022-11-03T09:55:47.563" v="3" actId="478"/>
          <ac:spMkLst>
            <pc:docMk/>
            <pc:sldMk cId="336392357" sldId="256"/>
            <ac:spMk id="4" creationId="{92BFC548-5607-461F-A14D-160FE4569C03}"/>
          </ac:spMkLst>
        </pc:spChg>
        <pc:picChg chg="del">
          <ac:chgData name="Tegischer Lukas" userId="f78daebb-0565-485c-bd0e-1cd035e796ff" providerId="ADAL" clId="{06C16AF1-CF05-42DE-B958-1441AF02DAA9}" dt="2022-11-03T09:55:45.900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06C16AF1-CF05-42DE-B958-1441AF02DAA9}" dt="2022-11-03T09:56:00.560" v="14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06C16AF1-CF05-42DE-B958-1441AF02DAA9}" dt="2022-11-03T09:55:53.096" v="5" actId="478"/>
        <pc:sldMkLst>
          <pc:docMk/>
          <pc:sldMk cId="2738696002" sldId="324"/>
        </pc:sldMkLst>
        <pc:picChg chg="del">
          <ac:chgData name="Tegischer Lukas" userId="f78daebb-0565-485c-bd0e-1cd035e796ff" providerId="ADAL" clId="{06C16AF1-CF05-42DE-B958-1441AF02DAA9}" dt="2022-11-03T09:55:53.096" v="5" actId="478"/>
          <ac:picMkLst>
            <pc:docMk/>
            <pc:sldMk cId="2738696002" sldId="324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06C16AF1-CF05-42DE-B958-1441AF02DAA9}" dt="2022-11-03T09:55:54.502" v="6" actId="478"/>
        <pc:sldMkLst>
          <pc:docMk/>
          <pc:sldMk cId="2171694183" sldId="354"/>
        </pc:sldMkLst>
        <pc:picChg chg="del">
          <ac:chgData name="Tegischer Lukas" userId="f78daebb-0565-485c-bd0e-1cd035e796ff" providerId="ADAL" clId="{06C16AF1-CF05-42DE-B958-1441AF02DAA9}" dt="2022-11-03T09:55:54.502" v="6" actId="478"/>
          <ac:picMkLst>
            <pc:docMk/>
            <pc:sldMk cId="2171694183" sldId="354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06C16AF1-CF05-42DE-B958-1441AF02DAA9}" dt="2022-11-03T09:55:55.255" v="7" actId="478"/>
        <pc:sldMkLst>
          <pc:docMk/>
          <pc:sldMk cId="3375405149" sldId="355"/>
        </pc:sldMkLst>
        <pc:picChg chg="del">
          <ac:chgData name="Tegischer Lukas" userId="f78daebb-0565-485c-bd0e-1cd035e796ff" providerId="ADAL" clId="{06C16AF1-CF05-42DE-B958-1441AF02DAA9}" dt="2022-11-03T09:55:55.255" v="7" actId="478"/>
          <ac:picMkLst>
            <pc:docMk/>
            <pc:sldMk cId="3375405149" sldId="355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06C16AF1-CF05-42DE-B958-1441AF02DAA9}" dt="2022-11-03T09:55:55.836" v="8" actId="478"/>
        <pc:sldMkLst>
          <pc:docMk/>
          <pc:sldMk cId="1039048664" sldId="356"/>
        </pc:sldMkLst>
        <pc:picChg chg="del">
          <ac:chgData name="Tegischer Lukas" userId="f78daebb-0565-485c-bd0e-1cd035e796ff" providerId="ADAL" clId="{06C16AF1-CF05-42DE-B958-1441AF02DAA9}" dt="2022-11-03T09:55:55.836" v="8" actId="478"/>
          <ac:picMkLst>
            <pc:docMk/>
            <pc:sldMk cId="1039048664" sldId="356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06C16AF1-CF05-42DE-B958-1441AF02DAA9}" dt="2022-11-03T09:55:56.414" v="9" actId="478"/>
        <pc:sldMkLst>
          <pc:docMk/>
          <pc:sldMk cId="1128775863" sldId="357"/>
        </pc:sldMkLst>
        <pc:picChg chg="del">
          <ac:chgData name="Tegischer Lukas" userId="f78daebb-0565-485c-bd0e-1cd035e796ff" providerId="ADAL" clId="{06C16AF1-CF05-42DE-B958-1441AF02DAA9}" dt="2022-11-03T09:55:56.414" v="9" actId="478"/>
          <ac:picMkLst>
            <pc:docMk/>
            <pc:sldMk cId="1128775863" sldId="357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06C16AF1-CF05-42DE-B958-1441AF02DAA9}" dt="2022-11-03T09:55:56.961" v="10" actId="478"/>
        <pc:sldMkLst>
          <pc:docMk/>
          <pc:sldMk cId="3495757478" sldId="358"/>
        </pc:sldMkLst>
        <pc:picChg chg="del">
          <ac:chgData name="Tegischer Lukas" userId="f78daebb-0565-485c-bd0e-1cd035e796ff" providerId="ADAL" clId="{06C16AF1-CF05-42DE-B958-1441AF02DAA9}" dt="2022-11-03T09:55:56.961" v="10" actId="478"/>
          <ac:picMkLst>
            <pc:docMk/>
            <pc:sldMk cId="3495757478" sldId="358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06C16AF1-CF05-42DE-B958-1441AF02DAA9}" dt="2022-11-03T09:55:57.603" v="11" actId="478"/>
        <pc:sldMkLst>
          <pc:docMk/>
          <pc:sldMk cId="96764148" sldId="359"/>
        </pc:sldMkLst>
        <pc:picChg chg="del">
          <ac:chgData name="Tegischer Lukas" userId="f78daebb-0565-485c-bd0e-1cd035e796ff" providerId="ADAL" clId="{06C16AF1-CF05-42DE-B958-1441AF02DAA9}" dt="2022-11-03T09:55:57.603" v="11" actId="478"/>
          <ac:picMkLst>
            <pc:docMk/>
            <pc:sldMk cId="96764148" sldId="359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06C16AF1-CF05-42DE-B958-1441AF02DAA9}" dt="2022-11-03T09:55:58.199" v="12" actId="478"/>
        <pc:sldMkLst>
          <pc:docMk/>
          <pc:sldMk cId="1539904969" sldId="360"/>
        </pc:sldMkLst>
        <pc:picChg chg="del">
          <ac:chgData name="Tegischer Lukas" userId="f78daebb-0565-485c-bd0e-1cd035e796ff" providerId="ADAL" clId="{06C16AF1-CF05-42DE-B958-1441AF02DAA9}" dt="2022-11-03T09:55:58.199" v="12" actId="478"/>
          <ac:picMkLst>
            <pc:docMk/>
            <pc:sldMk cId="1539904969" sldId="360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06C16AF1-CF05-42DE-B958-1441AF02DAA9}" dt="2022-11-03T09:55:58.793" v="13" actId="478"/>
        <pc:sldMkLst>
          <pc:docMk/>
          <pc:sldMk cId="4027340821" sldId="361"/>
        </pc:sldMkLst>
        <pc:picChg chg="del">
          <ac:chgData name="Tegischer Lukas" userId="f78daebb-0565-485c-bd0e-1cd035e796ff" providerId="ADAL" clId="{06C16AF1-CF05-42DE-B958-1441AF02DAA9}" dt="2022-11-03T09:55:58.793" v="13" actId="478"/>
          <ac:picMkLst>
            <pc:docMk/>
            <pc:sldMk cId="4027340821" sldId="361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52EC607D-82FE-4D3A-9910-F359F24B6426}"/>
    <pc:docChg chg="undo custSel addSld delSld modSld sldOrd">
      <pc:chgData name="Tegischer Lukas" userId="f78daebb-0565-485c-bd0e-1cd035e796ff" providerId="ADAL" clId="{52EC607D-82FE-4D3A-9910-F359F24B6426}" dt="2021-04-13T14:12:20.146" v="365" actId="1076"/>
      <pc:docMkLst>
        <pc:docMk/>
      </pc:docMkLst>
      <pc:sldChg chg="addSp delSp modSp mod addCm delCm">
        <pc:chgData name="Tegischer Lukas" userId="f78daebb-0565-485c-bd0e-1cd035e796ff" providerId="ADAL" clId="{52EC607D-82FE-4D3A-9910-F359F24B6426}" dt="2021-04-13T14:12:20.146" v="365" actId="1076"/>
        <pc:sldMkLst>
          <pc:docMk/>
          <pc:sldMk cId="3932101437" sldId="291"/>
        </pc:sldMkLst>
        <pc:spChg chg="add mod">
          <ac:chgData name="Tegischer Lukas" userId="f78daebb-0565-485c-bd0e-1cd035e796ff" providerId="ADAL" clId="{52EC607D-82FE-4D3A-9910-F359F24B6426}" dt="2021-04-13T14:12:20.146" v="365" actId="1076"/>
          <ac:spMkLst>
            <pc:docMk/>
            <pc:sldMk cId="3932101437" sldId="291"/>
            <ac:spMk id="4" creationId="{9345B8F8-CDBB-4CCC-8249-4FAD14C11D14}"/>
          </ac:spMkLst>
        </pc:spChg>
        <pc:spChg chg="add mod">
          <ac:chgData name="Tegischer Lukas" userId="f78daebb-0565-485c-bd0e-1cd035e796ff" providerId="ADAL" clId="{52EC607D-82FE-4D3A-9910-F359F24B6426}" dt="2021-04-13T14:12:15.859" v="364" actId="1076"/>
          <ac:spMkLst>
            <pc:docMk/>
            <pc:sldMk cId="3932101437" sldId="291"/>
            <ac:spMk id="5" creationId="{B3B4CE89-1229-4B66-B3D4-B1C1DDA8FCEA}"/>
          </ac:spMkLst>
        </pc:spChg>
        <pc:spChg chg="add mod">
          <ac:chgData name="Tegischer Lukas" userId="f78daebb-0565-485c-bd0e-1cd035e796ff" providerId="ADAL" clId="{52EC607D-82FE-4D3A-9910-F359F24B6426}" dt="2021-04-13T14:12:13.755" v="363" actId="1076"/>
          <ac:spMkLst>
            <pc:docMk/>
            <pc:sldMk cId="3932101437" sldId="291"/>
            <ac:spMk id="6" creationId="{94E0EE5C-E164-4D22-9741-486714283553}"/>
          </ac:spMkLst>
        </pc:spChg>
        <pc:picChg chg="del">
          <ac:chgData name="Tegischer Lukas" userId="f78daebb-0565-485c-bd0e-1cd035e796ff" providerId="ADAL" clId="{52EC607D-82FE-4D3A-9910-F359F24B6426}" dt="2021-04-13T14:05:27.443" v="2" actId="478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52EC607D-82FE-4D3A-9910-F359F24B6426}" dt="2021-04-13T14:10:45.994" v="347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add del mod ord addAnim delAnim">
        <pc:chgData name="Tegischer Lukas" userId="f78daebb-0565-485c-bd0e-1cd035e796ff" providerId="ADAL" clId="{52EC607D-82FE-4D3A-9910-F359F24B6426}" dt="2021-04-13T14:06:21.720" v="29"/>
        <pc:sldMkLst>
          <pc:docMk/>
          <pc:sldMk cId="155942452" sldId="335"/>
        </pc:sldMkLst>
        <pc:spChg chg="mod">
          <ac:chgData name="Tegischer Lukas" userId="f78daebb-0565-485c-bd0e-1cd035e796ff" providerId="ADAL" clId="{52EC607D-82FE-4D3A-9910-F359F24B6426}" dt="2021-04-13T14:06:20.250" v="27" actId="20577"/>
          <ac:spMkLst>
            <pc:docMk/>
            <pc:sldMk cId="155942452" sldId="335"/>
            <ac:spMk id="2" creationId="{00000000-0000-0000-0000-000000000000}"/>
          </ac:spMkLst>
        </pc:spChg>
        <pc:spChg chg="add del">
          <ac:chgData name="Tegischer Lukas" userId="f78daebb-0565-485c-bd0e-1cd035e796ff" providerId="ADAL" clId="{52EC607D-82FE-4D3A-9910-F359F24B6426}" dt="2021-04-13T14:06:19.416" v="24" actId="478"/>
          <ac:spMkLst>
            <pc:docMk/>
            <pc:sldMk cId="155942452" sldId="335"/>
            <ac:spMk id="3" creationId="{089A42E4-DE60-4F9C-B9DF-FC3D39B95BBE}"/>
          </ac:spMkLst>
        </pc:spChg>
        <pc:spChg chg="add del">
          <ac:chgData name="Tegischer Lukas" userId="f78daebb-0565-485c-bd0e-1cd035e796ff" providerId="ADAL" clId="{52EC607D-82FE-4D3A-9910-F359F24B6426}" dt="2021-04-13T14:06:19.770" v="25" actId="478"/>
          <ac:spMkLst>
            <pc:docMk/>
            <pc:sldMk cId="155942452" sldId="335"/>
            <ac:spMk id="6" creationId="{ADBD4DB5-A1D9-4760-8929-B9D0752259DC}"/>
          </ac:spMkLst>
        </pc:spChg>
        <pc:picChg chg="add del">
          <ac:chgData name="Tegischer Lukas" userId="f78daebb-0565-485c-bd0e-1cd035e796ff" providerId="ADAL" clId="{52EC607D-82FE-4D3A-9910-F359F24B6426}" dt="2021-04-13T14:06:20.037" v="26" actId="478"/>
          <ac:picMkLst>
            <pc:docMk/>
            <pc:sldMk cId="155942452" sldId="335"/>
            <ac:picMk id="5" creationId="{7FFAB52F-38F8-4C1D-B21A-01E11E608D6F}"/>
          </ac:picMkLst>
        </pc:picChg>
      </pc:sldChg>
      <pc:sldChg chg="new del">
        <pc:chgData name="Tegischer Lukas" userId="f78daebb-0565-485c-bd0e-1cd035e796ff" providerId="ADAL" clId="{52EC607D-82FE-4D3A-9910-F359F24B6426}" dt="2021-04-13T14:05:59.921" v="5" actId="680"/>
        <pc:sldMkLst>
          <pc:docMk/>
          <pc:sldMk cId="1580490185" sldId="335"/>
        </pc:sldMkLst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1D6C29C1-5655-423A-A1CF-8B5FBD6DEFD4}"/>
    <pc:docChg chg="undo custSel addSld delSld modSld sldOrd">
      <pc:chgData name="Tegischer Lukas" userId="f78daebb-0565-485c-bd0e-1cd035e796ff" providerId="ADAL" clId="{1D6C29C1-5655-423A-A1CF-8B5FBD6DEFD4}" dt="2021-03-13T15:15:26.436" v="273"/>
      <pc:docMkLst>
        <pc:docMk/>
      </pc:docMkLst>
      <pc:sldChg chg="modSp mod">
        <pc:chgData name="Tegischer Lukas" userId="f78daebb-0565-485c-bd0e-1cd035e796ff" providerId="ADAL" clId="{1D6C29C1-5655-423A-A1CF-8B5FBD6DEFD4}" dt="2021-03-13T15:06:03.607" v="8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D6C29C1-5655-423A-A1CF-8B5FBD6DEFD4}" dt="2021-03-13T15:06:03.607" v="8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4068653008" sldId="278"/>
        </pc:sldMkLst>
      </pc:sldChg>
      <pc:sldChg chg="modSp mod">
        <pc:chgData name="Tegischer Lukas" userId="f78daebb-0565-485c-bd0e-1cd035e796ff" providerId="ADAL" clId="{1D6C29C1-5655-423A-A1CF-8B5FBD6DEFD4}" dt="2021-03-13T15:04:40.247" v="4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1D6C29C1-5655-423A-A1CF-8B5FBD6DEFD4}" dt="2021-03-13T15:04:10.223" v="2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1D6C29C1-5655-423A-A1CF-8B5FBD6DEFD4}" dt="2021-03-13T15:04:40.247" v="4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">
        <pc:chgData name="Tegischer Lukas" userId="f78daebb-0565-485c-bd0e-1cd035e796ff" providerId="ADAL" clId="{1D6C29C1-5655-423A-A1CF-8B5FBD6DEFD4}" dt="2021-03-13T15:14:25.399" v="263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1D6C29C1-5655-423A-A1CF-8B5FBD6DEFD4}" dt="2021-03-13T15:08:47.133" v="148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D6C29C1-5655-423A-A1CF-8B5FBD6DEFD4}" dt="2021-03-13T15:08:47.133" v="148" actId="1076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06:09.691" v="90" actId="478"/>
          <ac:spMkLst>
            <pc:docMk/>
            <pc:sldMk cId="442268101" sldId="29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D6C29C1-5655-423A-A1CF-8B5FBD6DEFD4}" dt="2021-03-13T15:08:44.159" v="147" actId="1076"/>
          <ac:spMkLst>
            <pc:docMk/>
            <pc:sldMk cId="442268101" sldId="295"/>
            <ac:spMk id="4" creationId="{4F7C423A-C5ED-4851-A33C-2E3154A6E777}"/>
          </ac:spMkLst>
        </pc:spChg>
        <pc:spChg chg="add del mod">
          <ac:chgData name="Tegischer Lukas" userId="f78daebb-0565-485c-bd0e-1cd035e796ff" providerId="ADAL" clId="{1D6C29C1-5655-423A-A1CF-8B5FBD6DEFD4}" dt="2021-03-13T15:08:39.617" v="146" actId="478"/>
          <ac:spMkLst>
            <pc:docMk/>
            <pc:sldMk cId="442268101" sldId="295"/>
            <ac:spMk id="5" creationId="{DBBBABE1-9CA1-4703-BEF2-CC6D3DB468F0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1" creationId="{5D0BD138-C865-4A33-967E-CA295ED16D4D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3" creationId="{F1719804-58B0-4014-B127-68A1798B4C63}"/>
          </ac:spMkLst>
        </pc:spChg>
        <pc:picChg chg="del">
          <ac:chgData name="Tegischer Lukas" userId="f78daebb-0565-485c-bd0e-1cd035e796ff" providerId="ADAL" clId="{1D6C29C1-5655-423A-A1CF-8B5FBD6DEFD4}" dt="2021-03-13T15:06:11.300" v="91" actId="478"/>
          <ac:picMkLst>
            <pc:docMk/>
            <pc:sldMk cId="442268101" sldId="295"/>
            <ac:picMk id="20" creationId="{9EA8F967-8C63-469B-B5E1-9873FC0B91C4}"/>
          </ac:picMkLst>
        </pc:picChg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958254091" sldId="299"/>
        </pc:sldMkLst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65588257" sldId="30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608888516" sldId="304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652962131" sldId="305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3176624947" sldId="306"/>
        </pc:sldMkLst>
      </pc:sldChg>
      <pc:sldChg chg="add del">
        <pc:chgData name="Tegischer Lukas" userId="f78daebb-0565-485c-bd0e-1cd035e796ff" providerId="ADAL" clId="{1D6C29C1-5655-423A-A1CF-8B5FBD6DEFD4}" dt="2021-03-13T15:11:26.083" v="186" actId="47"/>
        <pc:sldMkLst>
          <pc:docMk/>
          <pc:sldMk cId="2488209125" sldId="307"/>
        </pc:sldMkLst>
      </pc:sldChg>
      <pc:sldChg chg="add">
        <pc:chgData name="Tegischer Lukas" userId="f78daebb-0565-485c-bd0e-1cd035e796ff" providerId="ADAL" clId="{1D6C29C1-5655-423A-A1CF-8B5FBD6DEFD4}" dt="2021-03-13T15:11:16.227" v="185"/>
        <pc:sldMkLst>
          <pc:docMk/>
          <pc:sldMk cId="2615926352" sldId="309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11775972" sldId="31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780486100" sldId="311"/>
        </pc:sldMkLst>
      </pc:sldChg>
      <pc:sldChg chg="add">
        <pc:chgData name="Tegischer Lukas" userId="f78daebb-0565-485c-bd0e-1cd035e796ff" providerId="ADAL" clId="{1D6C29C1-5655-423A-A1CF-8B5FBD6DEFD4}" dt="2021-03-13T15:12:47.788" v="251"/>
        <pc:sldMkLst>
          <pc:docMk/>
          <pc:sldMk cId="3356755802" sldId="312"/>
        </pc:sldMkLst>
      </pc:sldChg>
      <pc:sldChg chg="delSp modSp add mod delAnim">
        <pc:chgData name="Tegischer Lukas" userId="f78daebb-0565-485c-bd0e-1cd035e796ff" providerId="ADAL" clId="{1D6C29C1-5655-423A-A1CF-8B5FBD6DEFD4}" dt="2021-03-13T15:13:04.845" v="256" actId="20577"/>
        <pc:sldMkLst>
          <pc:docMk/>
          <pc:sldMk cId="2805044159" sldId="313"/>
        </pc:sldMkLst>
        <pc:spChg chg="mod">
          <ac:chgData name="Tegischer Lukas" userId="f78daebb-0565-485c-bd0e-1cd035e796ff" providerId="ADAL" clId="{1D6C29C1-5655-423A-A1CF-8B5FBD6DEFD4}" dt="2021-03-13T15:13:04.845" v="256" actId="20577"/>
          <ac:spMkLst>
            <pc:docMk/>
            <pc:sldMk cId="2805044159" sldId="313"/>
            <ac:spMk id="2" creationId="{57CE918D-EC72-432B-BA72-888052A4D54A}"/>
          </ac:spMkLst>
        </pc:spChg>
        <pc:spChg chg="del">
          <ac:chgData name="Tegischer Lukas" userId="f78daebb-0565-485c-bd0e-1cd035e796ff" providerId="ADAL" clId="{1D6C29C1-5655-423A-A1CF-8B5FBD6DEFD4}" dt="2021-03-13T15:12:55.149" v="252" actId="478"/>
          <ac:spMkLst>
            <pc:docMk/>
            <pc:sldMk cId="2805044159" sldId="313"/>
            <ac:spMk id="7" creationId="{4F850A2F-D86F-42D0-80F5-F5F73D9B1BE7}"/>
          </ac:spMkLst>
        </pc:spChg>
        <pc:spChg chg="mod">
          <ac:chgData name="Tegischer Lukas" userId="f78daebb-0565-485c-bd0e-1cd035e796ff" providerId="ADAL" clId="{1D6C29C1-5655-423A-A1CF-8B5FBD6DEFD4}" dt="2021-03-13T15:13:03.294" v="255" actId="1076"/>
          <ac:spMkLst>
            <pc:docMk/>
            <pc:sldMk cId="2805044159" sldId="313"/>
            <ac:spMk id="8" creationId="{6B63D915-9F4A-408B-A4FC-0669A4625923}"/>
          </ac:spMkLst>
        </pc:spChg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837690106" sldId="314"/>
        </pc:sldMkLst>
      </pc:sldChg>
      <pc:sldChg chg="addSp delSp modSp del mod delAnim modAnim">
        <pc:chgData name="Tegischer Lukas" userId="f78daebb-0565-485c-bd0e-1cd035e796ff" providerId="ADAL" clId="{1D6C29C1-5655-423A-A1CF-8B5FBD6DEFD4}" dt="2021-03-13T15:10:20.365" v="174" actId="47"/>
        <pc:sldMkLst>
          <pc:docMk/>
          <pc:sldMk cId="954121800" sldId="315"/>
        </pc:sldMkLst>
        <pc:spChg chg="mod">
          <ac:chgData name="Tegischer Lukas" userId="f78daebb-0565-485c-bd0e-1cd035e796ff" providerId="ADAL" clId="{1D6C29C1-5655-423A-A1CF-8B5FBD6DEFD4}" dt="2021-03-13T15:09:18.654" v="156" actId="20577"/>
          <ac:spMkLst>
            <pc:docMk/>
            <pc:sldMk cId="954121800" sldId="31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D6C29C1-5655-423A-A1CF-8B5FBD6DEFD4}" dt="2021-03-13T15:09:40.195" v="170" actId="20577"/>
          <ac:spMkLst>
            <pc:docMk/>
            <pc:sldMk cId="954121800" sldId="315"/>
            <ac:spMk id="3" creationId="{B868AB6E-1B99-4439-9B16-1D2EDB8D5621}"/>
          </ac:spMkLst>
        </pc:spChg>
        <pc:spChg chg="del">
          <ac:chgData name="Tegischer Lukas" userId="f78daebb-0565-485c-bd0e-1cd035e796ff" providerId="ADAL" clId="{1D6C29C1-5655-423A-A1CF-8B5FBD6DEFD4}" dt="2021-03-13T15:09:20.175" v="157" actId="478"/>
          <ac:spMkLst>
            <pc:docMk/>
            <pc:sldMk cId="954121800" sldId="315"/>
            <ac:spMk id="4" creationId="{56F32EE9-6549-4985-AE91-229E7449DDE2}"/>
          </ac:spMkLst>
        </pc:spChg>
        <pc:spChg chg="del">
          <ac:chgData name="Tegischer Lukas" userId="f78daebb-0565-485c-bd0e-1cd035e796ff" providerId="ADAL" clId="{1D6C29C1-5655-423A-A1CF-8B5FBD6DEFD4}" dt="2021-03-13T15:09:21.866" v="159" actId="478"/>
          <ac:spMkLst>
            <pc:docMk/>
            <pc:sldMk cId="954121800" sldId="315"/>
            <ac:spMk id="5" creationId="{9EF9E421-DD9B-42BE-AED5-0D1453D2B86D}"/>
          </ac:spMkLst>
        </pc:spChg>
        <pc:picChg chg="del">
          <ac:chgData name="Tegischer Lukas" userId="f78daebb-0565-485c-bd0e-1cd035e796ff" providerId="ADAL" clId="{1D6C29C1-5655-423A-A1CF-8B5FBD6DEFD4}" dt="2021-03-13T15:09:20.578" v="158" actId="478"/>
          <ac:picMkLst>
            <pc:docMk/>
            <pc:sldMk cId="954121800" sldId="315"/>
            <ac:picMk id="9" creationId="{5354E719-103C-491A-9594-4D6889465CA8}"/>
          </ac:picMkLst>
        </pc:picChg>
      </pc:sldChg>
      <pc:sldChg chg="addSp delSp modSp add del mod ord delAnim">
        <pc:chgData name="Tegischer Lukas" userId="f78daebb-0565-485c-bd0e-1cd035e796ff" providerId="ADAL" clId="{1D6C29C1-5655-423A-A1CF-8B5FBD6DEFD4}" dt="2021-03-13T15:12:45.842" v="250" actId="47"/>
        <pc:sldMkLst>
          <pc:docMk/>
          <pc:sldMk cId="1321602769" sldId="315"/>
        </pc:sldMkLst>
        <pc:spChg chg="mod">
          <ac:chgData name="Tegischer Lukas" userId="f78daebb-0565-485c-bd0e-1cd035e796ff" providerId="ADAL" clId="{1D6C29C1-5655-423A-A1CF-8B5FBD6DEFD4}" dt="2021-03-13T15:12:01.089" v="237" actId="20577"/>
          <ac:spMkLst>
            <pc:docMk/>
            <pc:sldMk cId="1321602769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11:52.251" v="225" actId="478"/>
          <ac:spMkLst>
            <pc:docMk/>
            <pc:sldMk cId="1321602769" sldId="315"/>
            <ac:spMk id="3" creationId="{C7B05A69-1D4B-4F4F-BB4B-91E3589B0E4E}"/>
          </ac:spMkLst>
        </pc:spChg>
        <pc:spChg chg="add del mod">
          <ac:chgData name="Tegischer Lukas" userId="f78daebb-0565-485c-bd0e-1cd035e796ff" providerId="ADAL" clId="{1D6C29C1-5655-423A-A1CF-8B5FBD6DEFD4}" dt="2021-03-13T15:12:03.990" v="239"/>
          <ac:spMkLst>
            <pc:docMk/>
            <pc:sldMk cId="1321602769" sldId="315"/>
            <ac:spMk id="5" creationId="{77B88A5B-0CF5-43D8-A86E-E8305845E87E}"/>
          </ac:spMkLst>
        </pc:spChg>
        <pc:spChg chg="del">
          <ac:chgData name="Tegischer Lukas" userId="f78daebb-0565-485c-bd0e-1cd035e796ff" providerId="ADAL" clId="{1D6C29C1-5655-423A-A1CF-8B5FBD6DEFD4}" dt="2021-03-13T15:11:53.529" v="227" actId="478"/>
          <ac:spMkLst>
            <pc:docMk/>
            <pc:sldMk cId="1321602769" sldId="315"/>
            <ac:spMk id="6" creationId="{4DE70745-6458-4760-88AC-06D4CC1F9484}"/>
          </ac:spMkLst>
        </pc:spChg>
        <pc:spChg chg="add del mod">
          <ac:chgData name="Tegischer Lukas" userId="f78daebb-0565-485c-bd0e-1cd035e796ff" providerId="ADAL" clId="{1D6C29C1-5655-423A-A1CF-8B5FBD6DEFD4}" dt="2021-03-13T15:12:11.279" v="241"/>
          <ac:spMkLst>
            <pc:docMk/>
            <pc:sldMk cId="1321602769" sldId="315"/>
            <ac:spMk id="10" creationId="{6E04AD8A-68FA-4BC5-8651-2F5E8A4F6D01}"/>
          </ac:spMkLst>
        </pc:spChg>
        <pc:spChg chg="add del mod">
          <ac:chgData name="Tegischer Lukas" userId="f78daebb-0565-485c-bd0e-1cd035e796ff" providerId="ADAL" clId="{1D6C29C1-5655-423A-A1CF-8B5FBD6DEFD4}" dt="2021-03-13T15:12:44.471" v="249" actId="478"/>
          <ac:spMkLst>
            <pc:docMk/>
            <pc:sldMk cId="1321602769" sldId="315"/>
            <ac:spMk id="12" creationId="{F8BD2FCF-9259-4213-B18E-DF2E03545AB8}"/>
          </ac:spMkLst>
        </pc:spChg>
        <pc:graphicFrameChg chg="add del mod">
          <ac:chgData name="Tegischer Lukas" userId="f78daebb-0565-485c-bd0e-1cd035e796ff" providerId="ADAL" clId="{1D6C29C1-5655-423A-A1CF-8B5FBD6DEFD4}" dt="2021-03-13T15:12:03.990" v="239"/>
          <ac:graphicFrameMkLst>
            <pc:docMk/>
            <pc:sldMk cId="1321602769" sldId="315"/>
            <ac:graphicFrameMk id="4" creationId="{27D6E2BF-0FD0-47C9-A7F8-DCB87E991305}"/>
          </ac:graphicFrameMkLst>
        </pc:graphicFrameChg>
        <pc:graphicFrameChg chg="add del mod">
          <ac:chgData name="Tegischer Lukas" userId="f78daebb-0565-485c-bd0e-1cd035e796ff" providerId="ADAL" clId="{1D6C29C1-5655-423A-A1CF-8B5FBD6DEFD4}" dt="2021-03-13T15:12:11.279" v="241"/>
          <ac:graphicFrameMkLst>
            <pc:docMk/>
            <pc:sldMk cId="1321602769" sldId="315"/>
            <ac:graphicFrameMk id="7" creationId="{3BF9F756-9517-4677-96EC-315A520C4B78}"/>
          </ac:graphicFrameMkLst>
        </pc:graphicFrameChg>
        <pc:picChg chg="del">
          <ac:chgData name="Tegischer Lukas" userId="f78daebb-0565-485c-bd0e-1cd035e796ff" providerId="ADAL" clId="{1D6C29C1-5655-423A-A1CF-8B5FBD6DEFD4}" dt="2021-03-13T15:11:52.721" v="226" actId="478"/>
          <ac:picMkLst>
            <pc:docMk/>
            <pc:sldMk cId="1321602769" sldId="315"/>
            <ac:picMk id="8" creationId="{7371A639-42DD-4FC7-8FBB-95090D521D5B}"/>
          </ac:picMkLst>
        </pc:pic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9" creationId="{E0DDBBB1-C044-43B7-B515-D04B8516456D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1" creationId="{0E5A0875-2E8A-4218-B4F5-C0D898A1AC50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3" creationId="{3E3D2088-9484-47D5-813E-FCBF66251097}"/>
          </ac:cxnSpMkLst>
        </pc:cxnChg>
      </pc:sldChg>
      <pc:sldChg chg="delSp modSp add mod delAnim">
        <pc:chgData name="Tegischer Lukas" userId="f78daebb-0565-485c-bd0e-1cd035e796ff" providerId="ADAL" clId="{1D6C29C1-5655-423A-A1CF-8B5FBD6DEFD4}" dt="2021-03-13T15:13:58.294" v="262" actId="1076"/>
        <pc:sldMkLst>
          <pc:docMk/>
          <pc:sldMk cId="2983472165" sldId="315"/>
        </pc:sldMkLst>
        <pc:spChg chg="mod">
          <ac:chgData name="Tegischer Lukas" userId="f78daebb-0565-485c-bd0e-1cd035e796ff" providerId="ADAL" clId="{1D6C29C1-5655-423A-A1CF-8B5FBD6DEFD4}" dt="2021-03-13T15:13:58.294" v="262" actId="1076"/>
          <ac:spMkLst>
            <pc:docMk/>
            <pc:sldMk cId="2983472165" sldId="315"/>
            <ac:spMk id="2" creationId="{00000000-0000-0000-0000-000000000000}"/>
          </ac:spMkLst>
        </pc:spChg>
        <pc:spChg chg="mod">
          <ac:chgData name="Tegischer Lukas" userId="f78daebb-0565-485c-bd0e-1cd035e796ff" providerId="ADAL" clId="{1D6C29C1-5655-423A-A1CF-8B5FBD6DEFD4}" dt="2021-03-13T15:13:56.050" v="261" actId="1076"/>
          <ac:spMkLst>
            <pc:docMk/>
            <pc:sldMk cId="2983472165" sldId="315"/>
            <ac:spMk id="9" creationId="{D8DD741C-67DF-4AA3-AAA5-B9EE09211001}"/>
          </ac:spMkLst>
        </pc:spChg>
        <pc:spChg chg="mod">
          <ac:chgData name="Tegischer Lukas" userId="f78daebb-0565-485c-bd0e-1cd035e796ff" providerId="ADAL" clId="{1D6C29C1-5655-423A-A1CF-8B5FBD6DEFD4}" dt="2021-03-13T15:13:53.854" v="260" actId="1076"/>
          <ac:spMkLst>
            <pc:docMk/>
            <pc:sldMk cId="2983472165" sldId="315"/>
            <ac:spMk id="10" creationId="{7423C6EB-9E52-4971-8242-30C37650B4D8}"/>
          </ac:spMkLst>
        </pc:spChg>
        <pc:spChg chg="del">
          <ac:chgData name="Tegischer Lukas" userId="f78daebb-0565-485c-bd0e-1cd035e796ff" providerId="ADAL" clId="{1D6C29C1-5655-423A-A1CF-8B5FBD6DEFD4}" dt="2021-03-13T15:13:49.504" v="259" actId="478"/>
          <ac:spMkLst>
            <pc:docMk/>
            <pc:sldMk cId="2983472165" sldId="315"/>
            <ac:spMk id="11" creationId="{0DAB6CD7-9130-4AFF-A459-6864443714AC}"/>
          </ac:spMkLst>
        </pc:spChg>
        <pc:picChg chg="del">
          <ac:chgData name="Tegischer Lukas" userId="f78daebb-0565-485c-bd0e-1cd035e796ff" providerId="ADAL" clId="{1D6C29C1-5655-423A-A1CF-8B5FBD6DEFD4}" dt="2021-03-13T15:13:46.861" v="258" actId="478"/>
          <ac:picMkLst>
            <pc:docMk/>
            <pc:sldMk cId="2983472165" sldId="315"/>
            <ac:picMk id="12" creationId="{A4CF3E7C-DE36-407F-82AC-0DDE4B89A057}"/>
          </ac:picMkLst>
        </pc:picChg>
      </pc:sldChg>
      <pc:sldChg chg="del">
        <pc:chgData name="Tegischer Lukas" userId="f78daebb-0565-485c-bd0e-1cd035e796ff" providerId="ADAL" clId="{1D6C29C1-5655-423A-A1CF-8B5FBD6DEFD4}" dt="2021-03-13T15:10:38.410" v="184" actId="47"/>
        <pc:sldMkLst>
          <pc:docMk/>
          <pc:sldMk cId="1152790701" sldId="316"/>
        </pc:sldMkLst>
      </pc:sldChg>
      <pc:sldChg chg="add">
        <pc:chgData name="Tegischer Lukas" userId="f78daebb-0565-485c-bd0e-1cd035e796ff" providerId="ADAL" clId="{1D6C29C1-5655-423A-A1CF-8B5FBD6DEFD4}" dt="2021-03-13T15:13:32.735" v="25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1D6C29C1-5655-423A-A1CF-8B5FBD6DEFD4}" dt="2021-03-13T15:10:33.159" v="177" actId="47"/>
        <pc:sldMkLst>
          <pc:docMk/>
          <pc:sldMk cId="1047625321" sldId="317"/>
        </pc:sldMkLst>
      </pc:sldChg>
      <pc:sldChg chg="addSp delSp modSp add mod addAnim delAnim">
        <pc:chgData name="Tegischer Lukas" userId="f78daebb-0565-485c-bd0e-1cd035e796ff" providerId="ADAL" clId="{1D6C29C1-5655-423A-A1CF-8B5FBD6DEFD4}" dt="2021-03-13T15:14:34.806" v="268" actId="1076"/>
        <pc:sldMkLst>
          <pc:docMk/>
          <pc:sldMk cId="1918704891" sldId="317"/>
        </pc:sldMkLst>
        <pc:picChg chg="add del mod">
          <ac:chgData name="Tegischer Lukas" userId="f78daebb-0565-485c-bd0e-1cd035e796ff" providerId="ADAL" clId="{1D6C29C1-5655-423A-A1CF-8B5FBD6DEFD4}" dt="2021-03-13T15:14:33.254" v="267" actId="1076"/>
          <ac:picMkLst>
            <pc:docMk/>
            <pc:sldMk cId="1918704891" sldId="317"/>
            <ac:picMk id="2" creationId="{E0B833E4-7958-4A4D-94FE-AA0F24A073AB}"/>
          </ac:picMkLst>
        </pc:picChg>
        <pc:picChg chg="mod">
          <ac:chgData name="Tegischer Lukas" userId="f78daebb-0565-485c-bd0e-1cd035e796ff" providerId="ADAL" clId="{1D6C29C1-5655-423A-A1CF-8B5FBD6DEFD4}" dt="2021-03-13T15:14:34.806" v="268" actId="1076"/>
          <ac:picMkLst>
            <pc:docMk/>
            <pc:sldMk cId="1918704891" sldId="317"/>
            <ac:picMk id="3" creationId="{79A3510E-65DF-422F-8315-9AF4A0CE2A27}"/>
          </ac:picMkLst>
        </pc:picChg>
        <pc:picChg chg="del">
          <ac:chgData name="Tegischer Lukas" userId="f78daebb-0565-485c-bd0e-1cd035e796ff" providerId="ADAL" clId="{1D6C29C1-5655-423A-A1CF-8B5FBD6DEFD4}" dt="2021-03-13T15:14:29.793" v="264" actId="478"/>
          <ac:picMkLst>
            <pc:docMk/>
            <pc:sldMk cId="1918704891" sldId="317"/>
            <ac:picMk id="13" creationId="{356B83DB-C75B-453F-A68E-D45473AF4D94}"/>
          </ac:picMkLst>
        </pc:picChg>
      </pc:sldChg>
      <pc:sldChg chg="del">
        <pc:chgData name="Tegischer Lukas" userId="f78daebb-0565-485c-bd0e-1cd035e796ff" providerId="ADAL" clId="{1D6C29C1-5655-423A-A1CF-8B5FBD6DEFD4}" dt="2021-03-13T15:10:33.727" v="178" actId="47"/>
        <pc:sldMkLst>
          <pc:docMk/>
          <pc:sldMk cId="1223748339" sldId="318"/>
        </pc:sldMkLst>
      </pc:sldChg>
      <pc:sldChg chg="del">
        <pc:chgData name="Tegischer Lukas" userId="f78daebb-0565-485c-bd0e-1cd035e796ff" providerId="ADAL" clId="{1D6C29C1-5655-423A-A1CF-8B5FBD6DEFD4}" dt="2021-03-13T15:10:34.424" v="179" actId="47"/>
        <pc:sldMkLst>
          <pc:docMk/>
          <pc:sldMk cId="1457261886" sldId="319"/>
        </pc:sldMkLst>
      </pc:sldChg>
      <pc:sldChg chg="del">
        <pc:chgData name="Tegischer Lukas" userId="f78daebb-0565-485c-bd0e-1cd035e796ff" providerId="ADAL" clId="{1D6C29C1-5655-423A-A1CF-8B5FBD6DEFD4}" dt="2021-03-13T15:10:35.010" v="180" actId="47"/>
        <pc:sldMkLst>
          <pc:docMk/>
          <pc:sldMk cId="407051604" sldId="320"/>
        </pc:sldMkLst>
      </pc:sldChg>
      <pc:sldChg chg="del">
        <pc:chgData name="Tegischer Lukas" userId="f78daebb-0565-485c-bd0e-1cd035e796ff" providerId="ADAL" clId="{1D6C29C1-5655-423A-A1CF-8B5FBD6DEFD4}" dt="2021-03-13T15:10:35.546" v="181" actId="47"/>
        <pc:sldMkLst>
          <pc:docMk/>
          <pc:sldMk cId="373495819" sldId="321"/>
        </pc:sldMkLst>
      </pc:sldChg>
      <pc:sldChg chg="del">
        <pc:chgData name="Tegischer Lukas" userId="f78daebb-0565-485c-bd0e-1cd035e796ff" providerId="ADAL" clId="{1D6C29C1-5655-423A-A1CF-8B5FBD6DEFD4}" dt="2021-03-13T15:10:36.193" v="182" actId="47"/>
        <pc:sldMkLst>
          <pc:docMk/>
          <pc:sldMk cId="1600575517" sldId="322"/>
        </pc:sldMkLst>
      </pc:sldChg>
      <pc:sldChg chg="delSp modSp add mod delAnim">
        <pc:chgData name="Tegischer Lukas" userId="f78daebb-0565-485c-bd0e-1cd035e796ff" providerId="ADAL" clId="{1D6C29C1-5655-423A-A1CF-8B5FBD6DEFD4}" dt="2021-03-13T15:14:43.458" v="272" actId="20577"/>
        <pc:sldMkLst>
          <pc:docMk/>
          <pc:sldMk cId="1397353374" sldId="323"/>
        </pc:sldMkLst>
        <pc:spChg chg="mod">
          <ac:chgData name="Tegischer Lukas" userId="f78daebb-0565-485c-bd0e-1cd035e796ff" providerId="ADAL" clId="{1D6C29C1-5655-423A-A1CF-8B5FBD6DEFD4}" dt="2021-03-13T15:14:43.458" v="272" actId="20577"/>
          <ac:spMkLst>
            <pc:docMk/>
            <pc:sldMk cId="1397353374" sldId="323"/>
            <ac:spMk id="2" creationId="{F996B590-CB40-4BB2-B24C-C11D9BFB0000}"/>
          </ac:spMkLst>
        </pc:spChg>
        <pc:spChg chg="del">
          <ac:chgData name="Tegischer Lukas" userId="f78daebb-0565-485c-bd0e-1cd035e796ff" providerId="ADAL" clId="{1D6C29C1-5655-423A-A1CF-8B5FBD6DEFD4}" dt="2021-03-13T15:14:36.919" v="269" actId="478"/>
          <ac:spMkLst>
            <pc:docMk/>
            <pc:sldMk cId="1397353374" sldId="323"/>
            <ac:spMk id="10" creationId="{FF979A66-D8EF-4F2F-B1CB-B4455A4B4173}"/>
          </ac:spMkLst>
        </pc:spChg>
      </pc:sldChg>
      <pc:sldChg chg="del">
        <pc:chgData name="Tegischer Lukas" userId="f78daebb-0565-485c-bd0e-1cd035e796ff" providerId="ADAL" clId="{1D6C29C1-5655-423A-A1CF-8B5FBD6DEFD4}" dt="2021-03-13T15:10:36.732" v="183" actId="47"/>
        <pc:sldMkLst>
          <pc:docMk/>
          <pc:sldMk cId="3358788559" sldId="323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2479304291" sldId="324"/>
        </pc:sldMkLst>
      </pc:sldChg>
      <pc:sldChg chg="del">
        <pc:chgData name="Tegischer Lukas" userId="f78daebb-0565-485c-bd0e-1cd035e796ff" providerId="ADAL" clId="{1D6C29C1-5655-423A-A1CF-8B5FBD6DEFD4}" dt="2021-03-13T15:10:24.464" v="176" actId="47"/>
        <pc:sldMkLst>
          <pc:docMk/>
          <pc:sldMk cId="4157692786" sldId="32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8663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60573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56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63317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69530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75196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77285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13273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5276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01764" y="1923535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Aussagen</a:t>
            </a:r>
            <a:endParaRPr lang="de-AT" sz="18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36B5112D-A306-4AAD-BADF-DD83FC537C9B}"/>
                  </a:ext>
                </a:extLst>
              </p:cNvPr>
              <p:cNvSpPr txBox="1"/>
              <p:nvPr/>
            </p:nvSpPr>
            <p:spPr>
              <a:xfrm>
                <a:off x="2105025" y="1141434"/>
                <a:ext cx="6096000" cy="67056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 cap="small" spc="25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∀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ℤ</m:t>
                      </m:r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:3∙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&gt;</m:t>
                      </m:r>
                      <m:f>
                        <m:f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de-A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36B5112D-A306-4AAD-BADF-DD83FC537C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5025" y="1141434"/>
                <a:ext cx="6096000" cy="67056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feld 5">
            <a:extLst>
              <a:ext uri="{FF2B5EF4-FFF2-40B4-BE49-F238E27FC236}">
                <a16:creationId xmlns:a16="http://schemas.microsoft.com/office/drawing/2014/main" id="{D93AB6BB-6B14-44BE-8C5E-A2E70DF2A8E0}"/>
              </a:ext>
            </a:extLst>
          </p:cNvPr>
          <p:cNvSpPr txBox="1"/>
          <p:nvPr/>
        </p:nvSpPr>
        <p:spPr>
          <a:xfrm>
            <a:off x="552284" y="653367"/>
            <a:ext cx="609600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500"/>
              </a:spcAft>
            </a:pPr>
            <a:r>
              <a:rPr lang="de-AT" sz="1800" b="1" spc="2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Bsp. 4) </a:t>
            </a:r>
            <a:r>
              <a:rPr lang="de-AT" sz="1800" spc="2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Widerlege die Allaussage durch ein Gegenbeispiel.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7340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5369083" y="1414195"/>
            <a:ext cx="15978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Aussagen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8EF6CD30-CB33-4E67-A8E0-477A856745D8}"/>
              </a:ext>
            </a:extLst>
          </p:cNvPr>
          <p:cNvSpPr txBox="1"/>
          <p:nvPr/>
        </p:nvSpPr>
        <p:spPr>
          <a:xfrm>
            <a:off x="1295981" y="2161195"/>
            <a:ext cx="9744075" cy="7363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500"/>
              </a:spcAft>
            </a:pPr>
            <a:r>
              <a:rPr lang="de-AT" sz="2000" spc="2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Wie in jeder Wissenschaft werden auch in der Mathematik Aussagen gemacht. </a:t>
            </a:r>
            <a:br>
              <a:rPr lang="de-AT" sz="2000" spc="2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AT" sz="2000" spc="2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 Aussage ist </a:t>
            </a:r>
            <a:r>
              <a:rPr lang="de-AT" sz="2000" b="1" spc="2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stets wahr</a:t>
            </a:r>
            <a:r>
              <a:rPr lang="de-AT" sz="2000" spc="2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oder </a:t>
            </a:r>
            <a:r>
              <a:rPr lang="de-AT" sz="2000" b="1" spc="2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falsch</a:t>
            </a:r>
            <a:r>
              <a:rPr lang="de-AT" sz="2000" spc="2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de-A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4AA7291D-ACE6-4954-B085-954EB4C9C6DC}"/>
              </a:ext>
            </a:extLst>
          </p:cNvPr>
          <p:cNvSpPr txBox="1"/>
          <p:nvPr/>
        </p:nvSpPr>
        <p:spPr>
          <a:xfrm>
            <a:off x="3120018" y="3203858"/>
            <a:ext cx="6096000" cy="11953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de-AT" sz="1800" spc="2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 Zahl 5 ist eine natürliche Zahl. (= </a:t>
            </a:r>
            <a:r>
              <a:rPr lang="de-AT" sz="1800" b="1" spc="25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wahre</a:t>
            </a:r>
            <a:r>
              <a:rPr lang="de-AT" sz="1800" spc="2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Aussage!!)</a:t>
            </a:r>
          </a:p>
          <a:p>
            <a:pPr>
              <a:lnSpc>
                <a:spcPct val="107000"/>
              </a:lnSpc>
              <a:spcAft>
                <a:spcPts val="500"/>
              </a:spcAft>
            </a:pP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de-AT" sz="1800" spc="2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 Zahl -7 ist eine natürliche Zahl (= </a:t>
            </a:r>
            <a:r>
              <a:rPr lang="de-AT" sz="1800" b="1" spc="25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falsche</a:t>
            </a:r>
            <a:r>
              <a:rPr lang="de-AT" sz="1800" spc="2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Aussage!!)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8696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3795178" y="415388"/>
            <a:ext cx="46016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Verknüpfungen von Aussagen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520345E4-D77D-4773-A9ED-BB7F6E46960F}"/>
              </a:ext>
            </a:extLst>
          </p:cNvPr>
          <p:cNvSpPr txBox="1"/>
          <p:nvPr/>
        </p:nvSpPr>
        <p:spPr>
          <a:xfrm>
            <a:off x="904874" y="1234735"/>
            <a:ext cx="9953626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500"/>
              </a:spcAft>
            </a:pPr>
            <a:r>
              <a:rPr lang="de-AT" sz="1800" spc="2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Aussagen können durch das Wort „</a:t>
            </a:r>
            <a:r>
              <a:rPr lang="de-AT" sz="1800" b="1" spc="25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nicht</a:t>
            </a:r>
            <a:r>
              <a:rPr lang="de-AT" sz="1800" spc="2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 verneint oder durch die Bindewörter „</a:t>
            </a:r>
            <a:r>
              <a:rPr lang="de-AT" sz="1800" b="1" spc="25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und</a:t>
            </a:r>
            <a:r>
              <a:rPr lang="de-AT" sz="1800" spc="2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 bzw. „</a:t>
            </a:r>
            <a:r>
              <a:rPr lang="de-AT" sz="1800" b="1" spc="25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oder</a:t>
            </a:r>
            <a:r>
              <a:rPr lang="de-AT" sz="1800" spc="2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 zu neuen Aussagen verknüpft werden. Man schreibt (A und B sind dabei beliebige Aussagen):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0B50FDE5-3912-460B-BEBF-60BFA8E15D2E}"/>
                  </a:ext>
                </a:extLst>
              </p:cNvPr>
              <p:cNvSpPr txBox="1"/>
              <p:nvPr/>
            </p:nvSpPr>
            <p:spPr>
              <a:xfrm>
                <a:off x="3048000" y="2202777"/>
                <a:ext cx="6096000" cy="147021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5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b="0" i="1" cap="small" spc="25" smtClean="0">
                          <a:solidFill>
                            <a:srgbClr val="5B9BD5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¬</m:t>
                      </m:r>
                      <m:r>
                        <a:rPr lang="de-AT" sz="2400" b="0" i="1" cap="small" spc="25" smtClean="0">
                          <a:solidFill>
                            <a:srgbClr val="5B9BD5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𝐴</m:t>
                      </m:r>
                      <m:r>
                        <a:rPr lang="de-AT" sz="2400" b="0" i="1" cap="small" spc="25">
                          <a:solidFill>
                            <a:srgbClr val="5B9BD5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    (</m:t>
                      </m:r>
                      <m:r>
                        <a:rPr lang="de-AT" sz="2400" b="0" i="1" cap="small" spc="25">
                          <a:solidFill>
                            <a:srgbClr val="5B9BD5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𝐿𝑖𝑒𝑠</m:t>
                      </m:r>
                      <m:r>
                        <a:rPr lang="de-AT" sz="2400" b="0" i="1" cap="small" spc="25">
                          <a:solidFill>
                            <a:srgbClr val="5B9BD5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:</m:t>
                      </m:r>
                      <m:r>
                        <a:rPr lang="de-AT" sz="2400" b="1" i="1" cap="small" spc="25">
                          <a:solidFill>
                            <a:srgbClr val="5B9BD5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𝒏𝒊𝒄𝒉𝒕</m:t>
                      </m:r>
                      <m:r>
                        <a:rPr lang="de-AT" sz="2400" b="0" i="1" cap="small" spc="25">
                          <a:solidFill>
                            <a:srgbClr val="5B9BD5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de-AT" sz="2400" b="1" i="1" cap="small" spc="25">
                          <a:solidFill>
                            <a:srgbClr val="5B9BD5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𝑨</m:t>
                      </m:r>
                      <m:r>
                        <a:rPr lang="de-AT" sz="2400" b="0" i="1" cap="small" spc="25">
                          <a:solidFill>
                            <a:srgbClr val="5B9BD5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de-AT" sz="3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5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b="0" i="1" cap="small" spc="25">
                          <a:solidFill>
                            <a:srgbClr val="5B9BD5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𝐴</m:t>
                      </m:r>
                      <m:r>
                        <a:rPr lang="de-AT" sz="2400" b="0" i="1" cap="small" spc="25">
                          <a:solidFill>
                            <a:srgbClr val="5B9BD5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∨</m:t>
                      </m:r>
                      <m:r>
                        <a:rPr lang="de-AT" sz="2400" b="0" i="1" cap="small" spc="25">
                          <a:solidFill>
                            <a:srgbClr val="5B9BD5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𝐵</m:t>
                      </m:r>
                      <m:r>
                        <a:rPr lang="de-AT" sz="2400" b="0" i="1" cap="small" spc="25">
                          <a:solidFill>
                            <a:srgbClr val="5B9BD5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    (</m:t>
                      </m:r>
                      <m:r>
                        <a:rPr lang="de-AT" sz="2400" b="0" i="1" cap="small" spc="25">
                          <a:solidFill>
                            <a:srgbClr val="5B9BD5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𝐿𝑖𝑒𝑠</m:t>
                      </m:r>
                      <m:r>
                        <a:rPr lang="de-AT" sz="2400" b="0" i="1" cap="small" spc="25">
                          <a:solidFill>
                            <a:srgbClr val="5B9BD5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: </m:t>
                      </m:r>
                      <m:r>
                        <a:rPr lang="de-AT" sz="2400" b="1" i="1" cap="small" spc="25">
                          <a:solidFill>
                            <a:srgbClr val="5B9BD5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𝑨</m:t>
                      </m:r>
                      <m:r>
                        <a:rPr lang="de-AT" sz="2400" b="0" i="1" cap="small" spc="25">
                          <a:solidFill>
                            <a:srgbClr val="5B9BD5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de-AT" sz="2400" b="1" i="1" cap="small" spc="25">
                          <a:solidFill>
                            <a:srgbClr val="5B9BD5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𝒐𝒅𝒆𝒓</m:t>
                      </m:r>
                      <m:r>
                        <a:rPr lang="de-AT" sz="2400" b="0" i="1" cap="small" spc="25">
                          <a:solidFill>
                            <a:srgbClr val="5B9BD5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de-AT" sz="2400" b="1" i="1" cap="small" spc="25">
                          <a:solidFill>
                            <a:srgbClr val="5B9BD5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𝑩</m:t>
                      </m:r>
                      <m:r>
                        <a:rPr lang="de-AT" sz="2400" b="0" i="1" cap="small" spc="25">
                          <a:solidFill>
                            <a:srgbClr val="5B9BD5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de-AT" sz="3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5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b="0" i="1" cap="small" spc="25">
                          <a:solidFill>
                            <a:srgbClr val="5B9BD5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𝐴</m:t>
                      </m:r>
                      <m:r>
                        <a:rPr lang="de-AT" sz="2400" b="0" i="1" cap="small" spc="25">
                          <a:solidFill>
                            <a:srgbClr val="5B9BD5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∧</m:t>
                      </m:r>
                      <m:r>
                        <a:rPr lang="de-AT" sz="2400" b="0" i="1" cap="small" spc="25">
                          <a:solidFill>
                            <a:srgbClr val="5B9BD5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𝐵</m:t>
                      </m:r>
                      <m:r>
                        <a:rPr lang="de-AT" sz="2400" b="0" i="1" cap="small" spc="25">
                          <a:solidFill>
                            <a:srgbClr val="5B9BD5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    (</m:t>
                      </m:r>
                      <m:r>
                        <a:rPr lang="de-AT" sz="2400" b="0" i="1" cap="small" spc="25">
                          <a:solidFill>
                            <a:srgbClr val="5B9BD5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𝐿𝑖𝑒𝑠</m:t>
                      </m:r>
                      <m:r>
                        <a:rPr lang="de-AT" sz="2400" b="0" i="1" cap="small" spc="25">
                          <a:solidFill>
                            <a:srgbClr val="5B9BD5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:</m:t>
                      </m:r>
                      <m:r>
                        <a:rPr lang="de-AT" sz="2400" b="1" i="1" cap="small" spc="25">
                          <a:solidFill>
                            <a:srgbClr val="5B9BD5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𝑨</m:t>
                      </m:r>
                      <m:r>
                        <a:rPr lang="de-AT" sz="2400" b="0" i="1" cap="small" spc="25">
                          <a:solidFill>
                            <a:srgbClr val="5B9BD5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de-AT" sz="2400" b="1" i="1" cap="small" spc="25">
                          <a:solidFill>
                            <a:srgbClr val="5B9BD5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𝒖𝒏𝒅</m:t>
                      </m:r>
                      <m:r>
                        <a:rPr lang="de-AT" sz="2400" b="1" i="1" cap="small" spc="25">
                          <a:solidFill>
                            <a:srgbClr val="5B9BD5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de-AT" sz="2400" b="1" i="1" cap="small" spc="25">
                          <a:solidFill>
                            <a:srgbClr val="5B9BD5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𝑩</m:t>
                      </m:r>
                      <m:r>
                        <a:rPr lang="de-AT" sz="2400" b="0" i="1" cap="small" spc="25">
                          <a:solidFill>
                            <a:srgbClr val="5B9BD5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de-AT" sz="3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0B50FDE5-3912-460B-BEBF-60BFA8E15D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2202777"/>
                <a:ext cx="6096000" cy="147021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3680E2A0-BB7C-40CC-B6C2-D66D0531A111}"/>
                  </a:ext>
                </a:extLst>
              </p:cNvPr>
              <p:cNvSpPr txBox="1"/>
              <p:nvPr/>
            </p:nvSpPr>
            <p:spPr>
              <a:xfrm>
                <a:off x="1176337" y="4106952"/>
                <a:ext cx="9839325" cy="151631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500"/>
                  </a:spcAft>
                </a:pPr>
                <a:r>
                  <a:rPr lang="de-AT" sz="1800" b="1" u="sng" spc="25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Definition</a:t>
                </a:r>
                <a:r>
                  <a:rPr lang="de-AT" sz="1800" b="1" spc="25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Für Aussagen A und B gilt:</a:t>
                </a:r>
                <a:endParaRPr lang="de-AT" sz="2400" b="1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500"/>
                  </a:spcAft>
                  <a:buFont typeface="Wingdings" panose="05000000000000000000" pitchFamily="2" charset="2"/>
                  <a:buChar char=""/>
                </a:pPr>
                <a:r>
                  <a:rPr lang="de-AT" sz="1800" spc="25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Die Aussage </a:t>
                </a:r>
                <a14:m>
                  <m:oMath xmlns:m="http://schemas.openxmlformats.org/officeDocument/2006/math">
                    <m:r>
                      <a:rPr lang="de-AT" sz="1800" b="0" i="1" spc="25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¬</m:t>
                    </m:r>
                    <m:r>
                      <a:rPr lang="de-AT" sz="1800" b="0" i="1" spc="25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𝐴</m:t>
                    </m:r>
                  </m:oMath>
                </a14:m>
                <a:r>
                  <a:rPr lang="de-AT" sz="1800" spc="25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ist genau dann wahr, wenn die </a:t>
                </a:r>
                <a:r>
                  <a:rPr lang="de-AT" sz="1800" b="1" spc="25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Aussage A falsch </a:t>
                </a:r>
                <a:r>
                  <a:rPr lang="de-AT" sz="1800" spc="25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ist.</a:t>
                </a:r>
                <a:endParaRPr lang="de-AT" sz="2400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500"/>
                  </a:spcAft>
                  <a:buFont typeface="Wingdings" panose="05000000000000000000" pitchFamily="2" charset="2"/>
                  <a:buChar char=""/>
                </a:pPr>
                <a:r>
                  <a:rPr lang="de-AT" sz="1800" spc="25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Die Aussage </a:t>
                </a:r>
                <a14:m>
                  <m:oMath xmlns:m="http://schemas.openxmlformats.org/officeDocument/2006/math">
                    <m:r>
                      <a:rPr lang="de-AT" sz="1800" b="0" i="1" spc="25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de-AT" sz="1800" b="0" i="1" spc="25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∨</m:t>
                    </m:r>
                    <m:r>
                      <a:rPr lang="de-AT" sz="1800" b="0" i="1" spc="25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𝐵</m:t>
                    </m:r>
                    <m:r>
                      <a:rPr lang="de-AT" sz="1800" b="0" i="1" spc="25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de-AT" sz="1800" spc="25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ist genau dann wahr, wenn </a:t>
                </a:r>
                <a:r>
                  <a:rPr lang="de-AT" sz="1800" b="1" spc="25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entweder A oder B wahr </a:t>
                </a:r>
                <a:r>
                  <a:rPr lang="de-AT" sz="1800" spc="25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ist (oder </a:t>
                </a:r>
                <a:r>
                  <a:rPr lang="de-AT" sz="1800" b="1" spc="25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beide</a:t>
                </a:r>
                <a:r>
                  <a:rPr lang="de-AT" sz="1800" spc="25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!).</a:t>
                </a:r>
                <a:endParaRPr lang="de-AT" sz="2400" dirty="0">
                  <a:solidFill>
                    <a:schemeClr val="tx1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500"/>
                  </a:spcAft>
                  <a:buFont typeface="Wingdings" panose="05000000000000000000" pitchFamily="2" charset="2"/>
                  <a:buChar char=""/>
                </a:pPr>
                <a:r>
                  <a:rPr lang="de-AT" sz="1800" spc="25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Die Aussage </a:t>
                </a:r>
                <a14:m>
                  <m:oMath xmlns:m="http://schemas.openxmlformats.org/officeDocument/2006/math">
                    <m:r>
                      <a:rPr lang="de-AT" sz="1800" b="0" i="1" spc="25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de-AT" sz="1800" b="0" i="1" spc="25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∧</m:t>
                    </m:r>
                    <m:r>
                      <a:rPr lang="de-AT" sz="1800" b="0" i="1" spc="25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𝐵</m:t>
                    </m:r>
                  </m:oMath>
                </a14:m>
                <a:r>
                  <a:rPr lang="de-AT" sz="1800" spc="25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ist genau dann wahr, wenn die </a:t>
                </a:r>
                <a:r>
                  <a:rPr lang="de-AT" sz="1800" b="1" spc="25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Aussagen A und B wahr </a:t>
                </a:r>
                <a:r>
                  <a:rPr lang="de-AT" sz="1800" spc="25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sind.</a:t>
                </a:r>
                <a:endParaRPr lang="de-AT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3680E2A0-BB7C-40CC-B6C2-D66D0531A1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6337" y="4106952"/>
                <a:ext cx="9839325" cy="1516313"/>
              </a:xfrm>
              <a:prstGeom prst="rect">
                <a:avLst/>
              </a:prstGeom>
              <a:blipFill>
                <a:blip r:embed="rId5"/>
                <a:stretch>
                  <a:fillRect l="-558" t="-2016" b="-604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71694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>
            <a:extLst>
              <a:ext uri="{FF2B5EF4-FFF2-40B4-BE49-F238E27FC236}">
                <a16:creationId xmlns:a16="http://schemas.microsoft.com/office/drawing/2014/main" id="{BBCD62AF-4642-40AA-BA65-5B927640D062}"/>
              </a:ext>
            </a:extLst>
          </p:cNvPr>
          <p:cNvSpPr txBox="1"/>
          <p:nvPr/>
        </p:nvSpPr>
        <p:spPr>
          <a:xfrm>
            <a:off x="419100" y="317705"/>
            <a:ext cx="822960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500"/>
              </a:spcAft>
            </a:pPr>
            <a:r>
              <a:rPr lang="de-AT" sz="1800" b="1" spc="2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Bsp. 1) </a:t>
            </a:r>
            <a:r>
              <a:rPr lang="de-AT" sz="1800" spc="2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Vervollständige die Tabelle. Setze jeweils wahr oder falsch ein.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elle 4">
                <a:extLst>
                  <a:ext uri="{FF2B5EF4-FFF2-40B4-BE49-F238E27FC236}">
                    <a16:creationId xmlns:a16="http://schemas.microsoft.com/office/drawing/2014/main" id="{A0786401-0824-4EB1-82FA-3C1B499893C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83393589"/>
                  </p:ext>
                </p:extLst>
              </p:nvPr>
            </p:nvGraphicFramePr>
            <p:xfrm>
              <a:off x="641349" y="1247963"/>
              <a:ext cx="10909301" cy="4819462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183753">
                      <a:extLst>
                        <a:ext uri="{9D8B030D-6E8A-4147-A177-3AD203B41FA5}">
                          <a16:colId xmlns:a16="http://schemas.microsoft.com/office/drawing/2014/main" val="787559622"/>
                        </a:ext>
                      </a:extLst>
                    </a:gridCol>
                    <a:gridCol w="5015566">
                      <a:extLst>
                        <a:ext uri="{9D8B030D-6E8A-4147-A177-3AD203B41FA5}">
                          <a16:colId xmlns:a16="http://schemas.microsoft.com/office/drawing/2014/main" val="1739349342"/>
                        </a:ext>
                      </a:extLst>
                    </a:gridCol>
                    <a:gridCol w="1570689">
                      <a:extLst>
                        <a:ext uri="{9D8B030D-6E8A-4147-A177-3AD203B41FA5}">
                          <a16:colId xmlns:a16="http://schemas.microsoft.com/office/drawing/2014/main" val="266345274"/>
                        </a:ext>
                      </a:extLst>
                    </a:gridCol>
                    <a:gridCol w="1508112">
                      <a:extLst>
                        <a:ext uri="{9D8B030D-6E8A-4147-A177-3AD203B41FA5}">
                          <a16:colId xmlns:a16="http://schemas.microsoft.com/office/drawing/2014/main" val="3717605659"/>
                        </a:ext>
                      </a:extLst>
                    </a:gridCol>
                    <a:gridCol w="1631181">
                      <a:extLst>
                        <a:ext uri="{9D8B030D-6E8A-4147-A177-3AD203B41FA5}">
                          <a16:colId xmlns:a16="http://schemas.microsoft.com/office/drawing/2014/main" val="1311575305"/>
                        </a:ext>
                      </a:extLst>
                    </a:gridCol>
                  </a:tblGrid>
                  <a:tr h="840428"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cap="none" spc="25" baseline="0" dirty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Aussage</a:t>
                          </a:r>
                          <a:endParaRPr lang="de-AT" sz="2000" cap="none" baseline="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de-A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449580" indent="-449580"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cap="none" spc="25" baseline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Bsp. </a:t>
                          </a:r>
                          <a14:m>
                            <m:oMath xmlns:m="http://schemas.openxmlformats.org/officeDocument/2006/math">
                              <m:r>
                                <a:rPr lang="de-AT" sz="2000" cap="none" spc="25" baseline="0">
                                  <a:effectLst/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  <m:r>
                                <a:rPr lang="de-AT" sz="2000" cap="none" spc="25" baseline="0">
                                  <a:effectLst/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de-AT" sz="2000" cap="none" spc="25" baseline="0">
                                  <a:effectLst/>
                                  <a:latin typeface="Cambria Math" panose="02040503050406030204" pitchFamily="18" charset="0"/>
                                </a:rPr>
                                <m:t>𝟏𝟎</m:t>
                              </m:r>
                            </m:oMath>
                          </a14:m>
                          <a:endParaRPr lang="de-AT" sz="2000" cap="none" baseline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449580" indent="-449580"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cap="none" spc="25" baseline="0" dirty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Bsp. </a:t>
                          </a:r>
                          <a14:m>
                            <m:oMath xmlns:m="http://schemas.openxmlformats.org/officeDocument/2006/math">
                              <m:r>
                                <a:rPr lang="de-AT" sz="2000" cap="none" spc="25" baseline="0">
                                  <a:effectLst/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  <m:r>
                                <a:rPr lang="de-AT" sz="2000" cap="none" spc="25" baseline="0">
                                  <a:effectLst/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de-AT" sz="2000" b="1" i="0" cap="none" spc="25" baseline="0" smtClean="0">
                                  <a:effectLst/>
                                  <a:latin typeface="Cambria Math" panose="02040503050406030204" pitchFamily="18" charset="0"/>
                                </a:rPr>
                                <m:t>𝟐𝟏</m:t>
                              </m:r>
                            </m:oMath>
                          </a14:m>
                          <a:endParaRPr lang="de-AT" sz="2000" cap="none" baseline="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449580" indent="-449580"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cap="none" spc="25" baseline="0" dirty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Bsp. </a:t>
                          </a:r>
                          <a14:m>
                            <m:oMath xmlns:m="http://schemas.openxmlformats.org/officeDocument/2006/math">
                              <m:r>
                                <a:rPr lang="de-AT" sz="2000" cap="none" spc="25" baseline="0">
                                  <a:effectLst/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  <m:r>
                                <a:rPr lang="de-AT" sz="2000" cap="none" spc="25" baseline="0">
                                  <a:effectLst/>
                                  <a:latin typeface="Cambria Math" panose="02040503050406030204" pitchFamily="18" charset="0"/>
                                </a:rPr>
                                <m:t> =</m:t>
                              </m:r>
                              <m:r>
                                <a:rPr lang="de-AT" sz="2000" b="1" i="0" cap="none" spc="25" baseline="0" smtClean="0">
                                  <a:effectLst/>
                                  <a:latin typeface="Cambria Math" panose="02040503050406030204" pitchFamily="18" charset="0"/>
                                </a:rPr>
                                <m:t>𝟏𝟒</m:t>
                              </m:r>
                            </m:oMath>
                          </a14:m>
                          <a:endParaRPr lang="de-AT" sz="2000" cap="none" baseline="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215725126"/>
                      </a:ext>
                    </a:extLst>
                  </a:tr>
                  <a:tr h="58512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600" cap="none" spc="25" baseline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A</a:t>
                          </a:r>
                          <a:endParaRPr lang="de-AT" sz="2000" cap="none" baseline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449580" indent="-449580"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600" cap="none" spc="25" baseline="0" dirty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Die Zahl n ist durch 2 teilbar</a:t>
                          </a:r>
                          <a:endParaRPr lang="de-AT" sz="2000" cap="none" baseline="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449580" indent="-449580"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600" cap="none" spc="25" baseline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de-AT" sz="2000" cap="none" baseline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449580" indent="-449580"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600" cap="none" spc="25" baseline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de-AT" sz="2000" cap="none" baseline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449580" indent="-449580"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600" cap="none" spc="25" baseline="0" dirty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de-AT" sz="2000" cap="none" baseline="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833351116"/>
                      </a:ext>
                    </a:extLst>
                  </a:tr>
                  <a:tr h="61367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600" cap="none" spc="25" baseline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B</a:t>
                          </a:r>
                          <a:endParaRPr lang="de-AT" sz="2000" cap="none" baseline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449580" indent="-449580"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600" cap="none" spc="25" baseline="0" dirty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Die Zahl n ist durch 7 teilbar</a:t>
                          </a:r>
                          <a:endParaRPr lang="de-AT" sz="2000" cap="none" baseline="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449580" indent="-449580"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600" cap="none" spc="25" baseline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de-AT" sz="2000" cap="none" baseline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449580" indent="-449580"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600" cap="none" spc="25" baseline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de-AT" sz="2000" cap="none" baseline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449580" indent="-449580"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600" cap="none" spc="25" baseline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de-AT" sz="2000" cap="none" baseline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887711620"/>
                      </a:ext>
                    </a:extLst>
                  </a:tr>
                  <a:tr h="664414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1600" cap="none" spc="25" baseline="0">
                                    <a:effectLst/>
                                    <a:latin typeface="Cambria Math" panose="02040503050406030204" pitchFamily="18" charset="0"/>
                                  </a:rPr>
                                  <m:t>¬</m:t>
                                </m:r>
                                <m:r>
                                  <a:rPr lang="de-AT" sz="1600" cap="none" spc="25" baseline="0">
                                    <a:effectLst/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oMath>
                            </m:oMathPara>
                          </a14:m>
                          <a:endParaRPr lang="de-AT" sz="2000" cap="none" baseline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449580" indent="-449580"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600" cap="none" spc="25" baseline="0" dirty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n ist NICHT durch 2 teilbar</a:t>
                          </a:r>
                          <a:endParaRPr lang="de-AT" sz="2000" cap="none" baseline="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449580" indent="-449580"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600" cap="none" spc="25" baseline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de-AT" sz="2000" cap="none" baseline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449580" indent="-449580"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600" cap="none" spc="25" baseline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de-AT" sz="2000" cap="none" baseline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449580" indent="-449580"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600" cap="none" spc="25" baseline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de-AT" sz="2000" cap="none" baseline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631674173"/>
                      </a:ext>
                    </a:extLst>
                  </a:tr>
                  <a:tr h="660926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1600" cap="none" spc="25" baseline="0">
                                    <a:effectLst/>
                                    <a:latin typeface="Cambria Math" panose="02040503050406030204" pitchFamily="18" charset="0"/>
                                  </a:rPr>
                                  <m:t>¬</m:t>
                                </m:r>
                                <m:r>
                                  <a:rPr lang="de-AT" sz="1600" cap="none" spc="25" baseline="0">
                                    <a:effectLst/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oMath>
                            </m:oMathPara>
                          </a14:m>
                          <a:endParaRPr lang="de-AT" sz="2000" cap="none" baseline="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449580" indent="-449580"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600" cap="none" spc="25" baseline="0" dirty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n ist NICHT durch 7 teilbar</a:t>
                          </a:r>
                          <a:endParaRPr lang="de-AT" sz="2000" cap="none" baseline="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449580" indent="-449580"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600" cap="none" spc="25" baseline="0" dirty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de-AT" sz="2000" cap="none" baseline="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449580" indent="-449580"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600" cap="none" spc="25" baseline="0" dirty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de-AT" sz="2000" cap="none" baseline="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449580" indent="-449580"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600" cap="none" spc="25" baseline="0" dirty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de-AT" sz="2000" cap="none" baseline="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687234817"/>
                      </a:ext>
                    </a:extLst>
                  </a:tr>
                  <a:tr h="793968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1600" cap="none" spc="25" baseline="0">
                                    <a:effectLst/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de-AT" sz="1600" cap="none" spc="25" baseline="0">
                                    <a:effectLst/>
                                    <a:latin typeface="Cambria Math" panose="02040503050406030204" pitchFamily="18" charset="0"/>
                                  </a:rPr>
                                  <m:t> ∨</m:t>
                                </m:r>
                                <m:r>
                                  <a:rPr lang="de-AT" sz="1600" cap="none" spc="25" baseline="0">
                                    <a:effectLst/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oMath>
                            </m:oMathPara>
                          </a14:m>
                          <a:endParaRPr lang="de-AT" sz="2000" cap="none" baseline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449580" indent="-449580"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600" cap="none" spc="25" baseline="0" dirty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n ist durch 2 oder durch 7 teilbar (oder durch beide)</a:t>
                          </a:r>
                          <a:endParaRPr lang="de-AT" sz="2000" cap="none" baseline="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449580" indent="-449580"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600" cap="none" spc="25" baseline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de-AT" sz="2000" cap="none" baseline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449580" indent="-449580"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600" cap="none" spc="25" baseline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de-AT" sz="2000" cap="none" baseline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449580" indent="-449580"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600" cap="none" spc="25" baseline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de-AT" sz="2000" cap="none" baseline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971973904"/>
                      </a:ext>
                    </a:extLst>
                  </a:tr>
                  <a:tr h="660926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1600" cap="none" spc="25" baseline="0">
                                    <a:effectLst/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de-AT" sz="1600" cap="none" spc="25" baseline="0">
                                    <a:effectLst/>
                                    <a:latin typeface="Cambria Math" panose="02040503050406030204" pitchFamily="18" charset="0"/>
                                  </a:rPr>
                                  <m:t> ∧</m:t>
                                </m:r>
                                <m:r>
                                  <a:rPr lang="de-AT" sz="1600" cap="none" spc="25" baseline="0">
                                    <a:effectLst/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oMath>
                            </m:oMathPara>
                          </a14:m>
                          <a:endParaRPr lang="de-AT" sz="2000" cap="none" baseline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449580" indent="-449580"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600" cap="none" spc="25" baseline="0" dirty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n ist durch 2 und durch 7 teilbar</a:t>
                          </a:r>
                          <a:endParaRPr lang="de-AT" sz="2000" cap="none" baseline="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449580" indent="-449580"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600" cap="none" spc="25" baseline="0" dirty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de-AT" sz="2000" cap="none" baseline="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449580" indent="-449580"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600" cap="none" spc="25" baseline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de-AT" sz="2000" cap="none" baseline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449580" indent="-449580"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600" cap="none" spc="25" baseline="0" dirty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de-AT" sz="2000" cap="none" baseline="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415255008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elle 4">
                <a:extLst>
                  <a:ext uri="{FF2B5EF4-FFF2-40B4-BE49-F238E27FC236}">
                    <a16:creationId xmlns:a16="http://schemas.microsoft.com/office/drawing/2014/main" id="{A0786401-0824-4EB1-82FA-3C1B499893C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83393589"/>
                  </p:ext>
                </p:extLst>
              </p:nvPr>
            </p:nvGraphicFramePr>
            <p:xfrm>
              <a:off x="641349" y="1247963"/>
              <a:ext cx="10909301" cy="4819462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183753">
                      <a:extLst>
                        <a:ext uri="{9D8B030D-6E8A-4147-A177-3AD203B41FA5}">
                          <a16:colId xmlns:a16="http://schemas.microsoft.com/office/drawing/2014/main" val="787559622"/>
                        </a:ext>
                      </a:extLst>
                    </a:gridCol>
                    <a:gridCol w="5015566">
                      <a:extLst>
                        <a:ext uri="{9D8B030D-6E8A-4147-A177-3AD203B41FA5}">
                          <a16:colId xmlns:a16="http://schemas.microsoft.com/office/drawing/2014/main" val="1739349342"/>
                        </a:ext>
                      </a:extLst>
                    </a:gridCol>
                    <a:gridCol w="1570689">
                      <a:extLst>
                        <a:ext uri="{9D8B030D-6E8A-4147-A177-3AD203B41FA5}">
                          <a16:colId xmlns:a16="http://schemas.microsoft.com/office/drawing/2014/main" val="266345274"/>
                        </a:ext>
                      </a:extLst>
                    </a:gridCol>
                    <a:gridCol w="1508112">
                      <a:extLst>
                        <a:ext uri="{9D8B030D-6E8A-4147-A177-3AD203B41FA5}">
                          <a16:colId xmlns:a16="http://schemas.microsoft.com/office/drawing/2014/main" val="3717605659"/>
                        </a:ext>
                      </a:extLst>
                    </a:gridCol>
                    <a:gridCol w="1631181">
                      <a:extLst>
                        <a:ext uri="{9D8B030D-6E8A-4147-A177-3AD203B41FA5}">
                          <a16:colId xmlns:a16="http://schemas.microsoft.com/office/drawing/2014/main" val="1311575305"/>
                        </a:ext>
                      </a:extLst>
                    </a:gridCol>
                  </a:tblGrid>
                  <a:tr h="840428"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cap="none" spc="25" baseline="0" dirty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Aussage</a:t>
                          </a:r>
                          <a:endParaRPr lang="de-AT" sz="2000" cap="none" baseline="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de-A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4"/>
                          <a:stretch>
                            <a:fillRect l="-394574" t="-725" r="-201163" b="-4753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4"/>
                          <a:stretch>
                            <a:fillRect l="-516599" t="-725" r="-110121" b="-4753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4"/>
                          <a:stretch>
                            <a:fillRect l="-568284" t="-725" r="-1493" b="-47536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15725126"/>
                      </a:ext>
                    </a:extLst>
                  </a:tr>
                  <a:tr h="58512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600" cap="none" spc="25" baseline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A</a:t>
                          </a:r>
                          <a:endParaRPr lang="de-AT" sz="2000" cap="none" baseline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449580" indent="-449580"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600" cap="none" spc="25" baseline="0" dirty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Die Zahl n ist durch 2 teilbar</a:t>
                          </a:r>
                          <a:endParaRPr lang="de-AT" sz="2000" cap="none" baseline="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449580" indent="-449580"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600" cap="none" spc="25" baseline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de-AT" sz="2000" cap="none" baseline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449580" indent="-449580"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600" cap="none" spc="25" baseline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de-AT" sz="2000" cap="none" baseline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449580" indent="-449580"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600" cap="none" spc="25" baseline="0" dirty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de-AT" sz="2000" cap="none" baseline="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833351116"/>
                      </a:ext>
                    </a:extLst>
                  </a:tr>
                  <a:tr h="61367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600" cap="none" spc="25" baseline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B</a:t>
                          </a:r>
                          <a:endParaRPr lang="de-AT" sz="2000" cap="none" baseline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449580" indent="-449580"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600" cap="none" spc="25" baseline="0" dirty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Die Zahl n ist durch 7 teilbar</a:t>
                          </a:r>
                          <a:endParaRPr lang="de-AT" sz="2000" cap="none" baseline="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449580" indent="-449580"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600" cap="none" spc="25" baseline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de-AT" sz="2000" cap="none" baseline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449580" indent="-449580"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600" cap="none" spc="25" baseline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de-AT" sz="2000" cap="none" baseline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449580" indent="-449580"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600" cap="none" spc="25" baseline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de-AT" sz="2000" cap="none" baseline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887711620"/>
                      </a:ext>
                    </a:extLst>
                  </a:tr>
                  <a:tr h="664414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4"/>
                          <a:stretch>
                            <a:fillRect l="-515" t="-308257" r="-824742" b="-32110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449580" indent="-449580"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600" cap="none" spc="25" baseline="0" dirty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n ist NICHT durch 2 teilbar</a:t>
                          </a:r>
                          <a:endParaRPr lang="de-AT" sz="2000" cap="none" baseline="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449580" indent="-449580"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600" cap="none" spc="25" baseline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de-AT" sz="2000" cap="none" baseline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449580" indent="-449580"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600" cap="none" spc="25" baseline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de-AT" sz="2000" cap="none" baseline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449580" indent="-449580"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600" cap="none" spc="25" baseline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de-AT" sz="2000" cap="none" baseline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631674173"/>
                      </a:ext>
                    </a:extLst>
                  </a:tr>
                  <a:tr h="660926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4"/>
                          <a:stretch>
                            <a:fillRect l="-515" t="-408257" r="-824742" b="-22110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449580" indent="-449580"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600" cap="none" spc="25" baseline="0" dirty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n ist NICHT durch 7 teilbar</a:t>
                          </a:r>
                          <a:endParaRPr lang="de-AT" sz="2000" cap="none" baseline="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449580" indent="-449580"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600" cap="none" spc="25" baseline="0" dirty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de-AT" sz="2000" cap="none" baseline="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449580" indent="-449580"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600" cap="none" spc="25" baseline="0" dirty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de-AT" sz="2000" cap="none" baseline="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449580" indent="-449580"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600" cap="none" spc="25" baseline="0" dirty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de-AT" sz="2000" cap="none" baseline="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687234817"/>
                      </a:ext>
                    </a:extLst>
                  </a:tr>
                  <a:tr h="793968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4"/>
                          <a:stretch>
                            <a:fillRect l="-515" t="-426154" r="-824742" b="-853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449580" indent="-449580"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600" cap="none" spc="25" baseline="0" dirty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n ist durch 2 oder durch 7 teilbar (oder durch beide)</a:t>
                          </a:r>
                          <a:endParaRPr lang="de-AT" sz="2000" cap="none" baseline="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449580" indent="-449580"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600" cap="none" spc="25" baseline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de-AT" sz="2000" cap="none" baseline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449580" indent="-449580"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600" cap="none" spc="25" baseline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de-AT" sz="2000" cap="none" baseline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449580" indent="-449580"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600" cap="none" spc="25" baseline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de-AT" sz="2000" cap="none" baseline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971973904"/>
                      </a:ext>
                    </a:extLst>
                  </a:tr>
                  <a:tr h="660926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4"/>
                          <a:stretch>
                            <a:fillRect l="-515" t="-627523" r="-824742" b="-183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449580" indent="-449580"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600" cap="none" spc="25" baseline="0" dirty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n ist durch 2 und durch 7 teilbar</a:t>
                          </a:r>
                          <a:endParaRPr lang="de-AT" sz="2000" cap="none" baseline="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449580" indent="-449580"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600" cap="none" spc="25" baseline="0" dirty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de-AT" sz="2000" cap="none" baseline="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449580" indent="-449580"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600" cap="none" spc="25" baseline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de-AT" sz="2000" cap="none" baseline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449580" indent="-449580"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600" cap="none" spc="25" baseline="0" dirty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de-AT" sz="2000" cap="none" baseline="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415255008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375405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3583805" y="1463138"/>
            <a:ext cx="50243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Beziehungen zwischen Aussagen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62BFFBC1-1A76-43A8-88B3-1B80C9BA32E3}"/>
                  </a:ext>
                </a:extLst>
              </p:cNvPr>
              <p:cNvSpPr txBox="1"/>
              <p:nvPr/>
            </p:nvSpPr>
            <p:spPr>
              <a:xfrm>
                <a:off x="868889" y="2280673"/>
                <a:ext cx="10454222" cy="22966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500"/>
                  </a:spcAft>
                </a:pPr>
                <a:r>
                  <a:rPr lang="de-AT" sz="1800" spc="25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Für zwei Aussagen A und B kann gelten:</a:t>
                </a:r>
                <a:endParaRPr lang="de-AT" sz="2400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500"/>
                  </a:spcAft>
                  <a:buFont typeface="Wingdings" panose="05000000000000000000" pitchFamily="2" charset="2"/>
                  <a:buChar char=""/>
                </a:pPr>
                <a14:m>
                  <m:oMath xmlns:m="http://schemas.openxmlformats.org/officeDocument/2006/math">
                    <m:r>
                      <a:rPr lang="de-AT" sz="1800" b="1" i="1" spc="25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𝑨</m:t>
                    </m:r>
                    <m:r>
                      <a:rPr lang="de-AT" sz="1800" b="1" i="1" spc="25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⇒</m:t>
                    </m:r>
                    <m:r>
                      <a:rPr lang="de-AT" sz="1800" b="1" i="1" spc="25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𝑩</m:t>
                    </m:r>
                  </m:oMath>
                </a14:m>
                <a:r>
                  <a:rPr lang="de-AT" sz="1800" b="1" spc="25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(WENN-DANN-Beziehung oder Implikation):</a:t>
                </a:r>
                <a:br>
                  <a:rPr lang="de-AT" sz="1800" spc="25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</a:br>
                <a:r>
                  <a:rPr lang="de-AT" sz="1800" spc="25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Wenn Aussage A wahr ist, dann ist auch Aussage B wahr.</a:t>
                </a:r>
                <a:br>
                  <a:rPr lang="de-AT" sz="1800" spc="25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</a:br>
                <a:r>
                  <a:rPr lang="de-AT" sz="1800" spc="25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Wenn Aussage A falsch ist, dann kann B wahr oder falsch sein.</a:t>
                </a:r>
                <a:endParaRPr lang="de-AT" sz="2400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457200">
                  <a:lnSpc>
                    <a:spcPct val="115000"/>
                  </a:lnSpc>
                  <a:spcAft>
                    <a:spcPts val="500"/>
                  </a:spcAft>
                </a:pPr>
                <a:r>
                  <a:rPr lang="de-AT" sz="800" spc="25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 </a:t>
                </a:r>
                <a:endParaRPr lang="de-AT" sz="2400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500"/>
                  </a:spcAft>
                  <a:buFont typeface="Wingdings" panose="05000000000000000000" pitchFamily="2" charset="2"/>
                  <a:buChar char=""/>
                </a:pPr>
                <a14:m>
                  <m:oMath xmlns:m="http://schemas.openxmlformats.org/officeDocument/2006/math">
                    <m:r>
                      <a:rPr lang="de-AT" sz="1800" b="1" i="1" spc="25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𝑨</m:t>
                    </m:r>
                    <m:r>
                      <a:rPr lang="de-AT" sz="1800" b="1" i="1" spc="25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⇔</m:t>
                    </m:r>
                    <m:r>
                      <a:rPr lang="de-AT" sz="1800" b="1" i="1" spc="25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𝑩</m:t>
                    </m:r>
                    <m:r>
                      <a:rPr lang="de-AT" sz="1800" b="1" i="1" spc="25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de-AT" sz="1800" b="1" spc="25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(ÄQUIVALENZ):</a:t>
                </a:r>
                <a:br>
                  <a:rPr lang="de-AT" sz="1800" spc="25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</a:br>
                <a:r>
                  <a:rPr lang="de-AT" sz="1800" spc="25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Die Aussagen A und B bedeuten das Gleiche. Sie sind beide wahr oder beide falsch.</a:t>
                </a:r>
                <a:endParaRPr lang="de-AT" sz="2400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62BFFBC1-1A76-43A8-88B3-1B80C9BA32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8889" y="2280673"/>
                <a:ext cx="10454222" cy="2296654"/>
              </a:xfrm>
              <a:prstGeom prst="rect">
                <a:avLst/>
              </a:prstGeom>
              <a:blipFill>
                <a:blip r:embed="rId4"/>
                <a:stretch>
                  <a:fillRect l="-525" t="-1061" b="-318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39048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1F6B623B-A5DF-4065-AB9E-A0C79E134C6A}"/>
                  </a:ext>
                </a:extLst>
              </p:cNvPr>
              <p:cNvSpPr txBox="1"/>
              <p:nvPr/>
            </p:nvSpPr>
            <p:spPr>
              <a:xfrm>
                <a:off x="365500" y="430735"/>
                <a:ext cx="10191750" cy="509735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b="1" spc="25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Bsp. 2) </a:t>
                </a:r>
                <a:r>
                  <a:rPr lang="de-AT" sz="1800" spc="25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Entscheide, ob es sich um eine Implikation oder um eine Äquivalenz-Aussage handelt. Setze das passende Symbol </a:t>
                </a:r>
                <a14:m>
                  <m:oMath xmlns:m="http://schemas.openxmlformats.org/officeDocument/2006/math">
                    <m:r>
                      <a:rPr lang="de-AT" sz="1800" b="0" i="1" spc="25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⇒</m:t>
                    </m:r>
                  </m:oMath>
                </a14:m>
                <a:r>
                  <a:rPr lang="de-AT" sz="1800" spc="25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oder </a:t>
                </a:r>
                <a14:m>
                  <m:oMath xmlns:m="http://schemas.openxmlformats.org/officeDocument/2006/math">
                    <m:r>
                      <a:rPr lang="de-AT" sz="1800" b="0" i="1" spc="25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⇔</m:t>
                    </m:r>
                  </m:oMath>
                </a14:m>
                <a:r>
                  <a:rPr lang="de-AT" sz="1800" spc="25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ein.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de-AT" sz="2400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342900" lvl="0" indent="-342900">
                  <a:lnSpc>
                    <a:spcPct val="130000"/>
                  </a:lnSpc>
                  <a:buFont typeface="+mj-lt"/>
                  <a:buAutoNum type="alphaLcPeriod"/>
                </a:pPr>
                <a:r>
                  <a:rPr lang="de-AT" sz="1800" spc="25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Ein Viereck ist ein Quadrat. _________ Das Viereck hat vier gleich lange Seiten.</a:t>
                </a:r>
              </a:p>
              <a:p>
                <a:pPr marL="342900" lvl="0" indent="-342900">
                  <a:lnSpc>
                    <a:spcPct val="130000"/>
                  </a:lnSpc>
                  <a:buFont typeface="+mj-lt"/>
                  <a:buAutoNum type="alphaLcPeriod"/>
                </a:pPr>
                <a:endParaRPr lang="de-AT" sz="2400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342900" lvl="0" indent="-342900">
                  <a:lnSpc>
                    <a:spcPct val="130000"/>
                  </a:lnSpc>
                  <a:buFont typeface="+mj-lt"/>
                  <a:buAutoNum type="alphaLcPeriod"/>
                </a:pPr>
                <a:endParaRPr lang="de-AT" sz="2400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342900" lvl="0" indent="-342900">
                  <a:lnSpc>
                    <a:spcPct val="130000"/>
                  </a:lnSpc>
                  <a:buFont typeface="+mj-lt"/>
                  <a:buAutoNum type="alphaLcPeriod"/>
                </a:pPr>
                <a:endParaRPr lang="de-AT" sz="2400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342900" lvl="0" indent="-342900">
                  <a:lnSpc>
                    <a:spcPct val="130000"/>
                  </a:lnSpc>
                  <a:buFont typeface="+mj-lt"/>
                  <a:buAutoNum type="alphaLcPeriod"/>
                </a:pPr>
                <a:r>
                  <a:rPr lang="de-AT" sz="1800" spc="25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Die Winkel eines Dreiecks betragen jeweils 60°. ________ Das Dreieck ist gleichseitig.</a:t>
                </a:r>
              </a:p>
              <a:p>
                <a:pPr marL="342900" lvl="0" indent="-342900">
                  <a:lnSpc>
                    <a:spcPct val="130000"/>
                  </a:lnSpc>
                  <a:buFont typeface="+mj-lt"/>
                  <a:buAutoNum type="alphaLcPeriod"/>
                </a:pPr>
                <a:endParaRPr lang="de-AT" spc="25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342900" lvl="0" indent="-342900">
                  <a:lnSpc>
                    <a:spcPct val="130000"/>
                  </a:lnSpc>
                  <a:buFont typeface="+mj-lt"/>
                  <a:buAutoNum type="alphaLcPeriod"/>
                </a:pPr>
                <a:endParaRPr lang="de-AT" sz="2400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342900" lvl="0" indent="-342900">
                  <a:lnSpc>
                    <a:spcPct val="130000"/>
                  </a:lnSpc>
                  <a:buFont typeface="+mj-lt"/>
                  <a:buAutoNum type="alphaLcPeriod"/>
                </a:pPr>
                <a:endParaRPr lang="de-AT" sz="2400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342900" lvl="0" indent="-342900">
                  <a:lnSpc>
                    <a:spcPct val="130000"/>
                  </a:lnSpc>
                  <a:spcAft>
                    <a:spcPts val="1000"/>
                  </a:spcAft>
                  <a:buFont typeface="+mj-lt"/>
                  <a:buAutoNum type="alphaLcPeriod"/>
                </a:pPr>
                <a:r>
                  <a:rPr lang="de-AT" sz="1800" spc="25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Eine Linie hat keinen Anfangs- und Endpunkt. _______ Die Linie ist eine Gerade.</a:t>
                </a:r>
                <a:endParaRPr lang="de-AT" sz="2400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1F6B623B-A5DF-4065-AB9E-A0C79E134C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500" y="430735"/>
                <a:ext cx="10191750" cy="5097357"/>
              </a:xfrm>
              <a:prstGeom prst="rect">
                <a:avLst/>
              </a:prstGeom>
              <a:blipFill>
                <a:blip r:embed="rId4"/>
                <a:stretch>
                  <a:fillRect l="-538" t="-598" b="-95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28775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3463612" y="466400"/>
            <a:ext cx="52647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Allaussagen und Existenzaussagen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13EE2EFE-7F1E-4A52-AE22-970A7C597CDE}"/>
              </a:ext>
            </a:extLst>
          </p:cNvPr>
          <p:cNvSpPr txBox="1"/>
          <p:nvPr/>
        </p:nvSpPr>
        <p:spPr>
          <a:xfrm>
            <a:off x="1576386" y="1238935"/>
            <a:ext cx="90392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1800" spc="2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 sei A(x) eine Aussage über die Zahl x aus einer Grundmenge G (z.B. natürliche Zahlen).</a:t>
            </a:r>
            <a:endParaRPr lang="de-A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A26CDBE3-7E95-4069-A31E-FAA7053A3409}"/>
                  </a:ext>
                </a:extLst>
              </p:cNvPr>
              <p:cNvSpPr txBox="1"/>
              <p:nvPr/>
            </p:nvSpPr>
            <p:spPr>
              <a:xfrm>
                <a:off x="3047998" y="1929127"/>
                <a:ext cx="6096000" cy="138025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5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b="0" i="1" cap="small" spc="25" smtClean="0">
                          <a:solidFill>
                            <a:srgbClr val="00B0F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∀…</m:t>
                      </m:r>
                      <m:r>
                        <a:rPr lang="de-AT" sz="2400" b="0" i="1" cap="small" spc="25" smtClean="0">
                          <a:solidFill>
                            <a:srgbClr val="00B0F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𝐹</m:t>
                      </m:r>
                      <m:r>
                        <a:rPr lang="de-AT" sz="2400" b="0" i="1" cap="small" spc="25" smtClean="0">
                          <a:solidFill>
                            <a:srgbClr val="00B0F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ü</m:t>
                      </m:r>
                      <m:r>
                        <a:rPr lang="de-AT" sz="2400" b="0" i="1" cap="small" spc="25" smtClean="0">
                          <a:solidFill>
                            <a:srgbClr val="00B0F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𝑟</m:t>
                      </m:r>
                      <m:r>
                        <a:rPr lang="de-AT" sz="2400" b="0" i="1" cap="small" spc="25" smtClean="0">
                          <a:solidFill>
                            <a:srgbClr val="00B0F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de-AT" sz="2400" b="0" i="1" cap="small" spc="25" smtClean="0">
                          <a:solidFill>
                            <a:srgbClr val="00B0F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𝑎𝑙𝑙𝑒</m:t>
                      </m:r>
                      <m:r>
                        <a:rPr lang="de-AT" sz="2400" b="0" i="1" cap="small" spc="25" smtClean="0">
                          <a:solidFill>
                            <a:srgbClr val="00B0F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…</m:t>
                      </m:r>
                    </m:oMath>
                  </m:oMathPara>
                </a14:m>
                <a:endParaRPr lang="de-AT" sz="3200" dirty="0">
                  <a:solidFill>
                    <a:srgbClr val="00B0F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5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b="0" i="1" cap="small" spc="25">
                          <a:solidFill>
                            <a:srgbClr val="00B0F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∃…</m:t>
                      </m:r>
                      <m:r>
                        <a:rPr lang="de-AT" sz="2400" b="0" i="1" cap="small" spc="25">
                          <a:solidFill>
                            <a:srgbClr val="00B0F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𝐸𝑠</m:t>
                      </m:r>
                      <m:r>
                        <a:rPr lang="de-AT" sz="2400" b="0" i="1" cap="small" spc="25">
                          <a:solidFill>
                            <a:srgbClr val="00B0F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de-AT" sz="2400" b="0" i="1" cap="small" spc="25">
                          <a:solidFill>
                            <a:srgbClr val="00B0F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𝑒𝑥𝑖𝑠𝑡𝑖𝑒𝑟𝑡</m:t>
                      </m:r>
                      <m:r>
                        <a:rPr lang="de-AT" sz="2400" b="0" i="1" cap="small" spc="25">
                          <a:solidFill>
                            <a:srgbClr val="00B0F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de-AT" sz="2400" b="0" i="1" cap="small" spc="25">
                          <a:solidFill>
                            <a:srgbClr val="00B0F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𝑚𝑖𝑛𝑑𝑒𝑠𝑡𝑒𝑛𝑠</m:t>
                      </m:r>
                      <m:r>
                        <a:rPr lang="de-AT" sz="2400" b="0" i="1" cap="small" spc="25">
                          <a:solidFill>
                            <a:srgbClr val="00B0F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de-AT" sz="2400" b="0" i="1" cap="small" spc="25">
                          <a:solidFill>
                            <a:srgbClr val="00B0F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𝑒𝑖𝑛</m:t>
                      </m:r>
                      <m:r>
                        <a:rPr lang="de-AT" sz="2400" b="0" i="1" cap="small" spc="25">
                          <a:solidFill>
                            <a:srgbClr val="00B0F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…</m:t>
                      </m:r>
                    </m:oMath>
                  </m:oMathPara>
                </a14:m>
                <a:endParaRPr lang="de-AT" sz="3200" dirty="0">
                  <a:solidFill>
                    <a:srgbClr val="00B0F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b="0" i="1" cap="small" spc="25">
                          <a:solidFill>
                            <a:srgbClr val="00B0F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∄…</m:t>
                      </m:r>
                      <m:r>
                        <a:rPr lang="de-AT" sz="2400" b="0" i="1" cap="small" spc="25">
                          <a:solidFill>
                            <a:srgbClr val="00B0F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𝐸𝑠</m:t>
                      </m:r>
                      <m:r>
                        <a:rPr lang="de-AT" sz="2400" b="0" i="1" cap="small" spc="25">
                          <a:solidFill>
                            <a:srgbClr val="00B0F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de-AT" sz="2400" b="0" i="1" cap="small" spc="25">
                          <a:solidFill>
                            <a:srgbClr val="00B0F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𝑒𝑥𝑖𝑠𝑡𝑖𝑒𝑟𝑡</m:t>
                      </m:r>
                      <m:r>
                        <a:rPr lang="de-AT" sz="2400" b="0" i="1" cap="small" spc="25">
                          <a:solidFill>
                            <a:srgbClr val="00B0F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de-AT" sz="2400" b="0" i="1" cap="small" spc="25">
                          <a:solidFill>
                            <a:srgbClr val="00B0F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𝑘𝑒𝑖𝑛</m:t>
                      </m:r>
                      <m:r>
                        <a:rPr lang="de-AT" sz="2400" b="0" i="1" cap="small" spc="25">
                          <a:solidFill>
                            <a:srgbClr val="00B0F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…</m:t>
                      </m:r>
                    </m:oMath>
                  </m:oMathPara>
                </a14:m>
                <a:endParaRPr lang="de-AT" sz="2400" dirty="0">
                  <a:solidFill>
                    <a:srgbClr val="00B0F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A26CDBE3-7E95-4069-A31E-FAA7053A34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7998" y="1929127"/>
                <a:ext cx="6096000" cy="1380250"/>
              </a:xfrm>
              <a:prstGeom prst="rect">
                <a:avLst/>
              </a:prstGeom>
              <a:blipFill>
                <a:blip r:embed="rId4"/>
                <a:stretch>
                  <a:fillRect b="-44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feld 15">
                <a:extLst>
                  <a:ext uri="{FF2B5EF4-FFF2-40B4-BE49-F238E27FC236}">
                    <a16:creationId xmlns:a16="http://schemas.microsoft.com/office/drawing/2014/main" id="{B746E7E3-4C2D-4B14-BBA8-5A24C6CAF098}"/>
                  </a:ext>
                </a:extLst>
              </p:cNvPr>
              <p:cNvSpPr txBox="1"/>
              <p:nvPr/>
            </p:nvSpPr>
            <p:spPr>
              <a:xfrm>
                <a:off x="776287" y="3548624"/>
                <a:ext cx="8367711" cy="77822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342900" lvl="0" indent="-342900">
                  <a:lnSpc>
                    <a:spcPct val="115000"/>
                  </a:lnSpc>
                  <a:spcAft>
                    <a:spcPts val="500"/>
                  </a:spcAft>
                  <a:buFont typeface="Wingdings" panose="05000000000000000000" pitchFamily="2" charset="2"/>
                  <a:buChar char=""/>
                </a:pPr>
                <a:r>
                  <a:rPr lang="de-AT" b="1" u="sng" spc="25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Allaussage</a:t>
                </a:r>
                <a:r>
                  <a:rPr lang="de-AT" spc="25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: Die Aussage A(x) gilt für alle Zahlen x.</a:t>
                </a:r>
                <a:endParaRPr lang="de-AT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742950" lvl="1" indent="-285750">
                  <a:lnSpc>
                    <a:spcPct val="115000"/>
                  </a:lnSpc>
                  <a:spcAft>
                    <a:spcPts val="500"/>
                  </a:spcAft>
                  <a:buFont typeface="Courier New" panose="02070309020205020404" pitchFamily="49" charset="0"/>
                  <a:buChar char="o"/>
                </a:pPr>
                <a:r>
                  <a:rPr lang="de-AT" spc="25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Beispiel: Für alle natürlichen Zahlen x gilt: </a:t>
                </a:r>
                <a14:m>
                  <m:oMath xmlns:m="http://schemas.openxmlformats.org/officeDocument/2006/math">
                    <m:r>
                      <a:rPr lang="de-AT" i="1" spc="25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b="0" i="1" spc="25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≥0</m:t>
                    </m:r>
                  </m:oMath>
                </a14:m>
                <a:r>
                  <a:rPr lang="de-AT" spc="25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     ---   </a:t>
                </a:r>
                <a14:m>
                  <m:oMath xmlns:m="http://schemas.openxmlformats.org/officeDocument/2006/math">
                    <m:r>
                      <a:rPr lang="de-AT" b="0" i="1" spc="25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∀</m:t>
                    </m:r>
                    <m:r>
                      <a:rPr lang="de-AT" b="0" i="1" spc="25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b="0" i="1" spc="25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∈</m:t>
                    </m:r>
                    <m:r>
                      <a:rPr lang="de-AT" b="0" i="1" spc="25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ℕ</m:t>
                    </m:r>
                    <m:r>
                      <a:rPr lang="de-AT" b="0" i="1" spc="25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:</m:t>
                    </m:r>
                    <m:r>
                      <a:rPr lang="de-AT" i="1" spc="25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b="0" i="1" spc="25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≥0</m:t>
                    </m:r>
                  </m:oMath>
                </a14:m>
                <a:endParaRPr lang="de-AT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6" name="Textfeld 15">
                <a:extLst>
                  <a:ext uri="{FF2B5EF4-FFF2-40B4-BE49-F238E27FC236}">
                    <a16:creationId xmlns:a16="http://schemas.microsoft.com/office/drawing/2014/main" id="{B746E7E3-4C2D-4B14-BBA8-5A24C6CAF0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287" y="3548624"/>
                <a:ext cx="8367711" cy="778226"/>
              </a:xfrm>
              <a:prstGeom prst="rect">
                <a:avLst/>
              </a:prstGeom>
              <a:blipFill>
                <a:blip r:embed="rId5"/>
                <a:stretch>
                  <a:fillRect l="-437" t="-781" b="-1093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feld 17">
                <a:extLst>
                  <a:ext uri="{FF2B5EF4-FFF2-40B4-BE49-F238E27FC236}">
                    <a16:creationId xmlns:a16="http://schemas.microsoft.com/office/drawing/2014/main" id="{AA2BAFE1-E17D-4D76-B569-ACAEA7A4567A}"/>
                  </a:ext>
                </a:extLst>
              </p:cNvPr>
              <p:cNvSpPr txBox="1"/>
              <p:nvPr/>
            </p:nvSpPr>
            <p:spPr>
              <a:xfrm>
                <a:off x="776287" y="4863249"/>
                <a:ext cx="9934576" cy="77296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342900" lvl="0" indent="-342900">
                  <a:lnSpc>
                    <a:spcPct val="115000"/>
                  </a:lnSpc>
                  <a:spcAft>
                    <a:spcPts val="500"/>
                  </a:spcAft>
                  <a:buFont typeface="Wingdings" panose="05000000000000000000" pitchFamily="2" charset="2"/>
                  <a:buChar char=""/>
                </a:pPr>
                <a:r>
                  <a:rPr lang="de-AT" b="1" u="sng" spc="25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Existenzaussage</a:t>
                </a:r>
                <a:r>
                  <a:rPr lang="de-AT" spc="25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Es gibt </a:t>
                </a:r>
                <a:r>
                  <a:rPr lang="de-AT" b="1" spc="25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mindestens</a:t>
                </a:r>
                <a:r>
                  <a:rPr lang="de-AT" spc="25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ein x, für die A(x) gilt.</a:t>
                </a:r>
                <a:endParaRPr lang="de-AT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742950" lvl="1" indent="-285750">
                  <a:lnSpc>
                    <a:spcPct val="115000"/>
                  </a:lnSpc>
                  <a:spcAft>
                    <a:spcPts val="500"/>
                  </a:spcAft>
                  <a:buFont typeface="Courier New" panose="02070309020205020404" pitchFamily="49" charset="0"/>
                  <a:buChar char="o"/>
                </a:pPr>
                <a:r>
                  <a:rPr lang="de-AT" spc="25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 gibt mindestens eine ganze Zahl x, für die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AT" i="1" spc="25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b="0" i="1" spc="25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de-AT" b="0" i="1" spc="25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de-AT" b="0" i="1" spc="25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=16</m:t>
                    </m:r>
                  </m:oMath>
                </a14:m>
                <a:r>
                  <a:rPr lang="de-AT" spc="25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gilt.     ---     </a:t>
                </a:r>
                <a14:m>
                  <m:oMath xmlns:m="http://schemas.openxmlformats.org/officeDocument/2006/math">
                    <m:r>
                      <a:rPr lang="de-AT" b="0" i="1" spc="25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∃</m:t>
                    </m:r>
                    <m:r>
                      <a:rPr lang="de-AT" b="0" i="1" spc="25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b="0" i="1" spc="25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∈</m:t>
                    </m:r>
                    <m:r>
                      <a:rPr lang="de-AT" b="0" i="1" spc="25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ℤ</m:t>
                    </m:r>
                    <m:r>
                      <a:rPr lang="de-AT" b="0" i="1" spc="25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:</m:t>
                    </m:r>
                    <m:sSup>
                      <m:sSupPr>
                        <m:ctrlPr>
                          <a:rPr lang="de-AT" i="1" spc="25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b="0" i="1" spc="25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de-AT" b="0" i="1" spc="25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de-AT" b="0" i="1" spc="25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=16</m:t>
                    </m:r>
                  </m:oMath>
                </a14:m>
                <a:endParaRPr lang="de-AT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8" name="Textfeld 17">
                <a:extLst>
                  <a:ext uri="{FF2B5EF4-FFF2-40B4-BE49-F238E27FC236}">
                    <a16:creationId xmlns:a16="http://schemas.microsoft.com/office/drawing/2014/main" id="{AA2BAFE1-E17D-4D76-B569-ACAEA7A456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287" y="4863249"/>
                <a:ext cx="9934576" cy="772969"/>
              </a:xfrm>
              <a:prstGeom prst="rect">
                <a:avLst/>
              </a:prstGeom>
              <a:blipFill>
                <a:blip r:embed="rId6"/>
                <a:stretch>
                  <a:fillRect l="-368" t="-1575" b="-1181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95757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3463612" y="466400"/>
            <a:ext cx="52647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Allaussagen und Existenzaussagen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29283920-6367-40C6-9ACA-5A05971F6C48}"/>
              </a:ext>
            </a:extLst>
          </p:cNvPr>
          <p:cNvSpPr txBox="1"/>
          <p:nvPr/>
        </p:nvSpPr>
        <p:spPr>
          <a:xfrm>
            <a:off x="762000" y="1633185"/>
            <a:ext cx="9810750" cy="10933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500"/>
              </a:spcAft>
              <a:buFont typeface="Wingdings" panose="05000000000000000000" pitchFamily="2" charset="2"/>
              <a:buChar char=""/>
            </a:pPr>
            <a:r>
              <a:rPr lang="de-AT" spc="2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Eine </a:t>
            </a:r>
            <a:r>
              <a:rPr lang="de-AT" b="1" spc="2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Allaussage</a:t>
            </a:r>
            <a:r>
              <a:rPr lang="de-AT" spc="2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kann man </a:t>
            </a:r>
            <a:r>
              <a:rPr lang="de-AT" b="1" spc="2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widerlegen</a:t>
            </a:r>
            <a:r>
              <a:rPr lang="de-AT" spc="2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indem man ein </a:t>
            </a:r>
            <a:r>
              <a:rPr lang="de-AT" b="1" spc="2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Gegenbeispiel</a:t>
            </a:r>
            <a:r>
              <a:rPr lang="de-AT" spc="2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angibt.</a:t>
            </a:r>
            <a:endParaRPr lang="de-AT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500"/>
              </a:spcAft>
              <a:buFont typeface="Courier New" panose="02070309020205020404" pitchFamily="49" charset="0"/>
              <a:buChar char="o"/>
            </a:pPr>
            <a:r>
              <a:rPr lang="de-AT" spc="2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Für alle ganzen Zahlen gilt, dass sie durch 10 teilbar sind! -&gt; FALSCH: Gegenbeispiel: 3 ist nicht durch 10 teilbar!</a:t>
            </a:r>
            <a:endParaRPr lang="de-AT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B5E1601F-F030-4D95-AD77-C3521FEABA15}"/>
                  </a:ext>
                </a:extLst>
              </p:cNvPr>
              <p:cNvSpPr txBox="1"/>
              <p:nvPr/>
            </p:nvSpPr>
            <p:spPr>
              <a:xfrm>
                <a:off x="762000" y="3663442"/>
                <a:ext cx="9144000" cy="109337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342900" lvl="0" indent="-342900">
                  <a:lnSpc>
                    <a:spcPct val="115000"/>
                  </a:lnSpc>
                  <a:spcAft>
                    <a:spcPts val="500"/>
                  </a:spcAft>
                  <a:buFont typeface="Wingdings" panose="05000000000000000000" pitchFamily="2" charset="2"/>
                  <a:buChar char=""/>
                </a:pPr>
                <a:r>
                  <a:rPr lang="de-AT" spc="25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Eine </a:t>
                </a:r>
                <a:r>
                  <a:rPr lang="de-AT" b="1" spc="25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Existenzaussage</a:t>
                </a:r>
                <a:r>
                  <a:rPr lang="de-AT" spc="25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kann man </a:t>
                </a:r>
                <a:r>
                  <a:rPr lang="de-AT" b="1" spc="25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beweisen</a:t>
                </a:r>
                <a:r>
                  <a:rPr lang="de-AT" spc="25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indem man ein </a:t>
                </a:r>
                <a:r>
                  <a:rPr lang="de-AT" b="1" spc="25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Beispiel</a:t>
                </a:r>
                <a:r>
                  <a:rPr lang="de-AT" spc="25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angibt.</a:t>
                </a:r>
                <a:endParaRPr lang="de-AT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742950" lvl="1" indent="-285750">
                  <a:lnSpc>
                    <a:spcPct val="115000"/>
                  </a:lnSpc>
                  <a:spcAft>
                    <a:spcPts val="500"/>
                  </a:spcAft>
                  <a:buFont typeface="Courier New" panose="02070309020205020404" pitchFamily="49" charset="0"/>
                  <a:buChar char="o"/>
                </a:pPr>
                <a:r>
                  <a:rPr lang="de-AT" spc="25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 gibt mindestens eine ganze Zahl x, für die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AT" i="1" spc="25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b="0" i="1" spc="25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de-AT" b="0" i="1" spc="25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de-AT" b="0" i="1" spc="25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=100</m:t>
                    </m:r>
                  </m:oMath>
                </a14:m>
                <a:r>
                  <a:rPr lang="de-AT" spc="25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gilt. </a:t>
                </a:r>
                <a:br>
                  <a:rPr lang="de-AT" spc="25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de-AT" spc="25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Beispiel: x=10 -&gt; </a:t>
                </a:r>
                <a14:m>
                  <m:oMath xmlns:m="http://schemas.openxmlformats.org/officeDocument/2006/math">
                    <m:r>
                      <a:rPr lang="de-AT" b="0" i="1" spc="25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10²=100</m:t>
                    </m:r>
                  </m:oMath>
                </a14:m>
                <a:r>
                  <a:rPr lang="de-AT" spc="25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-&gt; WAHR!</a:t>
                </a:r>
                <a:endParaRPr lang="de-AT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B5E1601F-F030-4D95-AD77-C3521FEABA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3663442"/>
                <a:ext cx="9144000" cy="1093376"/>
              </a:xfrm>
              <a:prstGeom prst="rect">
                <a:avLst/>
              </a:prstGeom>
              <a:blipFill>
                <a:blip r:embed="rId4"/>
                <a:stretch>
                  <a:fillRect l="-400" t="-1117" b="-838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6764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>
            <a:extLst>
              <a:ext uri="{FF2B5EF4-FFF2-40B4-BE49-F238E27FC236}">
                <a16:creationId xmlns:a16="http://schemas.microsoft.com/office/drawing/2014/main" id="{32E139E0-647C-4CE9-85D7-217EE1EBA2B0}"/>
              </a:ext>
            </a:extLst>
          </p:cNvPr>
          <p:cNvSpPr txBox="1"/>
          <p:nvPr/>
        </p:nvSpPr>
        <p:spPr>
          <a:xfrm>
            <a:off x="581025" y="564085"/>
            <a:ext cx="914400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500"/>
              </a:spcAft>
            </a:pPr>
            <a:r>
              <a:rPr lang="de-AT" sz="1800" b="1" spc="2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Bsp. 3) </a:t>
            </a:r>
            <a:r>
              <a:rPr lang="de-AT" sz="1800" spc="2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Begründe anhand eines Beispiels, dass die Existenzaussage wahr ist.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36B5112D-A306-4AAD-BADF-DD83FC537C9B}"/>
                  </a:ext>
                </a:extLst>
              </p:cNvPr>
              <p:cNvSpPr txBox="1"/>
              <p:nvPr/>
            </p:nvSpPr>
            <p:spPr>
              <a:xfrm>
                <a:off x="2105025" y="1141434"/>
                <a:ext cx="6096000" cy="67056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∃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ℤ</m:t>
                      </m:r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:3∙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&gt;</m:t>
                      </m:r>
                      <m:f>
                        <m:f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de-A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36B5112D-A306-4AAD-BADF-DD83FC537C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5025" y="1141434"/>
                <a:ext cx="6096000" cy="67056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3990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681</Words>
  <Application>Microsoft Office PowerPoint</Application>
  <PresentationFormat>Breitbild</PresentationFormat>
  <Paragraphs>85</Paragraphs>
  <Slides>10</Slides>
  <Notes>10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7" baseType="lpstr">
      <vt:lpstr>Calibri</vt:lpstr>
      <vt:lpstr>Cambria Math</vt:lpstr>
      <vt:lpstr>Courier New</vt:lpstr>
      <vt:lpstr>Georgia</vt:lpstr>
      <vt:lpstr>Trebuchet MS</vt:lpstr>
      <vt:lpstr>Wingdings</vt:lpstr>
      <vt:lpstr>Holzart</vt:lpstr>
      <vt:lpstr>Aussagen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127</cp:revision>
  <dcterms:created xsi:type="dcterms:W3CDTF">2020-04-09T06:13:57Z</dcterms:created>
  <dcterms:modified xsi:type="dcterms:W3CDTF">2022-11-03T09:56:01Z</dcterms:modified>
</cp:coreProperties>
</file>