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60" r:id="rId3"/>
    <p:sldId id="343" r:id="rId4"/>
    <p:sldId id="358" r:id="rId5"/>
    <p:sldId id="361" r:id="rId6"/>
    <p:sldId id="3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EC416A62-D079-445D-9907-C1B52B2EA887}"/>
    <pc:docChg chg="custSel delSld modSld">
      <pc:chgData name="Tegischer Lukas" userId="f78daebb-0565-485c-bd0e-1cd035e796ff" providerId="ADAL" clId="{EC416A62-D079-445D-9907-C1B52B2EA887}" dt="2022-04-10T12:38:25.319" v="166" actId="47"/>
      <pc:docMkLst>
        <pc:docMk/>
      </pc:docMkLst>
      <pc:sldChg chg="modSp mod">
        <pc:chgData name="Tegischer Lukas" userId="f78daebb-0565-485c-bd0e-1cd035e796ff" providerId="ADAL" clId="{EC416A62-D079-445D-9907-C1B52B2EA887}" dt="2022-04-10T12:34:05.111" v="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416A62-D079-445D-9907-C1B52B2EA887}" dt="2022-04-10T12:34:05.111" v="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C416A62-D079-445D-9907-C1B52B2EA887}" dt="2022-04-10T12:35:50.443" v="38"/>
        <pc:sldMkLst>
          <pc:docMk/>
          <pc:sldMk cId="3011877641" sldId="343"/>
        </pc:sldMkLst>
        <pc:spChg chg="add mod">
          <ac:chgData name="Tegischer Lukas" userId="f78daebb-0565-485c-bd0e-1cd035e796ff" providerId="ADAL" clId="{EC416A62-D079-445D-9907-C1B52B2EA887}" dt="2022-04-10T12:34:36.044" v="17" actId="14100"/>
          <ac:spMkLst>
            <pc:docMk/>
            <pc:sldMk cId="3011877641" sldId="343"/>
            <ac:spMk id="5" creationId="{A5C17614-986A-4E0B-BAA6-659F67071324}"/>
          </ac:spMkLst>
        </pc:spChg>
        <pc:spChg chg="add mod">
          <ac:chgData name="Tegischer Lukas" userId="f78daebb-0565-485c-bd0e-1cd035e796ff" providerId="ADAL" clId="{EC416A62-D079-445D-9907-C1B52B2EA887}" dt="2022-04-10T12:35:08.692" v="26" actId="1076"/>
          <ac:spMkLst>
            <pc:docMk/>
            <pc:sldMk cId="3011877641" sldId="343"/>
            <ac:spMk id="7" creationId="{245D16B9-A863-4AB1-BB5C-2CE434496B33}"/>
          </ac:spMkLst>
        </pc:spChg>
        <pc:spChg chg="del">
          <ac:chgData name="Tegischer Lukas" userId="f78daebb-0565-485c-bd0e-1cd035e796ff" providerId="ADAL" clId="{EC416A62-D079-445D-9907-C1B52B2EA887}" dt="2022-04-10T12:34:17.888" v="13" actId="478"/>
          <ac:spMkLst>
            <pc:docMk/>
            <pc:sldMk cId="3011877641" sldId="343"/>
            <ac:spMk id="8" creationId="{062B2BC0-4BE7-4C82-9851-867387B255E8}"/>
          </ac:spMkLst>
        </pc:spChg>
        <pc:spChg chg="add mod">
          <ac:chgData name="Tegischer Lukas" userId="f78daebb-0565-485c-bd0e-1cd035e796ff" providerId="ADAL" clId="{EC416A62-D079-445D-9907-C1B52B2EA887}" dt="2022-04-10T12:35:05.719" v="25" actId="1076"/>
          <ac:spMkLst>
            <pc:docMk/>
            <pc:sldMk cId="3011877641" sldId="343"/>
            <ac:spMk id="9" creationId="{A706A5D3-4274-4876-96ED-BE090BB71247}"/>
          </ac:spMkLst>
        </pc:spChg>
        <pc:spChg chg="mod">
          <ac:chgData name="Tegischer Lukas" userId="f78daebb-0565-485c-bd0e-1cd035e796ff" providerId="ADAL" clId="{EC416A62-D079-445D-9907-C1B52B2EA887}" dt="2022-04-10T12:34:15.885" v="12" actId="1076"/>
          <ac:spMkLst>
            <pc:docMk/>
            <pc:sldMk cId="3011877641" sldId="343"/>
            <ac:spMk id="11" creationId="{2EBA8332-A045-4E5F-A9D2-7DBEB09257D9}"/>
          </ac:spMkLst>
        </pc:spChg>
        <pc:spChg chg="add mod">
          <ac:chgData name="Tegischer Lukas" userId="f78daebb-0565-485c-bd0e-1cd035e796ff" providerId="ADAL" clId="{EC416A62-D079-445D-9907-C1B52B2EA887}" dt="2022-04-10T12:35:47.470" v="37" actId="207"/>
          <ac:spMkLst>
            <pc:docMk/>
            <pc:sldMk cId="3011877641" sldId="343"/>
            <ac:spMk id="12" creationId="{6C6B6F5E-B111-45B2-BC08-EFEE25B651F8}"/>
          </ac:spMkLst>
        </pc:spChg>
        <pc:graphicFrameChg chg="add del mod">
          <ac:chgData name="Tegischer Lukas" userId="f78daebb-0565-485c-bd0e-1cd035e796ff" providerId="ADAL" clId="{EC416A62-D079-445D-9907-C1B52B2EA887}" dt="2022-04-10T12:35:23.191" v="30"/>
          <ac:graphicFrameMkLst>
            <pc:docMk/>
            <pc:sldMk cId="3011877641" sldId="343"/>
            <ac:graphicFrameMk id="6" creationId="{AE3D2B92-3D8D-47EC-B6DF-372DA23BAE57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6:02.976" v="40" actId="47"/>
        <pc:sldMkLst>
          <pc:docMk/>
          <pc:sldMk cId="2027001704" sldId="354"/>
        </pc:sldMkLst>
      </pc:sldChg>
      <pc:sldChg chg="del">
        <pc:chgData name="Tegischer Lukas" userId="f78daebb-0565-485c-bd0e-1cd035e796ff" providerId="ADAL" clId="{EC416A62-D079-445D-9907-C1B52B2EA887}" dt="2022-04-10T12:36:01.820" v="39" actId="47"/>
        <pc:sldMkLst>
          <pc:docMk/>
          <pc:sldMk cId="3355507915" sldId="356"/>
        </pc:sldMkLst>
      </pc:sldChg>
      <pc:sldChg chg="del">
        <pc:chgData name="Tegischer Lukas" userId="f78daebb-0565-485c-bd0e-1cd035e796ff" providerId="ADAL" clId="{EC416A62-D079-445D-9907-C1B52B2EA887}" dt="2022-04-10T12:36:04.442" v="41" actId="47"/>
        <pc:sldMkLst>
          <pc:docMk/>
          <pc:sldMk cId="4255472439" sldId="357"/>
        </pc:sldMkLst>
      </pc:sldChg>
      <pc:sldChg chg="addSp delSp modSp mod modAnim">
        <pc:chgData name="Tegischer Lukas" userId="f78daebb-0565-485c-bd0e-1cd035e796ff" providerId="ADAL" clId="{EC416A62-D079-445D-9907-C1B52B2EA887}" dt="2022-04-10T12:38:18.830" v="165" actId="20577"/>
        <pc:sldMkLst>
          <pc:docMk/>
          <pc:sldMk cId="2073840672" sldId="358"/>
        </pc:sldMkLst>
        <pc:spChg chg="add mod">
          <ac:chgData name="Tegischer Lukas" userId="f78daebb-0565-485c-bd0e-1cd035e796ff" providerId="ADAL" clId="{EC416A62-D079-445D-9907-C1B52B2EA887}" dt="2022-04-10T12:38:18.830" v="165" actId="20577"/>
          <ac:spMkLst>
            <pc:docMk/>
            <pc:sldMk cId="2073840672" sldId="358"/>
            <ac:spMk id="4" creationId="{9310EDEE-DE10-4B40-BA8B-F5A6FABE2F6E}"/>
          </ac:spMkLst>
        </pc:spChg>
        <pc:spChg chg="del">
          <ac:chgData name="Tegischer Lukas" userId="f78daebb-0565-485c-bd0e-1cd035e796ff" providerId="ADAL" clId="{EC416A62-D079-445D-9907-C1B52B2EA887}" dt="2022-04-10T12:36:05.599" v="42" actId="478"/>
          <ac:spMkLst>
            <pc:docMk/>
            <pc:sldMk cId="2073840672" sldId="358"/>
            <ac:spMk id="6" creationId="{28B0C1DE-4DC9-429B-8038-904C0F7CC97D}"/>
          </ac:spMkLst>
        </pc:spChg>
        <pc:spChg chg="add mod">
          <ac:chgData name="Tegischer Lukas" userId="f78daebb-0565-485c-bd0e-1cd035e796ff" providerId="ADAL" clId="{EC416A62-D079-445D-9907-C1B52B2EA887}" dt="2022-04-10T12:36:53.598" v="134" actId="1076"/>
          <ac:spMkLst>
            <pc:docMk/>
            <pc:sldMk cId="2073840672" sldId="358"/>
            <ac:spMk id="7" creationId="{F59A62AB-96EF-40BF-8E4D-E679A607183D}"/>
          </ac:spMkLst>
        </pc:spChg>
      </pc:sldChg>
      <pc:sldChg chg="addSp delSp modSp mod">
        <pc:chgData name="Tegischer Lukas" userId="f78daebb-0565-485c-bd0e-1cd035e796ff" providerId="ADAL" clId="{EC416A62-D079-445D-9907-C1B52B2EA887}" dt="2022-04-10T12:38:02.824" v="161" actId="1076"/>
        <pc:sldMkLst>
          <pc:docMk/>
          <pc:sldMk cId="2068084707" sldId="359"/>
        </pc:sldMkLst>
        <pc:spChg chg="del">
          <ac:chgData name="Tegischer Lukas" userId="f78daebb-0565-485c-bd0e-1cd035e796ff" providerId="ADAL" clId="{EC416A62-D079-445D-9907-C1B52B2EA887}" dt="2022-04-10T12:37:10.090" v="137" actId="478"/>
          <ac:spMkLst>
            <pc:docMk/>
            <pc:sldMk cId="2068084707" sldId="359"/>
            <ac:spMk id="4" creationId="{E5C4E0F9-DAE2-4EF6-B6C0-689A2599E4C8}"/>
          </ac:spMkLst>
        </pc:spChg>
        <pc:spChg chg="add mod">
          <ac:chgData name="Tegischer Lukas" userId="f78daebb-0565-485c-bd0e-1cd035e796ff" providerId="ADAL" clId="{EC416A62-D079-445D-9907-C1B52B2EA887}" dt="2022-04-10T12:37:16.377" v="141" actId="14100"/>
          <ac:spMkLst>
            <pc:docMk/>
            <pc:sldMk cId="2068084707" sldId="359"/>
            <ac:spMk id="5" creationId="{4C487D43-FD5D-4641-8FCD-821EC56A2244}"/>
          </ac:spMkLst>
        </pc:spChg>
        <pc:spChg chg="add mod">
          <ac:chgData name="Tegischer Lukas" userId="f78daebb-0565-485c-bd0e-1cd035e796ff" providerId="ADAL" clId="{EC416A62-D079-445D-9907-C1B52B2EA887}" dt="2022-04-10T12:38:02.824" v="161" actId="1076"/>
          <ac:spMkLst>
            <pc:docMk/>
            <pc:sldMk cId="2068084707" sldId="359"/>
            <ac:spMk id="7" creationId="{B790E27A-9FE4-4B43-A8B0-305C32F15C4F}"/>
          </ac:spMkLst>
        </pc:spChg>
        <pc:graphicFrameChg chg="add mod">
          <ac:chgData name="Tegischer Lukas" userId="f78daebb-0565-485c-bd0e-1cd035e796ff" providerId="ADAL" clId="{EC416A62-D079-445D-9907-C1B52B2EA887}" dt="2022-04-10T12:37:46.695" v="156" actId="1076"/>
          <ac:graphicFrameMkLst>
            <pc:docMk/>
            <pc:sldMk cId="2068084707" sldId="359"/>
            <ac:graphicFrameMk id="6" creationId="{49F8CAD6-B0C0-4195-BFC6-44B7B60523AE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8:25.319" v="166" actId="47"/>
        <pc:sldMkLst>
          <pc:docMk/>
          <pc:sldMk cId="530975698" sldId="360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89D104AA-A86A-472C-9A34-FCB18DFB8860}"/>
    <pc:docChg chg="undo custSel addSld delSld modSld">
      <pc:chgData name="Tegischer Lukas" userId="f78daebb-0565-485c-bd0e-1cd035e796ff" providerId="ADAL" clId="{89D104AA-A86A-472C-9A34-FCB18DFB8860}" dt="2022-04-10T12:42:40.614" v="176"/>
      <pc:docMkLst>
        <pc:docMk/>
      </pc:docMkLst>
      <pc:sldChg chg="modSp mod">
        <pc:chgData name="Tegischer Lukas" userId="f78daebb-0565-485c-bd0e-1cd035e796ff" providerId="ADAL" clId="{89D104AA-A86A-472C-9A34-FCB18DFB8860}" dt="2022-04-10T12:39:02.358" v="53" actId="113"/>
        <pc:sldMkLst>
          <pc:docMk/>
          <pc:sldMk cId="336392357" sldId="256"/>
        </pc:sldMkLst>
        <pc:spChg chg="mod">
          <ac:chgData name="Tegischer Lukas" userId="f78daebb-0565-485c-bd0e-1cd035e796ff" providerId="ADAL" clId="{89D104AA-A86A-472C-9A34-FCB18DFB8860}" dt="2022-04-10T12:39:02.358" v="5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9D104AA-A86A-472C-9A34-FCB18DFB8860}" dt="2022-04-10T12:42:40.614" v="176"/>
        <pc:sldMkLst>
          <pc:docMk/>
          <pc:sldMk cId="2073840672" sldId="358"/>
        </pc:sldMkLst>
        <pc:spChg chg="del">
          <ac:chgData name="Tegischer Lukas" userId="f78daebb-0565-485c-bd0e-1cd035e796ff" providerId="ADAL" clId="{89D104AA-A86A-472C-9A34-FCB18DFB8860}" dt="2022-04-10T12:39:32.119" v="55" actId="478"/>
          <ac:spMkLst>
            <pc:docMk/>
            <pc:sldMk cId="2073840672" sldId="358"/>
            <ac:spMk id="4" creationId="{9310EDEE-DE10-4B40-BA8B-F5A6FABE2F6E}"/>
          </ac:spMkLst>
        </pc:spChg>
        <pc:spChg chg="add mod">
          <ac:chgData name="Tegischer Lukas" userId="f78daebb-0565-485c-bd0e-1cd035e796ff" providerId="ADAL" clId="{89D104AA-A86A-472C-9A34-FCB18DFB8860}" dt="2022-04-10T12:40:58.315" v="141" actId="20577"/>
          <ac:spMkLst>
            <pc:docMk/>
            <pc:sldMk cId="2073840672" sldId="358"/>
            <ac:spMk id="5" creationId="{7969B21E-9278-44F9-95C3-4F935F379285}"/>
          </ac:spMkLst>
        </pc:spChg>
        <pc:spChg chg="del">
          <ac:chgData name="Tegischer Lukas" userId="f78daebb-0565-485c-bd0e-1cd035e796ff" providerId="ADAL" clId="{89D104AA-A86A-472C-9A34-FCB18DFB8860}" dt="2022-04-10T12:39:32.971" v="56" actId="478"/>
          <ac:spMkLst>
            <pc:docMk/>
            <pc:sldMk cId="2073840672" sldId="358"/>
            <ac:spMk id="7" creationId="{F59A62AB-96EF-40BF-8E4D-E679A607183D}"/>
          </ac:spMkLst>
        </pc:spChg>
      </pc:sldChg>
      <pc:sldChg chg="del">
        <pc:chgData name="Tegischer Lukas" userId="f78daebb-0565-485c-bd0e-1cd035e796ff" providerId="ADAL" clId="{89D104AA-A86A-472C-9A34-FCB18DFB8860}" dt="2022-04-10T12:42:25.078" v="174" actId="47"/>
        <pc:sldMkLst>
          <pc:docMk/>
          <pc:sldMk cId="2068084707" sldId="359"/>
        </pc:sldMkLst>
      </pc:sldChg>
      <pc:sldChg chg="add">
        <pc:chgData name="Tegischer Lukas" userId="f78daebb-0565-485c-bd0e-1cd035e796ff" providerId="ADAL" clId="{89D104AA-A86A-472C-9A34-FCB18DFB8860}" dt="2022-04-10T12:39:13.486" v="54"/>
        <pc:sldMkLst>
          <pc:docMk/>
          <pc:sldMk cId="2686995499" sldId="360"/>
        </pc:sldMkLst>
      </pc:sldChg>
      <pc:sldChg chg="addSp delSp modSp add mod modAnim">
        <pc:chgData name="Tegischer Lukas" userId="f78daebb-0565-485c-bd0e-1cd035e796ff" providerId="ADAL" clId="{89D104AA-A86A-472C-9A34-FCB18DFB8860}" dt="2022-04-10T12:41:36.666" v="157" actId="1076"/>
        <pc:sldMkLst>
          <pc:docMk/>
          <pc:sldMk cId="2492204269" sldId="361"/>
        </pc:sldMkLst>
        <pc:spChg chg="add mod">
          <ac:chgData name="Tegischer Lukas" userId="f78daebb-0565-485c-bd0e-1cd035e796ff" providerId="ADAL" clId="{89D104AA-A86A-472C-9A34-FCB18DFB8860}" dt="2022-04-10T12:41:36.666" v="157" actId="1076"/>
          <ac:spMkLst>
            <pc:docMk/>
            <pc:sldMk cId="2492204269" sldId="361"/>
            <ac:spMk id="4" creationId="{2FCC063B-229D-4389-B2B8-2F35B324055E}"/>
          </ac:spMkLst>
        </pc:spChg>
        <pc:spChg chg="del">
          <ac:chgData name="Tegischer Lukas" userId="f78daebb-0565-485c-bd0e-1cd035e796ff" providerId="ADAL" clId="{89D104AA-A86A-472C-9A34-FCB18DFB8860}" dt="2022-04-10T12:41:02.656" v="143" actId="478"/>
          <ac:spMkLst>
            <pc:docMk/>
            <pc:sldMk cId="2492204269" sldId="361"/>
            <ac:spMk id="5" creationId="{7969B21E-9278-44F9-95C3-4F935F379285}"/>
          </ac:spMkLst>
        </pc:spChg>
      </pc:sldChg>
      <pc:sldChg chg="addSp delSp modSp add mod setBg delAnim">
        <pc:chgData name="Tegischer Lukas" userId="f78daebb-0565-485c-bd0e-1cd035e796ff" providerId="ADAL" clId="{89D104AA-A86A-472C-9A34-FCB18DFB8860}" dt="2022-04-10T12:42:23.106" v="173" actId="1076"/>
        <pc:sldMkLst>
          <pc:docMk/>
          <pc:sldMk cId="4160871588" sldId="362"/>
        </pc:sldMkLst>
        <pc:spChg chg="del">
          <ac:chgData name="Tegischer Lukas" userId="f78daebb-0565-485c-bd0e-1cd035e796ff" providerId="ADAL" clId="{89D104AA-A86A-472C-9A34-FCB18DFB8860}" dt="2022-04-10T12:41:55.339" v="159" actId="478"/>
          <ac:spMkLst>
            <pc:docMk/>
            <pc:sldMk cId="4160871588" sldId="362"/>
            <ac:spMk id="4" creationId="{2FCC063B-229D-4389-B2B8-2F35B324055E}"/>
          </ac:spMkLst>
        </pc:spChg>
        <pc:spChg chg="add mod">
          <ac:chgData name="Tegischer Lukas" userId="f78daebb-0565-485c-bd0e-1cd035e796ff" providerId="ADAL" clId="{89D104AA-A86A-472C-9A34-FCB18DFB8860}" dt="2022-04-10T12:42:18.116" v="171" actId="115"/>
          <ac:spMkLst>
            <pc:docMk/>
            <pc:sldMk cId="4160871588" sldId="362"/>
            <ac:spMk id="5" creationId="{18FD325F-3ACB-435E-9A5C-27DC3B225F68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0" creationId="{5CCCD99C-7D8E-4797-981B-A22148DEBAD1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2" creationId="{090C743A-8661-482F-9A41-8A7025172C5C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4" creationId="{594477E0-CE85-4388-9987-2E6C9BFECBE2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0" creationId="{301CCA3D-09C4-4799-8E12-8B3D1AF89C34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2" creationId="{E46530D7-1295-44EA-AC4D-6C03FD4CE002}"/>
          </ac:spMkLst>
        </pc:s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16" creationId="{1D10CA79-B03E-42D2-AD45-46B9BA89E128}"/>
          </ac:grpSpMkLst>
        </pc:gr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24" creationId="{EDB830D7-1060-4F9F-B0BF-82A95DA417AF}"/>
          </ac:grpSpMkLst>
        </pc:grpChg>
        <pc:graphicFrameChg chg="add del mod modGraphic">
          <ac:chgData name="Tegischer Lukas" userId="f78daebb-0565-485c-bd0e-1cd035e796ff" providerId="ADAL" clId="{89D104AA-A86A-472C-9A34-FCB18DFB8860}" dt="2022-04-10T12:42:10.726" v="167"/>
          <ac:graphicFrameMkLst>
            <pc:docMk/>
            <pc:sldMk cId="4160871588" sldId="362"/>
            <ac:graphicFrameMk id="3" creationId="{7CA8E667-2D28-40CB-B860-A0DEFD213DBE}"/>
          </ac:graphicFrameMkLst>
        </pc:graphicFrameChg>
        <pc:graphicFrameChg chg="add mod modGraphic">
          <ac:chgData name="Tegischer Lukas" userId="f78daebb-0565-485c-bd0e-1cd035e796ff" providerId="ADAL" clId="{89D104AA-A86A-472C-9A34-FCB18DFB8860}" dt="2022-04-10T12:42:23.106" v="173" actId="1076"/>
          <ac:graphicFrameMkLst>
            <pc:docMk/>
            <pc:sldMk cId="4160871588" sldId="362"/>
            <ac:graphicFrameMk id="19" creationId="{19681E36-5A77-4FEA-95F1-79F53A80F89D}"/>
          </ac:graphicFrameMkLst>
        </pc:graphicFrame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497E14D2-94A2-42E8-B4B6-74A5B7421FCE}"/>
    <pc:docChg chg="custSel delSld modSld">
      <pc:chgData name="Tegischer Lukas" userId="f78daebb-0565-485c-bd0e-1cd035e796ff" providerId="ADAL" clId="{497E14D2-94A2-42E8-B4B6-74A5B7421FCE}" dt="2022-11-04T11:18:47.896" v="2" actId="47"/>
      <pc:docMkLst>
        <pc:docMk/>
      </pc:docMkLst>
      <pc:sldChg chg="delSp mod delAnim">
        <pc:chgData name="Tegischer Lukas" userId="f78daebb-0565-485c-bd0e-1cd035e796ff" providerId="ADAL" clId="{497E14D2-94A2-42E8-B4B6-74A5B7421FCE}" dt="2022-11-04T11:18:45.59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97E14D2-94A2-42E8-B4B6-74A5B7421FCE}" dt="2022-11-04T11:18:45.272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97E14D2-94A2-42E8-B4B6-74A5B7421FCE}" dt="2022-11-04T11:18:45.59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97E14D2-94A2-42E8-B4B6-74A5B7421FCE}" dt="2022-11-04T11:18:47.89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AF644586-7E1A-44D0-B652-36EC19FBC272}"/>
    <pc:docChg chg="undo custSel addSld delSld modSld">
      <pc:chgData name="Tegischer Lukas" userId="f78daebb-0565-485c-bd0e-1cd035e796ff" providerId="ADAL" clId="{AF644586-7E1A-44D0-B652-36EC19FBC272}" dt="2022-04-10T12:31:18.755" v="324" actId="20577"/>
      <pc:docMkLst>
        <pc:docMk/>
      </pc:docMkLst>
      <pc:sldChg chg="modSp mod">
        <pc:chgData name="Tegischer Lukas" userId="f78daebb-0565-485c-bd0e-1cd035e796ff" providerId="ADAL" clId="{AF644586-7E1A-44D0-B652-36EC19FBC272}" dt="2022-04-10T12:31:18.755" v="3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F644586-7E1A-44D0-B652-36EC19FBC272}" dt="2022-04-10T12:31:18.755" v="3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AF644586-7E1A-44D0-B652-36EC19FBC272}" dt="2022-04-10T12:24:20.473" v="113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AF644586-7E1A-44D0-B652-36EC19FBC272}" dt="2022-04-10T12:23:10.070" v="77" actId="478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AF644586-7E1A-44D0-B652-36EC19FBC272}" dt="2022-04-10T12:24:17.397" v="112" actId="1076"/>
          <ac:spMkLst>
            <pc:docMk/>
            <pc:sldMk cId="3011877641" sldId="343"/>
            <ac:spMk id="8" creationId="{062B2BC0-4BE7-4C82-9851-867387B255E8}"/>
          </ac:spMkLst>
        </pc:spChg>
        <pc:spChg chg="del">
          <ac:chgData name="Tegischer Lukas" userId="f78daebb-0565-485c-bd0e-1cd035e796ff" providerId="ADAL" clId="{AF644586-7E1A-44D0-B652-36EC19FBC272}" dt="2022-04-10T12:23:10.817" v="78" actId="478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AF644586-7E1A-44D0-B652-36EC19FBC272}" dt="2022-04-10T12:24:20.473" v="113" actId="1076"/>
          <ac:spMkLst>
            <pc:docMk/>
            <pc:sldMk cId="3011877641" sldId="343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AF644586-7E1A-44D0-B652-36EC19FBC272}" dt="2022-04-10T12:24:13.165" v="111" actId="22"/>
          <ac:spMkLst>
            <pc:docMk/>
            <pc:sldMk cId="3011877641" sldId="343"/>
            <ac:spMk id="12" creationId="{2F6C025E-3B39-4552-B4A6-C559461573F7}"/>
          </ac:spMkLst>
        </pc:spChg>
        <pc:spChg chg="del">
          <ac:chgData name="Tegischer Lukas" userId="f78daebb-0565-485c-bd0e-1cd035e796ff" providerId="ADAL" clId="{AF644586-7E1A-44D0-B652-36EC19FBC272}" dt="2022-04-10T12:23:11.240" v="79" actId="478"/>
          <ac:spMkLst>
            <pc:docMk/>
            <pc:sldMk cId="3011877641" sldId="343"/>
            <ac:spMk id="13" creationId="{947C9136-2AE2-430C-A81B-F91D70464F10}"/>
          </ac:spMkLst>
        </pc:spChg>
        <pc:graphicFrameChg chg="del">
          <ac:chgData name="Tegischer Lukas" userId="f78daebb-0565-485c-bd0e-1cd035e796ff" providerId="ADAL" clId="{AF644586-7E1A-44D0-B652-36EC19FBC272}" dt="2022-04-10T12:23:12.538" v="80" actId="478"/>
          <ac:graphicFrameMkLst>
            <pc:docMk/>
            <pc:sldMk cId="3011877641" sldId="343"/>
            <ac:graphicFrameMk id="4" creationId="{CF723D83-C9C4-425A-828D-DF69CCC380FB}"/>
          </ac:graphicFrameMkLst>
        </pc:graphicFrameChg>
      </pc:sldChg>
      <pc:sldChg chg="addSp delSp modSp mod delAnim modAnim">
        <pc:chgData name="Tegischer Lukas" userId="f78daebb-0565-485c-bd0e-1cd035e796ff" providerId="ADAL" clId="{AF644586-7E1A-44D0-B652-36EC19FBC272}" dt="2022-04-10T12:27:55.111" v="235"/>
        <pc:sldMkLst>
          <pc:docMk/>
          <pc:sldMk cId="2027001704" sldId="354"/>
        </pc:sldMkLst>
        <pc:spChg chg="add mod">
          <ac:chgData name="Tegischer Lukas" userId="f78daebb-0565-485c-bd0e-1cd035e796ff" providerId="ADAL" clId="{AF644586-7E1A-44D0-B652-36EC19FBC272}" dt="2022-04-10T12:26:11.142" v="215" actId="1076"/>
          <ac:spMkLst>
            <pc:docMk/>
            <pc:sldMk cId="2027001704" sldId="354"/>
            <ac:spMk id="6" creationId="{9594199A-A0A2-4EBF-815D-05F09ABD95E7}"/>
          </ac:spMkLst>
        </pc:spChg>
        <pc:spChg chg="del mod">
          <ac:chgData name="Tegischer Lukas" userId="f78daebb-0565-485c-bd0e-1cd035e796ff" providerId="ADAL" clId="{AF644586-7E1A-44D0-B652-36EC19FBC272}" dt="2022-04-10T12:25:57.795" v="207"/>
          <ac:spMkLst>
            <pc:docMk/>
            <pc:sldMk cId="2027001704" sldId="354"/>
            <ac:spMk id="8" creationId="{AF5331AE-5FFC-4203-8634-85E461294223}"/>
          </ac:spMkLst>
        </pc:spChg>
        <pc:spChg chg="add mod">
          <ac:chgData name="Tegischer Lukas" userId="f78daebb-0565-485c-bd0e-1cd035e796ff" providerId="ADAL" clId="{AF644586-7E1A-44D0-B652-36EC19FBC272}" dt="2022-04-10T12:27:52.225" v="234" actId="207"/>
          <ac:spMkLst>
            <pc:docMk/>
            <pc:sldMk cId="2027001704" sldId="354"/>
            <ac:spMk id="9" creationId="{9EC0668A-B987-4C43-AD30-B8441B62886D}"/>
          </ac:spMkLst>
        </pc:spChg>
        <pc:spChg chg="del">
          <ac:chgData name="Tegischer Lukas" userId="f78daebb-0565-485c-bd0e-1cd035e796ff" providerId="ADAL" clId="{AF644586-7E1A-44D0-B652-36EC19FBC272}" dt="2022-04-10T12:25:52.999" v="202" actId="478"/>
          <ac:spMkLst>
            <pc:docMk/>
            <pc:sldMk cId="2027001704" sldId="354"/>
            <ac:spMk id="18" creationId="{87D09E3B-7221-4281-8BF0-CB0D36785B4D}"/>
          </ac:spMkLst>
        </pc:spChg>
        <pc:graphicFrameChg chg="del mod">
          <ac:chgData name="Tegischer Lukas" userId="f78daebb-0565-485c-bd0e-1cd035e796ff" providerId="ADAL" clId="{AF644586-7E1A-44D0-B652-36EC19FBC272}" dt="2022-04-10T12:25:57.795" v="205" actId="478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del">
        <pc:chgData name="Tegischer Lukas" userId="f78daebb-0565-485c-bd0e-1cd035e796ff" providerId="ADAL" clId="{AF644586-7E1A-44D0-B652-36EC19FBC272}" dt="2022-04-10T12:31:00.991" v="323" actId="47"/>
        <pc:sldMkLst>
          <pc:docMk/>
          <pc:sldMk cId="4157754205" sldId="355"/>
        </pc:sldMkLst>
      </pc:sldChg>
      <pc:sldChg chg="addSp delSp modSp add mod delAnim modAnim">
        <pc:chgData name="Tegischer Lukas" userId="f78daebb-0565-485c-bd0e-1cd035e796ff" providerId="ADAL" clId="{AF644586-7E1A-44D0-B652-36EC19FBC272}" dt="2022-04-10T12:25:43.799" v="201"/>
        <pc:sldMkLst>
          <pc:docMk/>
          <pc:sldMk cId="3355507915" sldId="356"/>
        </pc:sldMkLst>
        <pc:spChg chg="add mod">
          <ac:chgData name="Tegischer Lukas" userId="f78daebb-0565-485c-bd0e-1cd035e796ff" providerId="ADAL" clId="{AF644586-7E1A-44D0-B652-36EC19FBC272}" dt="2022-04-10T12:24:58.929" v="178" actId="404"/>
          <ac:spMkLst>
            <pc:docMk/>
            <pc:sldMk cId="3355507915" sldId="356"/>
            <ac:spMk id="5" creationId="{6331C50D-F340-42B3-B0C7-E894AF42C7E6}"/>
          </ac:spMkLst>
        </pc:spChg>
        <pc:spChg chg="add mod">
          <ac:chgData name="Tegischer Lukas" userId="f78daebb-0565-485c-bd0e-1cd035e796ff" providerId="ADAL" clId="{AF644586-7E1A-44D0-B652-36EC19FBC272}" dt="2022-04-10T12:25:31.986" v="197" actId="1076"/>
          <ac:spMkLst>
            <pc:docMk/>
            <pc:sldMk cId="3355507915" sldId="356"/>
            <ac:spMk id="6" creationId="{361F6A40-FDA8-419A-AE72-20B2E08C5B7C}"/>
          </ac:spMkLst>
        </pc:spChg>
        <pc:spChg chg="del">
          <ac:chgData name="Tegischer Lukas" userId="f78daebb-0565-485c-bd0e-1cd035e796ff" providerId="ADAL" clId="{AF644586-7E1A-44D0-B652-36EC19FBC272}" dt="2022-04-10T12:24:41.565" v="164" actId="478"/>
          <ac:spMkLst>
            <pc:docMk/>
            <pc:sldMk cId="3355507915" sldId="356"/>
            <ac:spMk id="8" creationId="{062B2BC0-4BE7-4C82-9851-867387B255E8}"/>
          </ac:spMkLst>
        </pc:spChg>
        <pc:spChg chg="add mod">
          <ac:chgData name="Tegischer Lukas" userId="f78daebb-0565-485c-bd0e-1cd035e796ff" providerId="ADAL" clId="{AF644586-7E1A-44D0-B652-36EC19FBC272}" dt="2022-04-10T12:25:30.086" v="196" actId="1076"/>
          <ac:spMkLst>
            <pc:docMk/>
            <pc:sldMk cId="3355507915" sldId="356"/>
            <ac:spMk id="9" creationId="{C30F98D2-C848-40B9-81D1-DF832C7F14EB}"/>
          </ac:spMkLst>
        </pc:spChg>
        <pc:spChg chg="mod">
          <ac:chgData name="Tegischer Lukas" userId="f78daebb-0565-485c-bd0e-1cd035e796ff" providerId="ADAL" clId="{AF644586-7E1A-44D0-B652-36EC19FBC272}" dt="2022-04-10T12:24:45.860" v="166" actId="1076"/>
          <ac:spMkLst>
            <pc:docMk/>
            <pc:sldMk cId="3355507915" sldId="356"/>
            <ac:spMk id="11" creationId="{2EBA8332-A045-4E5F-A9D2-7DBEB09257D9}"/>
          </ac:spMkLst>
        </pc:spChg>
      </pc:sldChg>
      <pc:sldChg chg="addSp delSp modSp add mod delAnim">
        <pc:chgData name="Tegischer Lukas" userId="f78daebb-0565-485c-bd0e-1cd035e796ff" providerId="ADAL" clId="{AF644586-7E1A-44D0-B652-36EC19FBC272}" dt="2022-04-10T12:29:25.460" v="297" actId="14734"/>
        <pc:sldMkLst>
          <pc:docMk/>
          <pc:sldMk cId="4255472439" sldId="357"/>
        </pc:sldMkLst>
        <pc:spChg chg="add del mod">
          <ac:chgData name="Tegischer Lukas" userId="f78daebb-0565-485c-bd0e-1cd035e796ff" providerId="ADAL" clId="{AF644586-7E1A-44D0-B652-36EC19FBC272}" dt="2022-04-10T12:28:14.292" v="240"/>
          <ac:spMkLst>
            <pc:docMk/>
            <pc:sldMk cId="4255472439" sldId="357"/>
            <ac:spMk id="3" creationId="{918C33C2-2D6D-4CE9-9FA5-F24BE493C995}"/>
          </ac:spMkLst>
        </pc:spChg>
        <pc:spChg chg="del">
          <ac:chgData name="Tegischer Lukas" userId="f78daebb-0565-485c-bd0e-1cd035e796ff" providerId="ADAL" clId="{AF644586-7E1A-44D0-B652-36EC19FBC272}" dt="2022-04-10T12:28:03.184" v="238" actId="478"/>
          <ac:spMkLst>
            <pc:docMk/>
            <pc:sldMk cId="4255472439" sldId="357"/>
            <ac:spMk id="6" creationId="{9594199A-A0A2-4EBF-815D-05F09ABD95E7}"/>
          </ac:spMkLst>
        </pc:spChg>
        <pc:spChg chg="add mod">
          <ac:chgData name="Tegischer Lukas" userId="f78daebb-0565-485c-bd0e-1cd035e796ff" providerId="ADAL" clId="{AF644586-7E1A-44D0-B652-36EC19FBC272}" dt="2022-04-10T12:28:41.817" v="259" actId="14100"/>
          <ac:spMkLst>
            <pc:docMk/>
            <pc:sldMk cId="4255472439" sldId="357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8:01.500" v="237" actId="478"/>
          <ac:spMkLst>
            <pc:docMk/>
            <pc:sldMk cId="4255472439" sldId="357"/>
            <ac:spMk id="9" creationId="{9EC0668A-B987-4C43-AD30-B8441B62886D}"/>
          </ac:spMkLst>
        </pc:spChg>
        <pc:spChg chg="add mod">
          <ac:chgData name="Tegischer Lukas" userId="f78daebb-0565-485c-bd0e-1cd035e796ff" providerId="ADAL" clId="{AF644586-7E1A-44D0-B652-36EC19FBC272}" dt="2022-04-10T12:29:12.173" v="293" actId="20577"/>
          <ac:spMkLst>
            <pc:docMk/>
            <pc:sldMk cId="4255472439" sldId="357"/>
            <ac:spMk id="10" creationId="{F087E488-B9EC-4210-967B-9239F62A26C0}"/>
          </ac:spMkLst>
        </pc:spChg>
        <pc:graphicFrameChg chg="add del mod">
          <ac:chgData name="Tegischer Lukas" userId="f78daebb-0565-485c-bd0e-1cd035e796ff" providerId="ADAL" clId="{AF644586-7E1A-44D0-B652-36EC19FBC272}" dt="2022-04-10T12:28:14.292" v="240"/>
          <ac:graphicFrameMkLst>
            <pc:docMk/>
            <pc:sldMk cId="4255472439" sldId="357"/>
            <ac:graphicFrameMk id="2" creationId="{196AEA27-8853-4C55-989D-E9856B88B8B3}"/>
          </ac:graphicFrameMkLst>
        </pc:graphicFrameChg>
        <pc:graphicFrameChg chg="add mod modGraphic">
          <ac:chgData name="Tegischer Lukas" userId="f78daebb-0565-485c-bd0e-1cd035e796ff" providerId="ADAL" clId="{AF644586-7E1A-44D0-B652-36EC19FBC272}" dt="2022-04-10T12:29:25.460" v="297" actId="14734"/>
          <ac:graphicFrameMkLst>
            <pc:docMk/>
            <pc:sldMk cId="4255472439" sldId="357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29:58.350" v="306" actId="14100"/>
        <pc:sldMkLst>
          <pc:docMk/>
          <pc:sldMk cId="2073840672" sldId="358"/>
        </pc:sldMkLst>
        <pc:spChg chg="add mod">
          <ac:chgData name="Tegischer Lukas" userId="f78daebb-0565-485c-bd0e-1cd035e796ff" providerId="ADAL" clId="{AF644586-7E1A-44D0-B652-36EC19FBC272}" dt="2022-04-10T12:29:58.350" v="306" actId="14100"/>
          <ac:spMkLst>
            <pc:docMk/>
            <pc:sldMk cId="2073840672" sldId="358"/>
            <ac:spMk id="6" creationId="{28B0C1DE-4DC9-429B-8038-904C0F7CC97D}"/>
          </ac:spMkLst>
        </pc:spChg>
        <pc:spChg chg="del">
          <ac:chgData name="Tegischer Lukas" userId="f78daebb-0565-485c-bd0e-1cd035e796ff" providerId="ADAL" clId="{AF644586-7E1A-44D0-B652-36EC19FBC272}" dt="2022-04-10T12:29:48.397" v="301" actId="478"/>
          <ac:spMkLst>
            <pc:docMk/>
            <pc:sldMk cId="2073840672" sldId="358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9:46.844" v="299" actId="478"/>
          <ac:spMkLst>
            <pc:docMk/>
            <pc:sldMk cId="2073840672" sldId="358"/>
            <ac:spMk id="10" creationId="{F087E488-B9EC-4210-967B-9239F62A26C0}"/>
          </ac:spMkLst>
        </pc:spChg>
        <pc:graphicFrameChg chg="del">
          <ac:chgData name="Tegischer Lukas" userId="f78daebb-0565-485c-bd0e-1cd035e796ff" providerId="ADAL" clId="{AF644586-7E1A-44D0-B652-36EC19FBC272}" dt="2022-04-10T12:29:47.719" v="300" actId="478"/>
          <ac:graphicFrameMkLst>
            <pc:docMk/>
            <pc:sldMk cId="2073840672" sldId="358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30:20.883" v="315" actId="20577"/>
        <pc:sldMkLst>
          <pc:docMk/>
          <pc:sldMk cId="2068084707" sldId="359"/>
        </pc:sldMkLst>
        <pc:spChg chg="add mod">
          <ac:chgData name="Tegischer Lukas" userId="f78daebb-0565-485c-bd0e-1cd035e796ff" providerId="ADAL" clId="{AF644586-7E1A-44D0-B652-36EC19FBC272}" dt="2022-04-10T12:30:20.883" v="315" actId="20577"/>
          <ac:spMkLst>
            <pc:docMk/>
            <pc:sldMk cId="2068084707" sldId="359"/>
            <ac:spMk id="4" creationId="{E5C4E0F9-DAE2-4EF6-B6C0-689A2599E4C8}"/>
          </ac:spMkLst>
        </pc:spChg>
        <pc:spChg chg="del">
          <ac:chgData name="Tegischer Lukas" userId="f78daebb-0565-485c-bd0e-1cd035e796ff" providerId="ADAL" clId="{AF644586-7E1A-44D0-B652-36EC19FBC272}" dt="2022-04-10T12:30:07.854" v="308" actId="478"/>
          <ac:spMkLst>
            <pc:docMk/>
            <pc:sldMk cId="2068084707" sldId="359"/>
            <ac:spMk id="6" creationId="{28B0C1DE-4DC9-429B-8038-904C0F7CC97D}"/>
          </ac:spMkLst>
        </pc:spChg>
      </pc:sldChg>
      <pc:sldChg chg="addSp delSp modSp add mod">
        <pc:chgData name="Tegischer Lukas" userId="f78daebb-0565-485c-bd0e-1cd035e796ff" providerId="ADAL" clId="{AF644586-7E1A-44D0-B652-36EC19FBC272}" dt="2022-04-10T12:30:55.513" v="322" actId="5793"/>
        <pc:sldMkLst>
          <pc:docMk/>
          <pc:sldMk cId="530975698" sldId="360"/>
        </pc:sldMkLst>
        <pc:spChg chg="del">
          <ac:chgData name="Tegischer Lukas" userId="f78daebb-0565-485c-bd0e-1cd035e796ff" providerId="ADAL" clId="{AF644586-7E1A-44D0-B652-36EC19FBC272}" dt="2022-04-10T12:30:46.604" v="317" actId="478"/>
          <ac:spMkLst>
            <pc:docMk/>
            <pc:sldMk cId="530975698" sldId="360"/>
            <ac:spMk id="4" creationId="{E5C4E0F9-DAE2-4EF6-B6C0-689A2599E4C8}"/>
          </ac:spMkLst>
        </pc:spChg>
        <pc:spChg chg="add mod">
          <ac:chgData name="Tegischer Lukas" userId="f78daebb-0565-485c-bd0e-1cd035e796ff" providerId="ADAL" clId="{AF644586-7E1A-44D0-B652-36EC19FBC272}" dt="2022-04-10T12:30:55.513" v="322" actId="5793"/>
          <ac:spMkLst>
            <pc:docMk/>
            <pc:sldMk cId="530975698" sldId="360"/>
            <ac:spMk id="5" creationId="{61EAEE6C-70E6-42C7-BC48-E1A7F1157165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0T12:22:14.487" v="124" actId="4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0T12:22:06.957" v="122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01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995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02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Thematik: Ausreißer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Arithmetisches Mittel und Median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7999" y="141764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Zentralmaß: Arithmetisches Mittel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62B2BC0-4BE7-4C82-9851-867387B255E8}"/>
                  </a:ext>
                </a:extLst>
              </p:cNvPr>
              <p:cNvSpPr txBox="1"/>
              <p:nvPr/>
            </p:nvSpPr>
            <p:spPr>
              <a:xfrm>
                <a:off x="966787" y="2552868"/>
                <a:ext cx="10258425" cy="24533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Sind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 einer Datenreihe gegeben, so gilt für das arithmetische Mittel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(Summe aller Werte, dividiert durch die Anzahl)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1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arithmetische Mittel gibt den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mittleren/durchschnittlichen Wert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einer Datenreihe an.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62B2BC0-4BE7-4C82-9851-867387B25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87" y="2552868"/>
                <a:ext cx="10258425" cy="2453300"/>
              </a:xfrm>
              <a:prstGeom prst="rect">
                <a:avLst/>
              </a:prstGeom>
              <a:blipFill>
                <a:blip r:embed="rId3"/>
                <a:stretch>
                  <a:fillRect t="-1244" r="-416" b="-17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99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7999" y="71279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Zentralmaß: Median</a:t>
            </a:r>
            <a:endParaRPr lang="de-AT" sz="2800" dirty="0">
              <a:solidFill>
                <a:srgbClr val="0070C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C17614-986A-4E0B-BAA6-659F67071324}"/>
              </a:ext>
            </a:extLst>
          </p:cNvPr>
          <p:cNvSpPr txBox="1"/>
          <p:nvPr/>
        </p:nvSpPr>
        <p:spPr>
          <a:xfrm>
            <a:off x="542925" y="1362760"/>
            <a:ext cx="1118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 Median (auch Zentralwert genannt) wird bei einer der </a:t>
            </a:r>
            <a:r>
              <a:rPr lang="de-AT" sz="1800" b="1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Größe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nach geordneten Datenreihe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bestimmt: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45D16B9-A863-4AB1-BB5C-2CE434496B33}"/>
                  </a:ext>
                </a:extLst>
              </p:cNvPr>
              <p:cNvSpPr txBox="1"/>
              <p:nvPr/>
            </p:nvSpPr>
            <p:spPr>
              <a:xfrm>
                <a:off x="919161" y="2227191"/>
                <a:ext cx="4029075" cy="16881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Anzahl der Daten: ungerade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Median entspricht dem mittleren Wert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3, 6, 6, 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8, 9, 10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45D16B9-A863-4AB1-BB5C-2CE434496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1" y="2227191"/>
                <a:ext cx="4029075" cy="1688154"/>
              </a:xfrm>
              <a:prstGeom prst="rect">
                <a:avLst/>
              </a:prstGeom>
              <a:blipFill>
                <a:blip r:embed="rId3"/>
                <a:stretch>
                  <a:fillRect l="-1362" t="-144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06A5D3-4274-4876-96ED-BE090BB71247}"/>
                  </a:ext>
                </a:extLst>
              </p:cNvPr>
              <p:cNvSpPr txBox="1"/>
              <p:nvPr/>
            </p:nvSpPr>
            <p:spPr>
              <a:xfrm>
                <a:off x="6134100" y="2227191"/>
                <a:ext cx="6096000" cy="1984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Anzahl der Daten: gerade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Median entspricht dem arithmetischen Mittel aus den mittleren zwei Werten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3, 6, 6, 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9, 10,11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06A5D3-4274-4876-96ED-BE090BB71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0" y="2227191"/>
                <a:ext cx="6096000" cy="1984518"/>
              </a:xfrm>
              <a:prstGeom prst="rect">
                <a:avLst/>
              </a:prstGeom>
              <a:blipFill>
                <a:blip r:embed="rId4"/>
                <a:stretch>
                  <a:fillRect l="-800" t="-12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6C6B6F5E-B111-45B2-BC08-EFEE25B651F8}"/>
              </a:ext>
            </a:extLst>
          </p:cNvPr>
          <p:cNvSpPr txBox="1"/>
          <p:nvPr/>
        </p:nvSpPr>
        <p:spPr>
          <a:xfrm>
            <a:off x="1852611" y="6030010"/>
            <a:ext cx="8486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Ist eine Datenreihe ungeordnet, musst du sie zuerst sortieren.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11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969B21E-9278-44F9-95C3-4F935F379285}"/>
              </a:ext>
            </a:extLst>
          </p:cNvPr>
          <p:cNvSpPr txBox="1"/>
          <p:nvPr/>
        </p:nvSpPr>
        <p:spPr>
          <a:xfrm>
            <a:off x="190500" y="452505"/>
            <a:ext cx="11201400" cy="5618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Datenreihen sind gegeben.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1: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 4, 6, 8, 10, 15      und      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2: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17, 28, 39, 58, 68, 75</a:t>
            </a:r>
          </a:p>
          <a:p>
            <a:pPr>
              <a:lnSpc>
                <a:spcPct val="107000"/>
              </a:lnSpc>
              <a:spcAft>
                <a:spcPts val="500"/>
              </a:spcAft>
            </a:pPr>
            <a:endParaRPr lang="de-AT" sz="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jeweils das arithmetische Mittel und den Median.</a:t>
            </a: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beiden Datenreihen kommt jeweils ein Ausreißer hinzu. Berechne erneut das arithmetische Mittel und den Median.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1: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3, 4, 6, 8, 10, 15,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266    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2: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17, 28, 39, 58, 68, 75,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10 398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fällt dir auf? Welche Auswirkungen hat ein Ausreißer auf das arithmetische Mittel bzw. den Median?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4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FCC063B-229D-4389-B2B8-2F35B324055E}"/>
                  </a:ext>
                </a:extLst>
              </p:cNvPr>
              <p:cNvSpPr txBox="1"/>
              <p:nvPr/>
            </p:nvSpPr>
            <p:spPr>
              <a:xfrm>
                <a:off x="1178719" y="2188671"/>
                <a:ext cx="9834562" cy="20080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gilt: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SzPts val="1000"/>
                  <a:buFont typeface="Wingdings" panose="05000000000000000000" pitchFamily="2" charset="2"/>
                  <a:buChar char=""/>
                  <a:tabLst>
                    <a:tab pos="457200" algn="l"/>
                  </a:tabLst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arithmetische Mittel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wird durch einzelne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Ausreißer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stark beeinflusst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SzPts val="1000"/>
                  <a:buFont typeface="Wingdings" panose="05000000000000000000" pitchFamily="2" charset="2"/>
                  <a:buChar char=""/>
                  <a:tabLst>
                    <a:tab pos="45720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Median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von einem einzelnen Ausreißer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nicht wirklich beeinflusst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Es kann zu einer minimalen Änderung kommen (oder: der Median bleibt gleich).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FCC063B-229D-4389-B2B8-2F35B3240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19" y="2188671"/>
                <a:ext cx="9834562" cy="2008050"/>
              </a:xfrm>
              <a:prstGeom prst="rect">
                <a:avLst/>
              </a:prstGeom>
              <a:blipFill>
                <a:blip r:embed="rId3"/>
                <a:stretch>
                  <a:fillRect l="-1239" t="-2432" b="-48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20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8FD325F-3ACB-435E-9A5C-27DC3B225F68}"/>
              </a:ext>
            </a:extLst>
          </p:cNvPr>
          <p:cNvSpPr txBox="1"/>
          <p:nvPr/>
        </p:nvSpPr>
        <p:spPr>
          <a:xfrm>
            <a:off x="333375" y="27894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Kreuze die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beiden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zutreffenden Aussagen 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elle 18">
                <a:extLst>
                  <a:ext uri="{FF2B5EF4-FFF2-40B4-BE49-F238E27FC236}">
                    <a16:creationId xmlns:a16="http://schemas.microsoft.com/office/drawing/2014/main" id="{19681E36-5A77-4FEA-95F1-79F53A80F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184023"/>
                  </p:ext>
                </p:extLst>
              </p:nvPr>
            </p:nvGraphicFramePr>
            <p:xfrm>
              <a:off x="637769" y="1279696"/>
              <a:ext cx="10916462" cy="384094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697844">
                      <a:extLst>
                        <a:ext uri="{9D8B030D-6E8A-4147-A177-3AD203B41FA5}">
                          <a16:colId xmlns:a16="http://schemas.microsoft.com/office/drawing/2014/main" val="3723288041"/>
                        </a:ext>
                      </a:extLst>
                    </a:gridCol>
                    <a:gridCol w="1218618">
                      <a:extLst>
                        <a:ext uri="{9D8B030D-6E8A-4147-A177-3AD203B41FA5}">
                          <a16:colId xmlns:a16="http://schemas.microsoft.com/office/drawing/2014/main" val="2031124712"/>
                        </a:ext>
                      </a:extLst>
                    </a:gridCol>
                  </a:tblGrid>
                  <a:tr h="89847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Der Median wird durch einen Ausreißer nach oben stärker beeinflusst als das arithmetische Mittel.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7821146"/>
                      </a:ext>
                    </a:extLst>
                  </a:tr>
                  <a:tr h="68132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Das arithmetische Mittel beschreibt den mittleren Wert einer Datenreihe.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08933783"/>
                      </a:ext>
                    </a:extLst>
                  </a:tr>
                  <a:tr h="68132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Ausreißer kann Auswirkungen auf den Median haben.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38499815"/>
                      </a:ext>
                    </a:extLst>
                  </a:tr>
                  <a:tr h="68132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Ausreißer hat große Auswirkungen auf das arithmetische Mittel.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54293185"/>
                      </a:ext>
                    </a:extLst>
                  </a:tr>
                  <a:tr h="89847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Vergrößert man alle Werte einer Datenreihe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ar-AE" sz="2100" b="0" i="1" u="none" strike="noStrike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ar-AE" sz="2100" b="0" i="1" u="none" strike="noStrike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AE" sz="2100" b="0" i="1" u="none" strike="noStrike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ar-AE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um 2, so vergrößert sich der Median nicht.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358394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elle 18">
                <a:extLst>
                  <a:ext uri="{FF2B5EF4-FFF2-40B4-BE49-F238E27FC236}">
                    <a16:creationId xmlns:a16="http://schemas.microsoft.com/office/drawing/2014/main" id="{19681E36-5A77-4FEA-95F1-79F53A80F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184023"/>
                  </p:ext>
                </p:extLst>
              </p:nvPr>
            </p:nvGraphicFramePr>
            <p:xfrm>
              <a:off x="637769" y="1279696"/>
              <a:ext cx="10916462" cy="384094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697844">
                      <a:extLst>
                        <a:ext uri="{9D8B030D-6E8A-4147-A177-3AD203B41FA5}">
                          <a16:colId xmlns:a16="http://schemas.microsoft.com/office/drawing/2014/main" val="3723288041"/>
                        </a:ext>
                      </a:extLst>
                    </a:gridCol>
                    <a:gridCol w="1218618">
                      <a:extLst>
                        <a:ext uri="{9D8B030D-6E8A-4147-A177-3AD203B41FA5}">
                          <a16:colId xmlns:a16="http://schemas.microsoft.com/office/drawing/2014/main" val="2031124712"/>
                        </a:ext>
                      </a:extLst>
                    </a:gridCol>
                  </a:tblGrid>
                  <a:tr h="89847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Der Median wird durch einen Ausreißer nach oben stärker beeinflusst als das arithmetische Mittel.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7821146"/>
                      </a:ext>
                    </a:extLst>
                  </a:tr>
                  <a:tr h="68132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Das arithmetische Mittel beschreibt den mittleren Wert einer Datenreihe.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08933783"/>
                      </a:ext>
                    </a:extLst>
                  </a:tr>
                  <a:tr h="68132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Ausreißer kann Auswirkungen auf den Median haben.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38499815"/>
                      </a:ext>
                    </a:extLst>
                  </a:tr>
                  <a:tr h="681329">
                    <a:tc>
                      <a:txBody>
                        <a:bodyPr/>
                        <a:lstStyle/>
                        <a:p>
                          <a:pPr algn="l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2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Ein Ausreißer hat große Auswirkungen auf das arithmetische Mittel.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54293185"/>
                      </a:ext>
                    </a:extLst>
                  </a:tr>
                  <a:tr h="89847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" t="-327703" r="-12688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3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de-AT" sz="3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9835" marR="129835" marT="18033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358394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087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394</Words>
  <Application>Microsoft Office PowerPoint</Application>
  <PresentationFormat>Breitbild</PresentationFormat>
  <Paragraphs>48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Thematik: Ausreißer Arithmetisches Mittel und Median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2022-11-04T11:18:48Z</dcterms:modified>
</cp:coreProperties>
</file>