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304" r:id="rId4"/>
    <p:sldId id="305" r:id="rId5"/>
    <p:sldId id="306" r:id="rId6"/>
    <p:sldId id="30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4418627-985D-498C-82AF-F3BF86F5AF49}"/>
    <pc:docChg chg="custSel delSld modSld">
      <pc:chgData name="Tegischer Lukas" userId="f78daebb-0565-485c-bd0e-1cd035e796ff" providerId="ADAL" clId="{44418627-985D-498C-82AF-F3BF86F5AF49}" dt="2022-11-03T21:25:53.421" v="9" actId="47"/>
      <pc:docMkLst>
        <pc:docMk/>
      </pc:docMkLst>
      <pc:sldChg chg="delSp mod">
        <pc:chgData name="Tegischer Lukas" userId="f78daebb-0565-485c-bd0e-1cd035e796ff" providerId="ADAL" clId="{44418627-985D-498C-82AF-F3BF86F5AF49}" dt="2022-11-03T21:25:36.59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4418627-985D-498C-82AF-F3BF86F5AF49}" dt="2022-11-03T21:25:36.59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44418627-985D-498C-82AF-F3BF86F5AF49}" dt="2022-11-03T21:25:41.647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44418627-985D-498C-82AF-F3BF86F5AF49}" dt="2022-11-03T21:25:40.276" v="1" actId="478"/>
          <ac:picMkLst>
            <pc:docMk/>
            <pc:sldMk cId="4068653008" sldId="278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44418627-985D-498C-82AF-F3BF86F5AF49}" dt="2022-11-03T21:25:41.647" v="2" actId="478"/>
          <ac:inkMkLst>
            <pc:docMk/>
            <pc:sldMk cId="4068653008" sldId="278"/>
            <ac:inkMk id="4" creationId="{2E38816F-047C-4CCF-89BA-22234E573D09}"/>
          </ac:inkMkLst>
        </pc:inkChg>
      </pc:sldChg>
      <pc:sldChg chg="del">
        <pc:chgData name="Tegischer Lukas" userId="f78daebb-0565-485c-bd0e-1cd035e796ff" providerId="ADAL" clId="{44418627-985D-498C-82AF-F3BF86F5AF49}" dt="2022-11-03T21:25:53.421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4418627-985D-498C-82AF-F3BF86F5AF49}" dt="2022-11-03T21:25:51.749" v="8" actId="478"/>
        <pc:sldMkLst>
          <pc:docMk/>
          <pc:sldMk cId="1040917069" sldId="303"/>
        </pc:sldMkLst>
        <pc:picChg chg="del">
          <ac:chgData name="Tegischer Lukas" userId="f78daebb-0565-485c-bd0e-1cd035e796ff" providerId="ADAL" clId="{44418627-985D-498C-82AF-F3BF86F5AF49}" dt="2022-11-03T21:25:51.749" v="8" actId="478"/>
          <ac:picMkLst>
            <pc:docMk/>
            <pc:sldMk cId="1040917069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4418627-985D-498C-82AF-F3BF86F5AF49}" dt="2022-11-03T21:25:44.163" v="4" actId="478"/>
        <pc:sldMkLst>
          <pc:docMk/>
          <pc:sldMk cId="1897597711" sldId="304"/>
        </pc:sldMkLst>
        <pc:picChg chg="del">
          <ac:chgData name="Tegischer Lukas" userId="f78daebb-0565-485c-bd0e-1cd035e796ff" providerId="ADAL" clId="{44418627-985D-498C-82AF-F3BF86F5AF49}" dt="2022-11-03T21:25:44.163" v="4" actId="478"/>
          <ac:picMkLst>
            <pc:docMk/>
            <pc:sldMk cId="1897597711" sldId="304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44418627-985D-498C-82AF-F3BF86F5AF49}" dt="2022-11-03T21:25:43.353" v="3" actId="478"/>
          <ac:inkMkLst>
            <pc:docMk/>
            <pc:sldMk cId="1897597711" sldId="304"/>
            <ac:inkMk id="4" creationId="{57A0283B-984D-4562-BAD2-E069B6B80D60}"/>
          </ac:inkMkLst>
        </pc:inkChg>
      </pc:sldChg>
      <pc:sldChg chg="delSp mod">
        <pc:chgData name="Tegischer Lukas" userId="f78daebb-0565-485c-bd0e-1cd035e796ff" providerId="ADAL" clId="{44418627-985D-498C-82AF-F3BF86F5AF49}" dt="2022-11-03T21:25:47.296" v="6" actId="478"/>
        <pc:sldMkLst>
          <pc:docMk/>
          <pc:sldMk cId="1337544822" sldId="305"/>
        </pc:sldMkLst>
        <pc:picChg chg="del">
          <ac:chgData name="Tegischer Lukas" userId="f78daebb-0565-485c-bd0e-1cd035e796ff" providerId="ADAL" clId="{44418627-985D-498C-82AF-F3BF86F5AF49}" dt="2022-11-03T21:25:47.296" v="6" actId="478"/>
          <ac:picMkLst>
            <pc:docMk/>
            <pc:sldMk cId="1337544822" sldId="305"/>
            <ac:picMk id="14" creationId="{053D7308-DE5D-4085-8981-CCF5F27D1668}"/>
          </ac:picMkLst>
        </pc:picChg>
        <pc:inkChg chg="del">
          <ac:chgData name="Tegischer Lukas" userId="f78daebb-0565-485c-bd0e-1cd035e796ff" providerId="ADAL" clId="{44418627-985D-498C-82AF-F3BF86F5AF49}" dt="2022-11-03T21:25:46.766" v="5" actId="478"/>
          <ac:inkMkLst>
            <pc:docMk/>
            <pc:sldMk cId="1337544822" sldId="305"/>
            <ac:inkMk id="3" creationId="{2C8C1FF8-6476-4DD7-AC5F-3C3BBE7896EB}"/>
          </ac:inkMkLst>
        </pc:inkChg>
      </pc:sldChg>
      <pc:sldChg chg="delSp mod">
        <pc:chgData name="Tegischer Lukas" userId="f78daebb-0565-485c-bd0e-1cd035e796ff" providerId="ADAL" clId="{44418627-985D-498C-82AF-F3BF86F5AF49}" dt="2022-11-03T21:25:49.651" v="7" actId="478"/>
        <pc:sldMkLst>
          <pc:docMk/>
          <pc:sldMk cId="3023051984" sldId="306"/>
        </pc:sldMkLst>
        <pc:picChg chg="del">
          <ac:chgData name="Tegischer Lukas" userId="f78daebb-0565-485c-bd0e-1cd035e796ff" providerId="ADAL" clId="{44418627-985D-498C-82AF-F3BF86F5AF49}" dt="2022-11-03T21:25:49.651" v="7" actId="478"/>
          <ac:picMkLst>
            <pc:docMk/>
            <pc:sldMk cId="3023051984" sldId="30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04:05.358" v="979" actId="20577"/>
      <pc:docMkLst>
        <pc:docMk/>
      </pc:docMkLst>
      <pc:sldChg chg="modSp">
        <pc:chgData name="Tegischer Lukas" userId="f78daebb-0565-485c-bd0e-1cd035e796ff" providerId="ADAL" clId="{84669522-3933-4BE0-A980-FA0C75AAFB6F}" dt="2021-01-28T14:46:19.994" v="46" actId="207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4:46:19.994" v="46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00:34.946" v="89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00:34.946" v="89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Anim">
        <pc:chgData name="Tegischer Lukas" userId="f78daebb-0565-485c-bd0e-1cd035e796ff" providerId="ADAL" clId="{84669522-3933-4BE0-A980-FA0C75AAFB6F}" dt="2021-01-28T14:56:00.802" v="721"/>
        <pc:sldMkLst>
          <pc:docMk/>
          <pc:sldMk cId="2770695328" sldId="298"/>
        </pc:sldMkLst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delAnim modAnim">
        <pc:chgData name="Tegischer Lukas" userId="f78daebb-0565-485c-bd0e-1cd035e796ff" providerId="ADAL" clId="{84669522-3933-4BE0-A980-FA0C75AAFB6F}" dt="2021-01-28T15:00:29.076" v="873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Anim">
        <pc:chgData name="Tegischer Lukas" userId="f78daebb-0565-485c-bd0e-1cd035e796ff" providerId="ADAL" clId="{84669522-3933-4BE0-A980-FA0C75AAFB6F}" dt="2021-01-28T15:00:26.734" v="872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delAnim">
        <pc:chgData name="Tegischer Lukas" userId="f78daebb-0565-485c-bd0e-1cd035e796ff" providerId="ADAL" clId="{84669522-3933-4BE0-A980-FA0C75AAFB6F}" dt="2021-01-28T15:04:05.358" v="979" actId="20577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9F883AE9-65BF-469B-8167-635EA8DF06D5}"/>
    <pc:docChg chg="undo custSel addSld delSld modSld">
      <pc:chgData name="Tegischer Lukas" userId="f78daebb-0565-485c-bd0e-1cd035e796ff" providerId="ADAL" clId="{9F883AE9-65BF-469B-8167-635EA8DF06D5}" dt="2021-01-28T15:13:55.076" v="360"/>
      <pc:docMkLst>
        <pc:docMk/>
      </pc:docMkLst>
      <pc:sldChg chg="modSp">
        <pc:chgData name="Tegischer Lukas" userId="f78daebb-0565-485c-bd0e-1cd035e796ff" providerId="ADAL" clId="{9F883AE9-65BF-469B-8167-635EA8DF06D5}" dt="2021-01-28T15:06:24.279" v="53" actId="404"/>
        <pc:sldMkLst>
          <pc:docMk/>
          <pc:sldMk cId="336392357" sldId="256"/>
        </pc:sldMkLst>
        <pc:spChg chg="mod">
          <ac:chgData name="Tegischer Lukas" userId="f78daebb-0565-485c-bd0e-1cd035e796ff" providerId="ADAL" clId="{9F883AE9-65BF-469B-8167-635EA8DF06D5}" dt="2021-01-28T15:06:24.279" v="5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9F883AE9-65BF-469B-8167-635EA8DF06D5}" dt="2021-01-28T15:13:10.713" v="35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9F883AE9-65BF-469B-8167-635EA8DF06D5}" dt="2021-01-28T15:13:10.713" v="35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9F883AE9-65BF-469B-8167-635EA8DF06D5}" dt="2021-01-28T15:13:55.076" v="360"/>
        <pc:sldMkLst>
          <pc:docMk/>
          <pc:sldMk cId="2770695328" sldId="298"/>
        </pc:sldMkLst>
        <pc:spChg chg="mod">
          <ac:chgData name="Tegischer Lukas" userId="f78daebb-0565-485c-bd0e-1cd035e796ff" providerId="ADAL" clId="{9F883AE9-65BF-469B-8167-635EA8DF06D5}" dt="2021-01-28T15:06:42.166" v="95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F883AE9-65BF-469B-8167-635EA8DF06D5}" dt="2021-01-28T15:07:57.343" v="190" actId="115"/>
          <ac:spMkLst>
            <pc:docMk/>
            <pc:sldMk cId="2770695328" sldId="298"/>
            <ac:spMk id="3" creationId="{1AED3B3F-3040-4518-B45F-93F0AD55368F}"/>
          </ac:spMkLst>
        </pc:spChg>
        <pc:spChg chg="del mod">
          <ac:chgData name="Tegischer Lukas" userId="f78daebb-0565-485c-bd0e-1cd035e796ff" providerId="ADAL" clId="{9F883AE9-65BF-469B-8167-635EA8DF06D5}" dt="2021-01-28T15:07:46.570" v="187" actId="478"/>
          <ac:spMkLst>
            <pc:docMk/>
            <pc:sldMk cId="2770695328" sldId="298"/>
            <ac:spMk id="4" creationId="{A0B55BB0-9A02-48A5-8A61-4A9C116CA62C}"/>
          </ac:spMkLst>
        </pc:spChg>
        <pc:spChg chg="del">
          <ac:chgData name="Tegischer Lukas" userId="f78daebb-0565-485c-bd0e-1cd035e796ff" providerId="ADAL" clId="{9F883AE9-65BF-469B-8167-635EA8DF06D5}" dt="2021-01-28T15:07:42.959" v="184" actId="478"/>
          <ac:spMkLst>
            <pc:docMk/>
            <pc:sldMk cId="2770695328" sldId="298"/>
            <ac:spMk id="5" creationId="{9F8C9426-8937-47C3-9A01-373FFD8BB2D1}"/>
          </ac:spMkLst>
        </pc:spChg>
        <pc:spChg chg="del">
          <ac:chgData name="Tegischer Lukas" userId="f78daebb-0565-485c-bd0e-1cd035e796ff" providerId="ADAL" clId="{9F883AE9-65BF-469B-8167-635EA8DF06D5}" dt="2021-01-28T15:07:44.365" v="185" actId="478"/>
          <ac:spMkLst>
            <pc:docMk/>
            <pc:sldMk cId="2770695328" sldId="298"/>
            <ac:spMk id="6" creationId="{E1779A83-DD5C-45AB-9F64-ED95EF342875}"/>
          </ac:spMkLst>
        </pc:spChg>
        <pc:spChg chg="add del mod">
          <ac:chgData name="Tegischer Lukas" userId="f78daebb-0565-485c-bd0e-1cd035e796ff" providerId="ADAL" clId="{9F883AE9-65BF-469B-8167-635EA8DF06D5}" dt="2021-01-28T15:08:36.189" v="198" actId="478"/>
          <ac:spMkLst>
            <pc:docMk/>
            <pc:sldMk cId="2770695328" sldId="298"/>
            <ac:spMk id="7" creationId="{C4C6828F-7A0F-4C6A-97B4-8F4C6EEE42A2}"/>
          </ac:spMkLst>
        </pc:spChg>
        <pc:spChg chg="add mod">
          <ac:chgData name="Tegischer Lukas" userId="f78daebb-0565-485c-bd0e-1cd035e796ff" providerId="ADAL" clId="{9F883AE9-65BF-469B-8167-635EA8DF06D5}" dt="2021-01-28T15:08:39.805" v="200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254519575" sldId="299"/>
        </pc:sldMkLst>
        <pc:spChg chg="del">
          <ac:chgData name="Tegischer Lukas" userId="f78daebb-0565-485c-bd0e-1cd035e796ff" providerId="ADAL" clId="{9F883AE9-65BF-469B-8167-635EA8DF06D5}" dt="2021-01-28T15:10:50.567" v="262" actId="478"/>
          <ac:spMkLst>
            <pc:docMk/>
            <pc:sldMk cId="1254519575" sldId="299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10:53.131" v="263" actId="478"/>
          <ac:spMkLst>
            <pc:docMk/>
            <pc:sldMk cId="1254519575" sldId="299"/>
            <ac:spMk id="7" creationId="{CBF9DD02-11FB-4DC4-BABF-94D0A4373DAD}"/>
          </ac:spMkLst>
        </pc:spChg>
        <pc:spChg chg="mod">
          <ac:chgData name="Tegischer Lukas" userId="f78daebb-0565-485c-bd0e-1cd035e796ff" providerId="ADAL" clId="{9F883AE9-65BF-469B-8167-635EA8DF06D5}" dt="2021-01-28T15:11:58.284" v="317" actId="1076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9F883AE9-65BF-469B-8167-635EA8DF06D5}" dt="2021-01-28T15:12:29.812" v="326" actId="1076"/>
          <ac:spMkLst>
            <pc:docMk/>
            <pc:sldMk cId="1254519575" sldId="299"/>
            <ac:spMk id="9" creationId="{29646447-2764-4793-A4D4-AD1D3130CB17}"/>
          </ac:spMkLst>
        </pc:spChg>
        <pc:spChg chg="del mod">
          <ac:chgData name="Tegischer Lukas" userId="f78daebb-0565-485c-bd0e-1cd035e796ff" providerId="ADAL" clId="{9F883AE9-65BF-469B-8167-635EA8DF06D5}" dt="2021-01-28T15:10:56.507" v="265" actId="478"/>
          <ac:spMkLst>
            <pc:docMk/>
            <pc:sldMk cId="1254519575" sldId="299"/>
            <ac:spMk id="10" creationId="{68FB7A0E-2E24-4D49-B3BF-DF67A3832AF9}"/>
          </ac:spMkLst>
        </pc:spChg>
        <pc:spChg chg="add mod">
          <ac:chgData name="Tegischer Lukas" userId="f78daebb-0565-485c-bd0e-1cd035e796ff" providerId="ADAL" clId="{9F883AE9-65BF-469B-8167-635EA8DF06D5}" dt="2021-01-28T15:12:12.972" v="323" actId="1076"/>
          <ac:spMkLst>
            <pc:docMk/>
            <pc:sldMk cId="1254519575" sldId="299"/>
            <ac:spMk id="11" creationId="{AD54BF4B-3E44-4FBA-B385-36402546C4D5}"/>
          </ac:spMkLst>
        </pc:spChg>
        <pc:spChg chg="add mod">
          <ac:chgData name="Tegischer Lukas" userId="f78daebb-0565-485c-bd0e-1cd035e796ff" providerId="ADAL" clId="{9F883AE9-65BF-469B-8167-635EA8DF06D5}" dt="2021-01-28T15:12:11.636" v="322" actId="1076"/>
          <ac:spMkLst>
            <pc:docMk/>
            <pc:sldMk cId="1254519575" sldId="299"/>
            <ac:spMk id="12" creationId="{2F4533C6-D3EE-498A-B53A-B7B0D93C8480}"/>
          </ac:spMkLst>
        </pc:spChg>
      </pc:sldChg>
      <pc:sldChg chg="delSp del modAnim">
        <pc:chgData name="Tegischer Lukas" userId="f78daebb-0565-485c-bd0e-1cd035e796ff" providerId="ADAL" clId="{9F883AE9-65BF-469B-8167-635EA8DF06D5}" dt="2021-01-28T15:12:37.877" v="327" actId="2696"/>
        <pc:sldMkLst>
          <pc:docMk/>
          <pc:sldMk cId="688211844" sldId="300"/>
        </pc:sldMkLst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7" creationId="{CBF9DD02-11FB-4DC4-BABF-94D0A4373DAD}"/>
          </ac:spMkLst>
        </pc:spChg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8" creationId="{AD665923-9A74-4031-AE8B-0B83CA82BDAC}"/>
          </ac:spMkLst>
        </pc:spChg>
      </pc:sldChg>
      <pc:sldChg chg="addSp delSp modSp modTransition">
        <pc:chgData name="Tegischer Lukas" userId="f78daebb-0565-485c-bd0e-1cd035e796ff" providerId="ADAL" clId="{9F883AE9-65BF-469B-8167-635EA8DF06D5}" dt="2021-01-28T15:13:55.076" v="360"/>
        <pc:sldMkLst>
          <pc:docMk/>
          <pc:sldMk cId="723266959" sldId="301"/>
        </pc:sldMkLst>
        <pc:spChg chg="add mod">
          <ac:chgData name="Tegischer Lukas" userId="f78daebb-0565-485c-bd0e-1cd035e796ff" providerId="ADAL" clId="{9F883AE9-65BF-469B-8167-635EA8DF06D5}" dt="2021-01-28T15:13:00.716" v="333" actId="1076"/>
          <ac:spMkLst>
            <pc:docMk/>
            <pc:sldMk cId="723266959" sldId="301"/>
            <ac:spMk id="3" creationId="{7AD738A8-3F21-4AF0-A726-95BB88BD0415}"/>
          </ac:spMkLst>
        </pc:spChg>
        <pc:spChg chg="del">
          <ac:chgData name="Tegischer Lukas" userId="f78daebb-0565-485c-bd0e-1cd035e796ff" providerId="ADAL" clId="{9F883AE9-65BF-469B-8167-635EA8DF06D5}" dt="2021-01-28T15:12:53.018" v="328" actId="478"/>
          <ac:spMkLst>
            <pc:docMk/>
            <pc:sldMk cId="723266959" sldId="301"/>
            <ac:spMk id="5" creationId="{F03A124C-CE1F-423B-BE51-8CB9EF9C0C40}"/>
          </ac:spMkLst>
        </pc:spChg>
      </pc:sldChg>
      <pc:sldChg chg="addSp delSp modSp add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075052286" sldId="302"/>
        </pc:sldMkLst>
        <pc:spChg chg="mod">
          <ac:chgData name="Tegischer Lukas" userId="f78daebb-0565-485c-bd0e-1cd035e796ff" providerId="ADAL" clId="{9F883AE9-65BF-469B-8167-635EA8DF06D5}" dt="2021-01-28T15:08:03.494" v="191" actId="1076"/>
          <ac:spMkLst>
            <pc:docMk/>
            <pc:sldMk cId="1075052286" sldId="302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08:10.889" v="192" actId="478"/>
          <ac:spMkLst>
            <pc:docMk/>
            <pc:sldMk cId="1075052286" sldId="302"/>
            <ac:spMk id="4" creationId="{A0B55BB0-9A02-48A5-8A61-4A9C116CA62C}"/>
          </ac:spMkLst>
        </pc:spChg>
        <pc:spChg chg="mod">
          <ac:chgData name="Tegischer Lukas" userId="f78daebb-0565-485c-bd0e-1cd035e796ff" providerId="ADAL" clId="{9F883AE9-65BF-469B-8167-635EA8DF06D5}" dt="2021-01-28T15:09:20.620" v="20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9F883AE9-65BF-469B-8167-635EA8DF06D5}" dt="2021-01-28T15:10:10.974" v="218" actId="1076"/>
          <ac:spMkLst>
            <pc:docMk/>
            <pc:sldMk cId="1075052286" sldId="302"/>
            <ac:spMk id="6" creationId="{E1779A83-DD5C-45AB-9F64-ED95EF342875}"/>
          </ac:spMkLst>
        </pc:spChg>
        <pc:spChg chg="add mod">
          <ac:chgData name="Tegischer Lukas" userId="f78daebb-0565-485c-bd0e-1cd035e796ff" providerId="ADAL" clId="{9F883AE9-65BF-469B-8167-635EA8DF06D5}" dt="2021-01-28T15:09:57.780" v="217" actId="1076"/>
          <ac:spMkLst>
            <pc:docMk/>
            <pc:sldMk cId="1075052286" sldId="302"/>
            <ac:spMk id="7" creationId="{CFECDF92-B041-4C1A-B8BC-DE08B4B9DEBB}"/>
          </ac:spMkLst>
        </pc:spChg>
        <pc:spChg chg="add del mod">
          <ac:chgData name="Tegischer Lukas" userId="f78daebb-0565-485c-bd0e-1cd035e796ff" providerId="ADAL" clId="{9F883AE9-65BF-469B-8167-635EA8DF06D5}" dt="2021-01-28T15:08:29.436" v="195" actId="478"/>
          <ac:spMkLst>
            <pc:docMk/>
            <pc:sldMk cId="1075052286" sldId="302"/>
            <ac:spMk id="8" creationId="{291F1031-0672-4796-8AC0-16CB1B49E2EE}"/>
          </ac:spMkLst>
        </pc:spChg>
        <pc:spChg chg="add mod">
          <ac:chgData name="Tegischer Lukas" userId="f78daebb-0565-485c-bd0e-1cd035e796ff" providerId="ADAL" clId="{9F883AE9-65BF-469B-8167-635EA8DF06D5}" dt="2021-01-28T15:11:30.526" v="314" actId="207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5206A0DE-E002-4968-8150-9DF7DC2F64A6}"/>
    <pc:docChg chg="custSel addSld delSld modSld">
      <pc:chgData name="Tegischer Lukas" userId="f78daebb-0565-485c-bd0e-1cd035e796ff" providerId="ADAL" clId="{5206A0DE-E002-4968-8150-9DF7DC2F64A6}" dt="2021-01-28T22:32:37.658" v="367" actId="1076"/>
      <pc:docMkLst>
        <pc:docMk/>
      </pc:docMkLst>
      <pc:sldChg chg="modSp">
        <pc:chgData name="Tegischer Lukas" userId="f78daebb-0565-485c-bd0e-1cd035e796ff" providerId="ADAL" clId="{5206A0DE-E002-4968-8150-9DF7DC2F64A6}" dt="2021-01-28T15:26:12.648" v="1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06A0DE-E002-4968-8150-9DF7DC2F64A6}" dt="2021-01-28T15:26:12.648" v="1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5206A0DE-E002-4968-8150-9DF7DC2F64A6}" dt="2021-01-28T22:31:52.680" v="362"/>
        <pc:sldMkLst>
          <pc:docMk/>
          <pc:sldMk cId="4068653008" sldId="278"/>
        </pc:sldMkLst>
        <pc:spChg chg="mod">
          <ac:chgData name="Tegischer Lukas" userId="f78daebb-0565-485c-bd0e-1cd035e796ff" providerId="ADAL" clId="{5206A0DE-E002-4968-8150-9DF7DC2F64A6}" dt="2021-01-28T17:58:16.727" v="24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7:58:13.696" v="241" actId="1076"/>
          <ac:spMkLst>
            <pc:docMk/>
            <pc:sldMk cId="4068653008" sldId="278"/>
            <ac:spMk id="3" creationId="{CF594BC8-6218-457E-B035-86A5C27EF2DF}"/>
          </ac:spMkLst>
        </pc:spChg>
        <pc:graphicFrameChg chg="del mod">
          <ac:chgData name="Tegischer Lukas" userId="f78daebb-0565-485c-bd0e-1cd035e796ff" providerId="ADAL" clId="{5206A0DE-E002-4968-8150-9DF7DC2F64A6}" dt="2021-01-28T15:23:35.655" v="93" actId="478"/>
          <ac:graphicFrameMkLst>
            <pc:docMk/>
            <pc:sldMk cId="4068653008" sldId="278"/>
            <ac:graphicFrameMk id="6" creationId="{8D1A3FD3-315C-42C0-BF88-D0392456755C}"/>
          </ac:graphicFrameMkLst>
        </pc:graphicFrameChg>
        <pc:inkChg chg="add">
          <ac:chgData name="Tegischer Lukas" userId="f78daebb-0565-485c-bd0e-1cd035e796ff" providerId="ADAL" clId="{5206A0DE-E002-4968-8150-9DF7DC2F64A6}" dt="2021-01-28T22:31:52.680" v="362"/>
          <ac:inkMkLst>
            <pc:docMk/>
            <pc:sldMk cId="4068653008" sldId="278"/>
            <ac:inkMk id="4" creationId="{2E38816F-047C-4CCF-89BA-22234E573D09}"/>
          </ac:inkMkLst>
        </pc:inkChg>
      </pc:sldChg>
      <pc:sldChg chg="modSp">
        <pc:chgData name="Tegischer Lukas" userId="f78daebb-0565-485c-bd0e-1cd035e796ff" providerId="ADAL" clId="{5206A0DE-E002-4968-8150-9DF7DC2F64A6}" dt="2021-01-28T18:00:06.040" v="339" actId="113"/>
        <pc:sldMkLst>
          <pc:docMk/>
          <pc:sldMk cId="3932101437" sldId="291"/>
        </pc:sldMkLst>
        <pc:spChg chg="mod">
          <ac:chgData name="Tegischer Lukas" userId="f78daebb-0565-485c-bd0e-1cd035e796ff" providerId="ADAL" clId="{5206A0DE-E002-4968-8150-9DF7DC2F64A6}" dt="2021-01-28T18:00:06.040" v="339" actId="113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206A0DE-E002-4968-8150-9DF7DC2F64A6}" dt="2021-01-28T17:59:45.718" v="277" actId="2696"/>
        <pc:sldMkLst>
          <pc:docMk/>
          <pc:sldMk cId="2770695328" sldId="298"/>
        </pc:sldMkLst>
      </pc:sldChg>
      <pc:sldChg chg="del">
        <pc:chgData name="Tegischer Lukas" userId="f78daebb-0565-485c-bd0e-1cd035e796ff" providerId="ADAL" clId="{5206A0DE-E002-4968-8150-9DF7DC2F64A6}" dt="2021-01-28T17:59:45.790" v="279" actId="2696"/>
        <pc:sldMkLst>
          <pc:docMk/>
          <pc:sldMk cId="1254519575" sldId="299"/>
        </pc:sldMkLst>
      </pc:sldChg>
      <pc:sldChg chg="del">
        <pc:chgData name="Tegischer Lukas" userId="f78daebb-0565-485c-bd0e-1cd035e796ff" providerId="ADAL" clId="{5206A0DE-E002-4968-8150-9DF7DC2F64A6}" dt="2021-01-28T17:59:45.823" v="280" actId="2696"/>
        <pc:sldMkLst>
          <pc:docMk/>
          <pc:sldMk cId="723266959" sldId="301"/>
        </pc:sldMkLst>
      </pc:sldChg>
      <pc:sldChg chg="del">
        <pc:chgData name="Tegischer Lukas" userId="f78daebb-0565-485c-bd0e-1cd035e796ff" providerId="ADAL" clId="{5206A0DE-E002-4968-8150-9DF7DC2F64A6}" dt="2021-01-28T17:59:45.753" v="278" actId="2696"/>
        <pc:sldMkLst>
          <pc:docMk/>
          <pc:sldMk cId="1075052286" sldId="302"/>
        </pc:sldMkLst>
      </pc:sldChg>
      <pc:sldChg chg="addSp delSp add modTransition">
        <pc:chgData name="Tegischer Lukas" userId="f78daebb-0565-485c-bd0e-1cd035e796ff" providerId="ADAL" clId="{5206A0DE-E002-4968-8150-9DF7DC2F64A6}" dt="2021-01-28T18:00:24.308" v="341"/>
        <pc:sldMkLst>
          <pc:docMk/>
          <pc:sldMk cId="1040917069" sldId="303"/>
        </pc:sldMkLst>
        <pc:spChg chg="del">
          <ac:chgData name="Tegischer Lukas" userId="f78daebb-0565-485c-bd0e-1cd035e796ff" providerId="ADAL" clId="{5206A0DE-E002-4968-8150-9DF7DC2F64A6}" dt="2021-01-28T15:27:47.364" v="153" actId="478"/>
          <ac:spMkLst>
            <pc:docMk/>
            <pc:sldMk cId="1040917069" sldId="303"/>
            <ac:spMk id="3" creationId="{CF594BC8-6218-457E-B035-86A5C27EF2DF}"/>
          </ac:spMkLst>
        </pc:spChg>
        <pc:picChg chg="add">
          <ac:chgData name="Tegischer Lukas" userId="f78daebb-0565-485c-bd0e-1cd035e796ff" providerId="ADAL" clId="{5206A0DE-E002-4968-8150-9DF7DC2F64A6}" dt="2021-01-28T15:27:47.807" v="154"/>
          <ac:picMkLst>
            <pc:docMk/>
            <pc:sldMk cId="1040917069" sldId="303"/>
            <ac:picMk id="4" creationId="{9DC2D837-4F75-4B35-A7FD-8551CAFB8398}"/>
          </ac:picMkLst>
        </pc:picChg>
      </pc:sldChg>
      <pc:sldChg chg="addSp delSp modSp add modTransition modAnim">
        <pc:chgData name="Tegischer Lukas" userId="f78daebb-0565-485c-bd0e-1cd035e796ff" providerId="ADAL" clId="{5206A0DE-E002-4968-8150-9DF7DC2F64A6}" dt="2021-01-28T22:31:52.680" v="362"/>
        <pc:sldMkLst>
          <pc:docMk/>
          <pc:sldMk cId="1897597711" sldId="304"/>
        </pc:sldMkLst>
        <pc:spChg chg="mod">
          <ac:chgData name="Tegischer Lukas" userId="f78daebb-0565-485c-bd0e-1cd035e796ff" providerId="ADAL" clId="{5206A0DE-E002-4968-8150-9DF7DC2F64A6}" dt="2021-01-28T15:28:40.096" v="209" actId="20577"/>
          <ac:spMkLst>
            <pc:docMk/>
            <pc:sldMk cId="1897597711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206A0DE-E002-4968-8150-9DF7DC2F64A6}" dt="2021-01-28T18:01:24.169" v="347" actId="403"/>
          <ac:spMkLst>
            <pc:docMk/>
            <pc:sldMk cId="1897597711" sldId="304"/>
            <ac:spMk id="3" creationId="{3F1EE54D-6A6F-4857-876C-8B2364EA6FE8}"/>
          </ac:spMkLst>
        </pc:spChg>
        <pc:spChg chg="del">
          <ac:chgData name="Tegischer Lukas" userId="f78daebb-0565-485c-bd0e-1cd035e796ff" providerId="ADAL" clId="{5206A0DE-E002-4968-8150-9DF7DC2F64A6}" dt="2021-01-28T15:28:41.997" v="210" actId="478"/>
          <ac:spMkLst>
            <pc:docMk/>
            <pc:sldMk cId="1897597711" sldId="304"/>
            <ac:spMk id="3" creationId="{CF594BC8-6218-457E-B035-86A5C27EF2DF}"/>
          </ac:spMkLst>
        </pc:spChg>
        <pc:spChg chg="add del mod">
          <ac:chgData name="Tegischer Lukas" userId="f78daebb-0565-485c-bd0e-1cd035e796ff" providerId="ADAL" clId="{5206A0DE-E002-4968-8150-9DF7DC2F64A6}" dt="2021-01-28T18:01:19.935" v="343" actId="478"/>
          <ac:spMkLst>
            <pc:docMk/>
            <pc:sldMk cId="1897597711" sldId="304"/>
            <ac:spMk id="4" creationId="{75F7837F-BFB2-48FE-BD0A-17EC2EF89D64}"/>
          </ac:spMkLst>
        </pc:spChg>
        <pc:picChg chg="add mod">
          <ac:chgData name="Tegischer Lukas" userId="f78daebb-0565-485c-bd0e-1cd035e796ff" providerId="ADAL" clId="{5206A0DE-E002-4968-8150-9DF7DC2F64A6}" dt="2021-01-28T15:29:04.795" v="221" actId="1076"/>
          <ac:picMkLst>
            <pc:docMk/>
            <pc:sldMk cId="1897597711" sldId="304"/>
            <ac:picMk id="6" creationId="{97623D5D-23BA-4B8F-A602-8AADC914B8A8}"/>
          </ac:picMkLst>
        </pc:picChg>
        <pc:inkChg chg="add">
          <ac:chgData name="Tegischer Lukas" userId="f78daebb-0565-485c-bd0e-1cd035e796ff" providerId="ADAL" clId="{5206A0DE-E002-4968-8150-9DF7DC2F64A6}" dt="2021-01-28T22:31:52.680" v="362"/>
          <ac:inkMkLst>
            <pc:docMk/>
            <pc:sldMk cId="1897597711" sldId="304"/>
            <ac:inkMk id="4" creationId="{57A0283B-984D-4562-BAD2-E069B6B80D60}"/>
          </ac:inkMkLst>
        </pc:inkChg>
      </pc:sldChg>
      <pc:sldChg chg="addSp delSp modSp add modTransition delAnim modAnim">
        <pc:chgData name="Tegischer Lukas" userId="f78daebb-0565-485c-bd0e-1cd035e796ff" providerId="ADAL" clId="{5206A0DE-E002-4968-8150-9DF7DC2F64A6}" dt="2021-01-28T22:32:37.658" v="367" actId="1076"/>
        <pc:sldMkLst>
          <pc:docMk/>
          <pc:sldMk cId="1337544822" sldId="305"/>
        </pc:sldMkLst>
        <pc:spChg chg="mod">
          <ac:chgData name="Tegischer Lukas" userId="f78daebb-0565-485c-bd0e-1cd035e796ff" providerId="ADAL" clId="{5206A0DE-E002-4968-8150-9DF7DC2F64A6}" dt="2021-01-28T15:29:17.632" v="226" actId="20577"/>
          <ac:spMkLst>
            <pc:docMk/>
            <pc:sldMk cId="1337544822" sldId="305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5206A0DE-E002-4968-8150-9DF7DC2F64A6}" dt="2021-01-28T18:01:33.376" v="348" actId="478"/>
          <ac:spMkLst>
            <pc:docMk/>
            <pc:sldMk cId="1337544822" sldId="305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39.562" v="353" actId="403"/>
          <ac:spMkLst>
            <pc:docMk/>
            <pc:sldMk cId="1337544822" sldId="305"/>
            <ac:spMk id="4" creationId="{29C03788-0575-46C3-AFE3-11F6852A1470}"/>
          </ac:spMkLst>
        </pc:spChg>
        <pc:spChg chg="del">
          <ac:chgData name="Tegischer Lukas" userId="f78daebb-0565-485c-bd0e-1cd035e796ff" providerId="ADAL" clId="{5206A0DE-E002-4968-8150-9DF7DC2F64A6}" dt="2021-01-28T15:29:28.427" v="227" actId="478"/>
          <ac:spMkLst>
            <pc:docMk/>
            <pc:sldMk cId="1337544822" sldId="305"/>
            <ac:spMk id="4" creationId="{75F7837F-BFB2-48FE-BD0A-17EC2EF89D64}"/>
          </ac:spMkLst>
        </pc:spChg>
        <pc:picChg chg="del">
          <ac:chgData name="Tegischer Lukas" userId="f78daebb-0565-485c-bd0e-1cd035e796ff" providerId="ADAL" clId="{5206A0DE-E002-4968-8150-9DF7DC2F64A6}" dt="2021-01-28T22:32:31.742" v="363" actId="478"/>
          <ac:picMkLst>
            <pc:docMk/>
            <pc:sldMk cId="1337544822" sldId="305"/>
            <ac:picMk id="6" creationId="{97623D5D-23BA-4B8F-A602-8AADC914B8A8}"/>
          </ac:picMkLst>
        </pc:picChg>
        <pc:picChg chg="add mod">
          <ac:chgData name="Tegischer Lukas" userId="f78daebb-0565-485c-bd0e-1cd035e796ff" providerId="ADAL" clId="{5206A0DE-E002-4968-8150-9DF7DC2F64A6}" dt="2021-01-28T22:32:37.658" v="367" actId="1076"/>
          <ac:picMkLst>
            <pc:docMk/>
            <pc:sldMk cId="1337544822" sldId="305"/>
            <ac:picMk id="7" creationId="{4B3FFD7A-C575-406D-80FE-9F2B18E182FF}"/>
          </ac:picMkLst>
        </pc:picChg>
        <pc:inkChg chg="add">
          <ac:chgData name="Tegischer Lukas" userId="f78daebb-0565-485c-bd0e-1cd035e796ff" providerId="ADAL" clId="{5206A0DE-E002-4968-8150-9DF7DC2F64A6}" dt="2021-01-28T22:31:52.680" v="362"/>
          <ac:inkMkLst>
            <pc:docMk/>
            <pc:sldMk cId="1337544822" sldId="305"/>
            <ac:inkMk id="3" creationId="{2C8C1FF8-6476-4DD7-AC5F-3C3BBE7896EB}"/>
          </ac:inkMkLst>
        </pc:inkChg>
      </pc:sldChg>
      <pc:sldChg chg="addSp delSp modSp add modTransition delAnim modAnim">
        <pc:chgData name="Tegischer Lukas" userId="f78daebb-0565-485c-bd0e-1cd035e796ff" providerId="ADAL" clId="{5206A0DE-E002-4968-8150-9DF7DC2F64A6}" dt="2021-01-28T18:01:53.280" v="358" actId="1076"/>
        <pc:sldMkLst>
          <pc:docMk/>
          <pc:sldMk cId="3023051984" sldId="306"/>
        </pc:sldMkLst>
        <pc:spChg chg="mod">
          <ac:chgData name="Tegischer Lukas" userId="f78daebb-0565-485c-bd0e-1cd035e796ff" providerId="ADAL" clId="{5206A0DE-E002-4968-8150-9DF7DC2F64A6}" dt="2021-01-28T17:58:27.100" v="259" actId="20577"/>
          <ac:spMkLst>
            <pc:docMk/>
            <pc:sldMk cId="3023051984" sldId="306"/>
            <ac:spMk id="2" creationId="{00000000-0000-0000-0000-000000000000}"/>
          </ac:spMkLst>
        </pc:spChg>
        <pc:spChg chg="del mod">
          <ac:chgData name="Tegischer Lukas" userId="f78daebb-0565-485c-bd0e-1cd035e796ff" providerId="ADAL" clId="{5206A0DE-E002-4968-8150-9DF7DC2F64A6}" dt="2021-01-28T18:01:48.110" v="354" actId="478"/>
          <ac:spMkLst>
            <pc:docMk/>
            <pc:sldMk cId="3023051984" sldId="306"/>
            <ac:spMk id="3" creationId="{5B605DEB-0EC9-476A-927D-00CD2FFC70C0}"/>
          </ac:spMkLst>
        </pc:spChg>
        <pc:spChg chg="add mod">
          <ac:chgData name="Tegischer Lukas" userId="f78daebb-0565-485c-bd0e-1cd035e796ff" providerId="ADAL" clId="{5206A0DE-E002-4968-8150-9DF7DC2F64A6}" dt="2021-01-28T18:01:53.280" v="358" actId="1076"/>
          <ac:spMkLst>
            <pc:docMk/>
            <pc:sldMk cId="3023051984" sldId="306"/>
            <ac:spMk id="4" creationId="{F0AC7E88-FCDF-47EB-BDCD-99E6DB69DF49}"/>
          </ac:spMkLst>
        </pc:spChg>
        <pc:picChg chg="del">
          <ac:chgData name="Tegischer Lukas" userId="f78daebb-0565-485c-bd0e-1cd035e796ff" providerId="ADAL" clId="{5206A0DE-E002-4968-8150-9DF7DC2F64A6}" dt="2021-01-28T17:58:55.939" v="260" actId="478"/>
          <ac:picMkLst>
            <pc:docMk/>
            <pc:sldMk cId="3023051984" sldId="306"/>
            <ac:picMk id="6" creationId="{97623D5D-23BA-4B8F-A602-8AADC914B8A8}"/>
          </ac:picMkLst>
        </pc:picChg>
        <pc:picChg chg="add mod">
          <ac:chgData name="Tegischer Lukas" userId="f78daebb-0565-485c-bd0e-1cd035e796ff" providerId="ADAL" clId="{5206A0DE-E002-4968-8150-9DF7DC2F64A6}" dt="2021-01-28T17:59:02.662" v="263" actId="1076"/>
          <ac:picMkLst>
            <pc:docMk/>
            <pc:sldMk cId="3023051984" sldId="306"/>
            <ac:picMk id="7" creationId="{ADEA0B51-1936-4294-BD97-965726A76A94}"/>
          </ac:picMkLst>
        </pc:picChg>
      </pc:sldChg>
    </pc:docChg>
  </pc:docChgLst>
  <pc:docChgLst>
    <pc:chgData name="Tegischer Lukas" userId="f78daebb-0565-485c-bd0e-1cd035e796ff" providerId="ADAL" clId="{F2EBFB3A-BDE7-446B-A692-048308A838A0}"/>
    <pc:docChg chg="undo custSel modSld">
      <pc:chgData name="Tegischer Lukas" userId="f78daebb-0565-485c-bd0e-1cd035e796ff" providerId="ADAL" clId="{F2EBFB3A-BDE7-446B-A692-048308A838A0}" dt="2021-01-28T15:22:09.741" v="256" actId="1076"/>
      <pc:docMkLst>
        <pc:docMk/>
      </pc:docMkLst>
      <pc:sldChg chg="modSp">
        <pc:chgData name="Tegischer Lukas" userId="f78daebb-0565-485c-bd0e-1cd035e796ff" providerId="ADAL" clId="{F2EBFB3A-BDE7-446B-A692-048308A838A0}" dt="2021-01-28T15:16:04.402" v="4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2EBFB3A-BDE7-446B-A692-048308A838A0}" dt="2021-01-28T15:16:04.402" v="4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22:06.025" v="25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2EBFB3A-BDE7-446B-A692-048308A838A0}" dt="2021-01-28T15:22:06.025" v="25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F2EBFB3A-BDE7-446B-A692-048308A838A0}" dt="2021-01-28T15:17:31.796" v="145" actId="1076"/>
        <pc:sldMkLst>
          <pc:docMk/>
          <pc:sldMk cId="2770695328" sldId="298"/>
        </pc:sldMkLst>
        <pc:spChg chg="mod">
          <ac:chgData name="Tegischer Lukas" userId="f78daebb-0565-485c-bd0e-1cd035e796ff" providerId="ADAL" clId="{F2EBFB3A-BDE7-446B-A692-048308A838A0}" dt="2021-01-28T15:16:18.997" v="89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7:00.319" v="121" actId="14100"/>
          <ac:spMkLst>
            <pc:docMk/>
            <pc:sldMk cId="2770695328" sldId="298"/>
            <ac:spMk id="3" creationId="{1AED3B3F-3040-4518-B45F-93F0AD55368F}"/>
          </ac:spMkLst>
        </pc:spChg>
        <pc:spChg chg="mod">
          <ac:chgData name="Tegischer Lukas" userId="f78daebb-0565-485c-bd0e-1cd035e796ff" providerId="ADAL" clId="{F2EBFB3A-BDE7-446B-A692-048308A838A0}" dt="2021-01-28T15:17:31.796" v="145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1:12.126" v="211" actId="1076"/>
        <pc:sldMkLst>
          <pc:docMk/>
          <pc:sldMk cId="1254519575" sldId="299"/>
        </pc:sldMkLst>
        <pc:spChg chg="mod">
          <ac:chgData name="Tegischer Lukas" userId="f78daebb-0565-485c-bd0e-1cd035e796ff" providerId="ADAL" clId="{F2EBFB3A-BDE7-446B-A692-048308A838A0}" dt="2021-01-28T15:16:28.258" v="91"/>
          <ac:spMkLst>
            <pc:docMk/>
            <pc:sldMk cId="1254519575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20:59.646" v="208" actId="20577"/>
          <ac:spMkLst>
            <pc:docMk/>
            <pc:sldMk cId="1254519575" sldId="299"/>
            <ac:spMk id="8" creationId="{AD665923-9A74-4031-AE8B-0B83CA82BDAC}"/>
          </ac:spMkLst>
        </pc:spChg>
        <pc:spChg chg="del">
          <ac:chgData name="Tegischer Lukas" userId="f78daebb-0565-485c-bd0e-1cd035e796ff" providerId="ADAL" clId="{F2EBFB3A-BDE7-446B-A692-048308A838A0}" dt="2021-01-28T15:20:19.567" v="191" actId="478"/>
          <ac:spMkLst>
            <pc:docMk/>
            <pc:sldMk cId="1254519575" sldId="299"/>
            <ac:spMk id="9" creationId="{29646447-2764-4793-A4D4-AD1D3130CB17}"/>
          </ac:spMkLst>
        </pc:spChg>
        <pc:spChg chg="add mod">
          <ac:chgData name="Tegischer Lukas" userId="f78daebb-0565-485c-bd0e-1cd035e796ff" providerId="ADAL" clId="{F2EBFB3A-BDE7-446B-A692-048308A838A0}" dt="2021-01-28T15:21:12.126" v="211" actId="1076"/>
          <ac:spMkLst>
            <pc:docMk/>
            <pc:sldMk cId="1254519575" sldId="299"/>
            <ac:spMk id="10" creationId="{1AED0F35-617D-46BC-8E7F-350A8FE3FDA4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22:09.741" v="256" actId="1076"/>
        <pc:sldMkLst>
          <pc:docMk/>
          <pc:sldMk cId="723266959" sldId="301"/>
        </pc:sldMkLst>
        <pc:spChg chg="del">
          <ac:chgData name="Tegischer Lukas" userId="f78daebb-0565-485c-bd0e-1cd035e796ff" providerId="ADAL" clId="{F2EBFB3A-BDE7-446B-A692-048308A838A0}" dt="2021-01-28T15:21:33.421" v="212" actId="478"/>
          <ac:spMkLst>
            <pc:docMk/>
            <pc:sldMk cId="723266959" sldId="301"/>
            <ac:spMk id="3" creationId="{7AD738A8-3F21-4AF0-A726-95BB88BD0415}"/>
          </ac:spMkLst>
        </pc:spChg>
        <pc:spChg chg="add mod">
          <ac:chgData name="Tegischer Lukas" userId="f78daebb-0565-485c-bd0e-1cd035e796ff" providerId="ADAL" clId="{F2EBFB3A-BDE7-446B-A692-048308A838A0}" dt="2021-01-28T15:22:09.741" v="256" actId="1076"/>
          <ac:spMkLst>
            <pc:docMk/>
            <pc:sldMk cId="723266959" sldId="301"/>
            <ac:spMk id="4" creationId="{8DBE2381-85D0-4011-867B-F3E9FD1292BB}"/>
          </ac:spMkLst>
        </pc:spChg>
      </pc:sldChg>
      <pc:sldChg chg="addSp delSp modSp">
        <pc:chgData name="Tegischer Lukas" userId="f78daebb-0565-485c-bd0e-1cd035e796ff" providerId="ADAL" clId="{F2EBFB3A-BDE7-446B-A692-048308A838A0}" dt="2021-01-28T15:19:51.946" v="187" actId="1076"/>
        <pc:sldMkLst>
          <pc:docMk/>
          <pc:sldMk cId="1075052286" sldId="302"/>
        </pc:sldMkLst>
        <pc:spChg chg="mod">
          <ac:chgData name="Tegischer Lukas" userId="f78daebb-0565-485c-bd0e-1cd035e796ff" providerId="ADAL" clId="{F2EBFB3A-BDE7-446B-A692-048308A838A0}" dt="2021-01-28T15:16:24.215" v="90"/>
          <ac:spMkLst>
            <pc:docMk/>
            <pc:sldMk cId="1075052286" sldId="302"/>
            <ac:spMk id="2" creationId="{00000000-0000-0000-0000-000000000000}"/>
          </ac:spMkLst>
        </pc:spChg>
        <pc:spChg chg="mod">
          <ac:chgData name="Tegischer Lukas" userId="f78daebb-0565-485c-bd0e-1cd035e796ff" providerId="ADAL" clId="{F2EBFB3A-BDE7-446B-A692-048308A838A0}" dt="2021-01-28T15:18:03.260" v="151" actId="1076"/>
          <ac:spMkLst>
            <pc:docMk/>
            <pc:sldMk cId="1075052286" sldId="302"/>
            <ac:spMk id="3" creationId="{1AED3B3F-3040-4518-B45F-93F0AD55368F}"/>
          </ac:spMkLst>
        </pc:spChg>
        <pc:spChg chg="add mod">
          <ac:chgData name="Tegischer Lukas" userId="f78daebb-0565-485c-bd0e-1cd035e796ff" providerId="ADAL" clId="{F2EBFB3A-BDE7-446B-A692-048308A838A0}" dt="2021-01-28T15:18:59.147" v="170" actId="1076"/>
          <ac:spMkLst>
            <pc:docMk/>
            <pc:sldMk cId="1075052286" sldId="302"/>
            <ac:spMk id="4" creationId="{4D807BE7-B86D-47A7-B302-3286439D008C}"/>
          </ac:spMkLst>
        </pc:spChg>
        <pc:spChg chg="mod">
          <ac:chgData name="Tegischer Lukas" userId="f78daebb-0565-485c-bd0e-1cd035e796ff" providerId="ADAL" clId="{F2EBFB3A-BDE7-446B-A692-048308A838A0}" dt="2021-01-28T15:18:56.244" v="16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F2EBFB3A-BDE7-446B-A692-048308A838A0}" dt="2021-01-28T15:19:41.491" v="185" actId="14100"/>
          <ac:spMkLst>
            <pc:docMk/>
            <pc:sldMk cId="1075052286" sldId="302"/>
            <ac:spMk id="6" creationId="{E1779A83-DD5C-45AB-9F64-ED95EF342875}"/>
          </ac:spMkLst>
        </pc:spChg>
        <pc:spChg chg="del">
          <ac:chgData name="Tegischer Lukas" userId="f78daebb-0565-485c-bd0e-1cd035e796ff" providerId="ADAL" clId="{F2EBFB3A-BDE7-446B-A692-048308A838A0}" dt="2021-01-28T15:18:15.229" v="152" actId="478"/>
          <ac:spMkLst>
            <pc:docMk/>
            <pc:sldMk cId="1075052286" sldId="302"/>
            <ac:spMk id="7" creationId="{CFECDF92-B041-4C1A-B8BC-DE08B4B9DEBB}"/>
          </ac:spMkLst>
        </pc:spChg>
        <pc:spChg chg="mod">
          <ac:chgData name="Tegischer Lukas" userId="f78daebb-0565-485c-bd0e-1cd035e796ff" providerId="ADAL" clId="{F2EBFB3A-BDE7-446B-A692-048308A838A0}" dt="2021-01-28T15:19:51.946" v="187" actId="1076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346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7178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1252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200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6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9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16960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eines linearen Gleichungssystems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/>
              <p:nvPr/>
            </p:nvSpPr>
            <p:spPr>
              <a:xfrm>
                <a:off x="837908" y="2659751"/>
                <a:ext cx="10516181" cy="1538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Lösungen eines linearen Gleichungssystem sind alle Zahlenpaare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beide Gleichungen erfüllen.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1 Zahlenpaar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Lösung: kein einziges Zahlenpaar (falsche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viele Lösungen: unendlich viele Zahlenpaare (wahre Aussage)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F594BC8-6218-457E-B035-86A5C27EF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8" y="2659751"/>
                <a:ext cx="10516181" cy="1538498"/>
              </a:xfrm>
              <a:prstGeom prst="rect">
                <a:avLst/>
              </a:prstGeom>
              <a:blipFill>
                <a:blip r:embed="rId4"/>
                <a:stretch>
                  <a:fillRect l="-463" t="-1581" b="-31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1: Eine Lösung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7623D5D-23BA-4B8F-A602-8AADC914B8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366" y="3429000"/>
            <a:ext cx="2844800" cy="296729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F1EE54D-6A6F-4857-876C-8B2364EA6FE8}"/>
                  </a:ext>
                </a:extLst>
              </p:cNvPr>
              <p:cNvSpPr/>
              <p:nvPr/>
            </p:nvSpPr>
            <p:spPr>
              <a:xfrm>
                <a:off x="-1247775" y="1202585"/>
                <a:ext cx="6096000" cy="9787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:−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:−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F1EE54D-6A6F-4857-876C-8B2364EA6F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47775" y="1202585"/>
                <a:ext cx="6096000" cy="978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59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2: Keine Lösung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9C03788-0575-46C3-AFE3-11F6852A1470}"/>
                  </a:ext>
                </a:extLst>
              </p:cNvPr>
              <p:cNvSpPr/>
              <p:nvPr/>
            </p:nvSpPr>
            <p:spPr>
              <a:xfrm>
                <a:off x="-1447800" y="1038176"/>
                <a:ext cx="6667500" cy="9787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:−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:−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9C03788-0575-46C3-AFE3-11F6852A14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47800" y="1038176"/>
                <a:ext cx="6667500" cy="978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4B3FFD7A-C575-406D-80FE-9F2B18E182FF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130" y="3703319"/>
            <a:ext cx="2865120" cy="2611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75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3: Unendlich viele Lösung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DEA0B51-1936-4294-BD97-965726A76A9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427" y="3782060"/>
            <a:ext cx="2843213" cy="255778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0AC7E88-FCDF-47EB-BDCD-99E6DB69DF49}"/>
                  </a:ext>
                </a:extLst>
              </p:cNvPr>
              <p:cNvSpPr/>
              <p:nvPr/>
            </p:nvSpPr>
            <p:spPr>
              <a:xfrm>
                <a:off x="-790575" y="1288310"/>
                <a:ext cx="6096000" cy="9787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:−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:−2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</m:oMath>
                  </m:oMathPara>
                </a14:m>
                <a:endParaRPr lang="de-AT" sz="3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0AC7E88-FCDF-47EB-BDCD-99E6DB69D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0575" y="1288310"/>
                <a:ext cx="6096000" cy="978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05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Lösungsfälle eines linearen Gleichungssystems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DC2D837-4F75-4B35-A7FD-8551CAFB8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443" y="0"/>
            <a:ext cx="109811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131</Words>
  <Application>Microsoft Office PowerPoint</Application>
  <PresentationFormat>Breitbild</PresentationFormat>
  <Paragraphs>22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Lineare Gleichungssysteme in zwei Variablen Lösungsfälle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2022-11-03T21:25:54Z</dcterms:modified>
</cp:coreProperties>
</file>