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42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BB88CBE2-5FE4-4650-92CD-255C128E7335}"/>
    <pc:docChg chg="custSel delSld modSld">
      <pc:chgData name="Tegischer Lukas" userId="f78daebb-0565-485c-bd0e-1cd035e796ff" providerId="ADAL" clId="{BB88CBE2-5FE4-4650-92CD-255C128E7335}" dt="2022-11-04T15:30:55.855" v="2" actId="47"/>
      <pc:docMkLst>
        <pc:docMk/>
      </pc:docMkLst>
      <pc:sldChg chg="delSp mod delAnim">
        <pc:chgData name="Tegischer Lukas" userId="f78daebb-0565-485c-bd0e-1cd035e796ff" providerId="ADAL" clId="{BB88CBE2-5FE4-4650-92CD-255C128E7335}" dt="2022-11-04T15:30:55.26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B88CBE2-5FE4-4650-92CD-255C128E7335}" dt="2022-11-04T15:30:55.263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B88CBE2-5FE4-4650-92CD-255C128E7335}" dt="2022-11-04T15:30:54.07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B88CBE2-5FE4-4650-92CD-255C128E7335}" dt="2022-11-04T15:30:55.855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Alltagsaufgabe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82" y="14744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Bedeutung der Variablen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82" y="205201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9D06AA1-5BF8-DD3D-9582-EA4875FDBEEF}"/>
              </a:ext>
            </a:extLst>
          </p:cNvPr>
          <p:cNvSpPr txBox="1"/>
          <p:nvPr/>
        </p:nvSpPr>
        <p:spPr>
          <a:xfrm>
            <a:off x="503583" y="2480867"/>
            <a:ext cx="3750366" cy="9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insgesamt 18 T-Shirts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rote (15 €) und blaue (17 €) T-Shirts um 286 €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503580" y="43263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5B43B-E40D-BB95-9D4C-4AD704A483FB}"/>
              </a:ext>
            </a:extLst>
          </p:cNvPr>
          <p:cNvSpPr txBox="1"/>
          <p:nvPr/>
        </p:nvSpPr>
        <p:spPr>
          <a:xfrm>
            <a:off x="503581" y="194879"/>
            <a:ext cx="11118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 die Textaufgabe mit Hilfe eines linearen Gleichungssystems in zwei Variablen. 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8AD0B00-E0D7-40E2-B70A-390738084F55}"/>
              </a:ext>
            </a:extLst>
          </p:cNvPr>
          <p:cNvSpPr txBox="1"/>
          <p:nvPr/>
        </p:nvSpPr>
        <p:spPr>
          <a:xfrm>
            <a:off x="503580" y="629953"/>
            <a:ext cx="11357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Robin und Mark haben insgesamt 18 T-Shirts für ein Klassentreffen um insgesamt 286 € gekauft. Dabei haben sie ausschließlich rote (15 €) und blaue (17 €) T-Shirts gekauft. Wie viele blaue bzw. rote T-Shirts haben sie jeweils gekauft?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115</Words>
  <Application>Microsoft Office PowerPoint</Application>
  <PresentationFormat>Breitbild</PresentationFormat>
  <Paragraphs>10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Lineare Gleichungssysteme Alltagsaufgabe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2022-11-04T15:30:56Z</dcterms:modified>
</cp:coreProperties>
</file>