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308" r:id="rId4"/>
    <p:sldId id="30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  <pc:docChgLst>
    <pc:chgData name="Tegischer Lukas" userId="f78daebb-0565-485c-bd0e-1cd035e796ff" providerId="ADAL" clId="{185A641F-1F0A-48A7-8D42-FD3FAB4D37F4}"/>
    <pc:docChg chg="custSel addSld delSld modSld">
      <pc:chgData name="Tegischer Lukas" userId="f78daebb-0565-485c-bd0e-1cd035e796ff" providerId="ADAL" clId="{185A641F-1F0A-48A7-8D42-FD3FAB4D37F4}" dt="2021-02-10T21:36:17.849" v="345"/>
      <pc:docMkLst>
        <pc:docMk/>
      </pc:docMkLst>
      <pc:sldChg chg="modSp mod">
        <pc:chgData name="Tegischer Lukas" userId="f78daebb-0565-485c-bd0e-1cd035e796ff" providerId="ADAL" clId="{185A641F-1F0A-48A7-8D42-FD3FAB4D37F4}" dt="2021-02-10T21:29:32.32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5A641F-1F0A-48A7-8D42-FD3FAB4D37F4}" dt="2021-02-10T21:29:32.32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5A641F-1F0A-48A7-8D42-FD3FAB4D37F4}" dt="2021-02-10T21:33:53.064" v="151"/>
        <pc:sldMkLst>
          <pc:docMk/>
          <pc:sldMk cId="4068653008" sldId="278"/>
        </pc:sldMkLst>
        <pc:spChg chg="add del mod">
          <ac:chgData name="Tegischer Lukas" userId="f78daebb-0565-485c-bd0e-1cd035e796ff" providerId="ADAL" clId="{185A641F-1F0A-48A7-8D42-FD3FAB4D37F4}" dt="2021-02-10T21:32:45.306" v="124" actId="478"/>
          <ac:spMkLst>
            <pc:docMk/>
            <pc:sldMk cId="4068653008" sldId="278"/>
            <ac:spMk id="2" creationId="{12C4C074-BF98-4E94-8755-93A3456A9280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185A641F-1F0A-48A7-8D42-FD3FAB4D37F4}" dt="2021-02-10T21:30:47.422" v="105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185A641F-1F0A-48A7-8D42-FD3FAB4D37F4}" dt="2021-02-10T21:33:04.888" v="134" actId="1076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6" creationId="{A1ED8C0B-7F2A-4120-900B-5A42475ABC1B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7" creationId="{F84695E9-D8C2-4C5E-8F05-A006C4003545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8" creationId="{016C812A-624C-46BA-9B6D-489D330952D0}"/>
          </ac:spMkLst>
        </pc:spChg>
        <pc:spChg chg="add mod">
          <ac:chgData name="Tegischer Lukas" userId="f78daebb-0565-485c-bd0e-1cd035e796ff" providerId="ADAL" clId="{185A641F-1F0A-48A7-8D42-FD3FAB4D37F4}" dt="2021-02-10T21:33:08.745" v="135" actId="1076"/>
          <ac:spMkLst>
            <pc:docMk/>
            <pc:sldMk cId="4068653008" sldId="278"/>
            <ac:spMk id="9" creationId="{BB7654AA-F405-4D9A-AEAC-5840AE29FD1B}"/>
          </ac:spMkLst>
        </pc:spChg>
        <pc:spChg chg="add mod">
          <ac:chgData name="Tegischer Lukas" userId="f78daebb-0565-485c-bd0e-1cd035e796ff" providerId="ADAL" clId="{185A641F-1F0A-48A7-8D42-FD3FAB4D37F4}" dt="2021-02-10T21:33:03.174" v="133" actId="1076"/>
          <ac:spMkLst>
            <pc:docMk/>
            <pc:sldMk cId="4068653008" sldId="278"/>
            <ac:spMk id="10" creationId="{1C90CF3F-6B10-42CE-8219-DD3727A0B5FE}"/>
          </ac:spMkLst>
        </pc:spChg>
        <pc:spChg chg="add mod">
          <ac:chgData name="Tegischer Lukas" userId="f78daebb-0565-485c-bd0e-1cd035e796ff" providerId="ADAL" clId="{185A641F-1F0A-48A7-8D42-FD3FAB4D37F4}" dt="2021-02-10T21:33:41.293" v="148" actId="1076"/>
          <ac:spMkLst>
            <pc:docMk/>
            <pc:sldMk cId="4068653008" sldId="278"/>
            <ac:spMk id="11" creationId="{678B0D42-D4A9-4153-BCBA-EA7F087004DA}"/>
          </ac:spMkLst>
        </pc:spChg>
        <pc:spChg chg="add del mod">
          <ac:chgData name="Tegischer Lukas" userId="f78daebb-0565-485c-bd0e-1cd035e796ff" providerId="ADAL" clId="{185A641F-1F0A-48A7-8D42-FD3FAB4D37F4}" dt="2021-02-10T21:33:53.064" v="151"/>
          <ac:spMkLst>
            <pc:docMk/>
            <pc:sldMk cId="4068653008" sldId="278"/>
            <ac:spMk id="13" creationId="{ACD95579-B038-4C44-A094-762160EC4EC4}"/>
          </ac:spMkLst>
        </pc:spChg>
      </pc:sldChg>
      <pc:sldChg chg="modSp mod">
        <pc:chgData name="Tegischer Lukas" userId="f78daebb-0565-485c-bd0e-1cd035e796ff" providerId="ADAL" clId="{185A641F-1F0A-48A7-8D42-FD3FAB4D37F4}" dt="2021-02-10T21:35:57.446" v="34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85A641F-1F0A-48A7-8D42-FD3FAB4D37F4}" dt="2021-02-10T21:35:57.446" v="34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4021331988" sldId="303"/>
        </pc:sldMkLst>
      </pc:sldChg>
      <pc:sldChg chg="addSp delSp modSp mod modTransition delAnim">
        <pc:chgData name="Tegischer Lukas" userId="f78daebb-0565-485c-bd0e-1cd035e796ff" providerId="ADAL" clId="{185A641F-1F0A-48A7-8D42-FD3FAB4D37F4}" dt="2021-02-10T21:36:17.849" v="345"/>
        <pc:sldMkLst>
          <pc:docMk/>
          <pc:sldMk cId="3160830375" sldId="305"/>
        </pc:sldMkLst>
        <pc:spChg chg="add mod">
          <ac:chgData name="Tegischer Lukas" userId="f78daebb-0565-485c-bd0e-1cd035e796ff" providerId="ADAL" clId="{185A641F-1F0A-48A7-8D42-FD3FAB4D37F4}" dt="2021-02-10T21:35:48.592" v="316" actId="1076"/>
          <ac:spMkLst>
            <pc:docMk/>
            <pc:sldMk cId="3160830375" sldId="305"/>
            <ac:spMk id="2" creationId="{6AA70A84-689E-4AC3-83F6-ABC76413EDCA}"/>
          </ac:spMkLst>
        </pc:spChg>
        <pc:spChg chg="mod">
          <ac:chgData name="Tegischer Lukas" userId="f78daebb-0565-485c-bd0e-1cd035e796ff" providerId="ADAL" clId="{185A641F-1F0A-48A7-8D42-FD3FAB4D37F4}" dt="2021-02-10T21:35:08.001" v="301" actId="1076"/>
          <ac:spMkLst>
            <pc:docMk/>
            <pc:sldMk cId="3160830375" sldId="305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5:09.781" v="302" actId="478"/>
          <ac:spMkLst>
            <pc:docMk/>
            <pc:sldMk cId="3160830375" sldId="305"/>
            <ac:spMk id="6" creationId="{A1ED8C0B-7F2A-4120-900B-5A42475ABC1B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1029488608" sldId="306"/>
        </pc:sldMkLst>
      </pc:sldChg>
      <pc:sldChg chg="addSp delSp modSp add mod modTransition delAnim modAnim">
        <pc:chgData name="Tegischer Lukas" userId="f78daebb-0565-485c-bd0e-1cd035e796ff" providerId="ADAL" clId="{185A641F-1F0A-48A7-8D42-FD3FAB4D37F4}" dt="2021-02-10T21:36:17.849" v="345"/>
        <pc:sldMkLst>
          <pc:docMk/>
          <pc:sldMk cId="1108241836" sldId="307"/>
        </pc:sldMkLst>
        <pc:spChg chg="add mod">
          <ac:chgData name="Tegischer Lukas" userId="f78daebb-0565-485c-bd0e-1cd035e796ff" providerId="ADAL" clId="{185A641F-1F0A-48A7-8D42-FD3FAB4D37F4}" dt="2021-02-10T21:34:35.174" v="166" actId="1076"/>
          <ac:spMkLst>
            <pc:docMk/>
            <pc:sldMk cId="1108241836" sldId="307"/>
            <ac:spMk id="2" creationId="{667781E1-B93F-4F20-B219-F3C38087A2E1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3:55.821" v="153" actId="478"/>
          <ac:spMkLst>
            <pc:docMk/>
            <pc:sldMk cId="1108241836" sldId="307"/>
            <ac:spMk id="5" creationId="{7A10259F-12E4-4281-BF37-BB4237D6CF9D}"/>
          </ac:spMkLst>
        </pc:spChg>
        <pc:spChg chg="mod">
          <ac:chgData name="Tegischer Lukas" userId="f78daebb-0565-485c-bd0e-1cd035e796ff" providerId="ADAL" clId="{185A641F-1F0A-48A7-8D42-FD3FAB4D37F4}" dt="2021-02-10T21:34:02.868" v="157" actId="1076"/>
          <ac:spMkLst>
            <pc:docMk/>
            <pc:sldMk cId="1108241836" sldId="307"/>
            <ac:spMk id="9" creationId="{BB7654AA-F405-4D9A-AEAC-5840AE29FD1B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10" creationId="{1C90CF3F-6B10-42CE-8219-DD3727A0B5FE}"/>
          </ac:spMkLst>
        </pc:spChg>
        <pc:spChg chg="del mod">
          <ac:chgData name="Tegischer Lukas" userId="f78daebb-0565-485c-bd0e-1cd035e796ff" providerId="ADAL" clId="{185A641F-1F0A-48A7-8D42-FD3FAB4D37F4}" dt="2021-02-10T21:34:03.944" v="158" actId="478"/>
          <ac:spMkLst>
            <pc:docMk/>
            <pc:sldMk cId="1108241836" sldId="307"/>
            <ac:spMk id="11" creationId="{678B0D42-D4A9-4153-BCBA-EA7F087004DA}"/>
          </ac:spMkLst>
        </pc:spChg>
      </pc:sldChg>
    </pc:docChg>
  </pc:docChgLst>
  <pc:docChgLst>
    <pc:chgData name="Tegischer Lukas" userId="f78daebb-0565-485c-bd0e-1cd035e796ff" providerId="ADAL" clId="{E68D9A69-2395-43AC-A029-3DE4391E4CC6}"/>
    <pc:docChg chg="undo custSel addSld delSld modSld">
      <pc:chgData name="Tegischer Lukas" userId="f78daebb-0565-485c-bd0e-1cd035e796ff" providerId="ADAL" clId="{E68D9A69-2395-43AC-A029-3DE4391E4CC6}" dt="2021-02-10T21:15:01.228" v="532" actId="20577"/>
      <pc:docMkLst>
        <pc:docMk/>
      </pc:docMkLst>
      <pc:sldChg chg="modSp mod">
        <pc:chgData name="Tegischer Lukas" userId="f78daebb-0565-485c-bd0e-1cd035e796ff" providerId="ADAL" clId="{E68D9A69-2395-43AC-A029-3DE4391E4CC6}" dt="2021-02-10T21:07:25.057" v="34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8D9A69-2395-43AC-A029-3DE4391E4CC6}" dt="2021-02-10T21:07:25.057" v="3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68D9A69-2395-43AC-A029-3DE4391E4CC6}" dt="2021-02-10T21:12:46.737" v="414"/>
        <pc:sldMkLst>
          <pc:docMk/>
          <pc:sldMk cId="4068653008" sldId="278"/>
        </pc:sldMkLst>
        <pc:spChg chg="del">
          <ac:chgData name="Tegischer Lukas" userId="f78daebb-0565-485c-bd0e-1cd035e796ff" providerId="ADAL" clId="{E68D9A69-2395-43AC-A029-3DE4391E4CC6}" dt="2021-02-10T21:07:36.871" v="66" actId="478"/>
          <ac:spMkLst>
            <pc:docMk/>
            <pc:sldMk cId="4068653008" sldId="278"/>
            <ac:spMk id="2" creationId="{73870DDD-A0F3-4326-BAC0-EF07AD0D25D3}"/>
          </ac:spMkLst>
        </pc:spChg>
        <pc:spChg chg="add mod">
          <ac:chgData name="Tegischer Lukas" userId="f78daebb-0565-485c-bd0e-1cd035e796ff" providerId="ADAL" clId="{E68D9A69-2395-43AC-A029-3DE4391E4CC6}" dt="2021-02-10T21:12:38.952" v="411" actId="1076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2:37.255" v="410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2:42.416" v="412" actId="1076"/>
          <ac:spMkLst>
            <pc:docMk/>
            <pc:sldMk cId="4068653008" sldId="278"/>
            <ac:spMk id="6" creationId="{A1ED8C0B-7F2A-4120-900B-5A42475ABC1B}"/>
          </ac:spMkLst>
        </pc:spChg>
        <pc:spChg chg="add mod">
          <ac:chgData name="Tegischer Lukas" userId="f78daebb-0565-485c-bd0e-1cd035e796ff" providerId="ADAL" clId="{E68D9A69-2395-43AC-A029-3DE4391E4CC6}" dt="2021-02-10T21:12:44.605" v="413" actId="1076"/>
          <ac:spMkLst>
            <pc:docMk/>
            <pc:sldMk cId="4068653008" sldId="278"/>
            <ac:spMk id="7" creationId="{F84695E9-D8C2-4C5E-8F05-A006C4003545}"/>
          </ac:spMkLst>
        </pc:spChg>
        <pc:spChg chg="add mod">
          <ac:chgData name="Tegischer Lukas" userId="f78daebb-0565-485c-bd0e-1cd035e796ff" providerId="ADAL" clId="{E68D9A69-2395-43AC-A029-3DE4391E4CC6}" dt="2021-02-10T21:12:35.202" v="409" actId="20577"/>
          <ac:spMkLst>
            <pc:docMk/>
            <pc:sldMk cId="4068653008" sldId="278"/>
            <ac:spMk id="8" creationId="{016C812A-624C-46BA-9B6D-489D330952D0}"/>
          </ac:spMkLst>
        </pc:spChg>
        <pc:picChg chg="del">
          <ac:chgData name="Tegischer Lukas" userId="f78daebb-0565-485c-bd0e-1cd035e796ff" providerId="ADAL" clId="{E68D9A69-2395-43AC-A029-3DE4391E4CC6}" dt="2021-02-10T21:07:37.174" v="67" actId="478"/>
          <ac:picMkLst>
            <pc:docMk/>
            <pc:sldMk cId="4068653008" sldId="278"/>
            <ac:picMk id="5" creationId="{71A97D56-FA76-4E6E-B6E6-5F3B640E4322}"/>
          </ac:picMkLst>
        </pc:picChg>
      </pc:sldChg>
      <pc:sldChg chg="modSp add del mod">
        <pc:chgData name="Tegischer Lukas" userId="f78daebb-0565-485c-bd0e-1cd035e796ff" providerId="ADAL" clId="{E68D9A69-2395-43AC-A029-3DE4391E4CC6}" dt="2021-02-10T21:15:01.228" v="53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68D9A69-2395-43AC-A029-3DE4391E4CC6}" dt="2021-02-10T21:15:01.228" v="53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283466592" sldId="302"/>
        </pc:sldMkLst>
      </pc:sldChg>
      <pc:sldChg chg="addSp delSp modSp mod delAnim">
        <pc:chgData name="Tegischer Lukas" userId="f78daebb-0565-485c-bd0e-1cd035e796ff" providerId="ADAL" clId="{E68D9A69-2395-43AC-A029-3DE4391E4CC6}" dt="2021-02-10T21:13:42.993" v="439" actId="1076"/>
        <pc:sldMkLst>
          <pc:docMk/>
          <pc:sldMk cId="4021331988" sldId="303"/>
        </pc:sldMkLst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3" creationId="{F2B5D8C1-2E05-4A74-A8B4-ED1004A74E69}"/>
          </ac:spMkLst>
        </pc:spChg>
        <pc:spChg chg="del">
          <ac:chgData name="Tegischer Lukas" userId="f78daebb-0565-485c-bd0e-1cd035e796ff" providerId="ADAL" clId="{E68D9A69-2395-43AC-A029-3DE4391E4CC6}" dt="2021-02-10T21:13:06.359" v="423" actId="478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3:17.906" v="429" actId="14100"/>
          <ac:spMkLst>
            <pc:docMk/>
            <pc:sldMk cId="4021331988" sldId="303"/>
            <ac:spMk id="7" creationId="{60B4FECE-F587-44E1-96FC-B87FCE35C827}"/>
          </ac:spMkLst>
        </pc:spChg>
        <pc:spChg chg="add mod">
          <ac:chgData name="Tegischer Lukas" userId="f78daebb-0565-485c-bd0e-1cd035e796ff" providerId="ADAL" clId="{E68D9A69-2395-43AC-A029-3DE4391E4CC6}" dt="2021-02-10T21:13:42.993" v="439" actId="1076"/>
          <ac:spMkLst>
            <pc:docMk/>
            <pc:sldMk cId="4021331988" sldId="303"/>
            <ac:spMk id="8" creationId="{BE65A32B-0393-42F8-BAFC-35F9A770C277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1" creationId="{3873CB58-E8AE-44E5-AC75-AAE4AA27D0DA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2" creationId="{2C0E00E4-87CC-44D4-AAA1-A64A45DF8BE3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3" creationId="{EBD267C9-8456-449C-AA40-68016CBB9D38}"/>
          </ac:spMkLst>
        </pc:spChg>
        <pc:graphicFrameChg chg="add del modGraphic">
          <ac:chgData name="Tegischer Lukas" userId="f78daebb-0565-485c-bd0e-1cd035e796ff" providerId="ADAL" clId="{E68D9A69-2395-43AC-A029-3DE4391E4CC6}" dt="2021-02-10T21:13:03.513" v="421" actId="27309"/>
          <ac:graphicFrameMkLst>
            <pc:docMk/>
            <pc:sldMk cId="4021331988" sldId="303"/>
            <ac:graphicFrameMk id="6" creationId="{7BB38434-9762-42D4-B768-4215AE960706}"/>
          </ac:graphicFrameMkLst>
        </pc:graphicFrameChg>
        <pc:picChg chg="del">
          <ac:chgData name="Tegischer Lukas" userId="f78daebb-0565-485c-bd0e-1cd035e796ff" providerId="ADAL" clId="{E68D9A69-2395-43AC-A029-3DE4391E4CC6}" dt="2021-02-10T21:13:05.497" v="422" actId="478"/>
          <ac:picMkLst>
            <pc:docMk/>
            <pc:sldMk cId="4021331988" sldId="303"/>
            <ac:picMk id="5" creationId="{71A97D56-FA76-4E6E-B6E6-5F3B640E4322}"/>
          </ac:picMkLst>
        </pc:pic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450901147" sldId="304"/>
        </pc:sldMkLst>
      </pc:sldChg>
      <pc:sldChg chg="delSp modSp add mod delAnim modAnim">
        <pc:chgData name="Tegischer Lukas" userId="f78daebb-0565-485c-bd0e-1cd035e796ff" providerId="ADAL" clId="{E68D9A69-2395-43AC-A029-3DE4391E4CC6}" dt="2021-02-10T21:13:00.008" v="419" actId="1076"/>
        <pc:sldMkLst>
          <pc:docMk/>
          <pc:sldMk cId="3160830375" sldId="305"/>
        </pc:sldMkLst>
        <pc:spChg chg="del">
          <ac:chgData name="Tegischer Lukas" userId="f78daebb-0565-485c-bd0e-1cd035e796ff" providerId="ADAL" clId="{E68D9A69-2395-43AC-A029-3DE4391E4CC6}" dt="2021-02-10T21:10:24.075" v="154" actId="478"/>
          <ac:spMkLst>
            <pc:docMk/>
            <pc:sldMk cId="3160830375" sldId="305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3:00.008" v="419" actId="1076"/>
          <ac:spMkLst>
            <pc:docMk/>
            <pc:sldMk cId="3160830375" sldId="305"/>
            <ac:spMk id="4" creationId="{DF0A4943-47D8-4BFF-9F81-A8F0BFC53E39}"/>
          </ac:spMkLst>
        </pc:spChg>
        <pc:spChg chg="mod">
          <ac:chgData name="Tegischer Lukas" userId="f78daebb-0565-485c-bd0e-1cd035e796ff" providerId="ADAL" clId="{E68D9A69-2395-43AC-A029-3DE4391E4CC6}" dt="2021-02-10T21:12:57.546" v="418" actId="404"/>
          <ac:spMkLst>
            <pc:docMk/>
            <pc:sldMk cId="3160830375" sldId="305"/>
            <ac:spMk id="6" creationId="{A1ED8C0B-7F2A-4120-900B-5A42475ABC1B}"/>
          </ac:spMkLst>
        </pc:spChg>
        <pc:spChg chg="del">
          <ac:chgData name="Tegischer Lukas" userId="f78daebb-0565-485c-bd0e-1cd035e796ff" providerId="ADAL" clId="{E68D9A69-2395-43AC-A029-3DE4391E4CC6}" dt="2021-02-10T21:12:09.951" v="403" actId="478"/>
          <ac:spMkLst>
            <pc:docMk/>
            <pc:sldMk cId="3160830375" sldId="305"/>
            <ac:spMk id="7" creationId="{F84695E9-D8C2-4C5E-8F05-A006C4003545}"/>
          </ac:spMkLst>
        </pc:spChg>
      </pc:sldChg>
      <pc:sldChg chg="addSp delSp modSp add mod">
        <pc:chgData name="Tegischer Lukas" userId="f78daebb-0565-485c-bd0e-1cd035e796ff" providerId="ADAL" clId="{E68D9A69-2395-43AC-A029-3DE4391E4CC6}" dt="2021-02-10T21:14:27.136" v="461" actId="1076"/>
        <pc:sldMkLst>
          <pc:docMk/>
          <pc:sldMk cId="1029488608" sldId="306"/>
        </pc:sldMkLst>
        <pc:spChg chg="add mod">
          <ac:chgData name="Tegischer Lukas" userId="f78daebb-0565-485c-bd0e-1cd035e796ff" providerId="ADAL" clId="{E68D9A69-2395-43AC-A029-3DE4391E4CC6}" dt="2021-02-10T21:14:27.136" v="461" actId="1076"/>
          <ac:spMkLst>
            <pc:docMk/>
            <pc:sldMk cId="1029488608" sldId="306"/>
            <ac:spMk id="2" creationId="{D05E61E7-B0DF-4D25-AB2A-36FEC300A8A6}"/>
          </ac:spMkLst>
        </pc:spChg>
        <pc:spChg chg="del">
          <ac:chgData name="Tegischer Lukas" userId="f78daebb-0565-485c-bd0e-1cd035e796ff" providerId="ADAL" clId="{E68D9A69-2395-43AC-A029-3DE4391E4CC6}" dt="2021-02-10T21:13:46.955" v="441" actId="478"/>
          <ac:spMkLst>
            <pc:docMk/>
            <pc:sldMk cId="1029488608" sldId="306"/>
            <ac:spMk id="8" creationId="{BE65A32B-0393-42F8-BAFC-35F9A770C277}"/>
          </ac:spMkLst>
        </pc:sp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1A11D180-E109-41C8-B991-AA18FA6BA891}"/>
    <pc:docChg chg="custSel addSld delSld modSld">
      <pc:chgData name="Tegischer Lukas" userId="f78daebb-0565-485c-bd0e-1cd035e796ff" providerId="ADAL" clId="{1A11D180-E109-41C8-B991-AA18FA6BA891}" dt="2021-02-13T21:02:50.541" v="277" actId="20577"/>
      <pc:docMkLst>
        <pc:docMk/>
      </pc:docMkLst>
      <pc:sldChg chg="modSp mod">
        <pc:chgData name="Tegischer Lukas" userId="f78daebb-0565-485c-bd0e-1cd035e796ff" providerId="ADAL" clId="{1A11D180-E109-41C8-B991-AA18FA6BA891}" dt="2021-02-10T21:36:45.141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A11D180-E109-41C8-B991-AA18FA6BA891}" dt="2021-02-10T21:36:45.141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A11D180-E109-41C8-B991-AA18FA6BA891}" dt="2021-02-10T21:38:35.611" v="99"/>
        <pc:sldMkLst>
          <pc:docMk/>
          <pc:sldMk cId="4068653008" sldId="278"/>
        </pc:sldMkLst>
        <pc:spChg chg="add mod">
          <ac:chgData name="Tegischer Lukas" userId="f78daebb-0565-485c-bd0e-1cd035e796ff" providerId="ADAL" clId="{1A11D180-E109-41C8-B991-AA18FA6BA891}" dt="2021-02-10T21:37:50.228" v="79" actId="113"/>
          <ac:spMkLst>
            <pc:docMk/>
            <pc:sldMk cId="4068653008" sldId="278"/>
            <ac:spMk id="2" creationId="{E8841BBB-3D93-43E0-8ED0-BB579F2E989A}"/>
          </ac:spMkLst>
        </pc:spChg>
        <pc:spChg chg="add mod">
          <ac:chgData name="Tegischer Lukas" userId="f78daebb-0565-485c-bd0e-1cd035e796ff" providerId="ADAL" clId="{1A11D180-E109-41C8-B991-AA18FA6BA891}" dt="2021-02-10T21:38:33.940" v="98" actId="1076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1A11D180-E109-41C8-B991-AA18FA6BA891}" dt="2021-02-10T21:37:05.230" v="71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9" creationId="{BB7654AA-F405-4D9A-AEAC-5840AE29FD1B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0" creationId="{1C90CF3F-6B10-42CE-8219-DD3727A0B5FE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1" creationId="{678B0D42-D4A9-4153-BCBA-EA7F087004DA}"/>
          </ac:spMkLst>
        </pc:spChg>
      </pc:sldChg>
      <pc:sldChg chg="modSp mod">
        <pc:chgData name="Tegischer Lukas" userId="f78daebb-0565-485c-bd0e-1cd035e796ff" providerId="ADAL" clId="{1A11D180-E109-41C8-B991-AA18FA6BA891}" dt="2021-02-10T21:42:44.825" v="2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A11D180-E109-41C8-B991-AA18FA6BA891}" dt="2021-02-10T21:42:44.825" v="2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A11D180-E109-41C8-B991-AA18FA6BA891}" dt="2021-02-10T21:40:55.201" v="221" actId="47"/>
        <pc:sldMkLst>
          <pc:docMk/>
          <pc:sldMk cId="3160830375" sldId="305"/>
        </pc:sldMkLst>
      </pc:sldChg>
      <pc:sldChg chg="del">
        <pc:chgData name="Tegischer Lukas" userId="f78daebb-0565-485c-bd0e-1cd035e796ff" providerId="ADAL" clId="{1A11D180-E109-41C8-B991-AA18FA6BA891}" dt="2021-02-10T21:38:41.887" v="101" actId="47"/>
        <pc:sldMkLst>
          <pc:docMk/>
          <pc:sldMk cId="1108241836" sldId="307"/>
        </pc:sldMkLst>
      </pc:sldChg>
      <pc:sldChg chg="addSp delSp modSp add mod modTransition delAnim modAnim">
        <pc:chgData name="Tegischer Lukas" userId="f78daebb-0565-485c-bd0e-1cd035e796ff" providerId="ADAL" clId="{1A11D180-E109-41C8-B991-AA18FA6BA891}" dt="2021-02-13T20:57:08.383" v="275" actId="1076"/>
        <pc:sldMkLst>
          <pc:docMk/>
          <pc:sldMk cId="4216172866" sldId="308"/>
        </pc:sldMkLst>
        <pc:spChg chg="del">
          <ac:chgData name="Tegischer Lukas" userId="f78daebb-0565-485c-bd0e-1cd035e796ff" providerId="ADAL" clId="{1A11D180-E109-41C8-B991-AA18FA6BA891}" dt="2021-02-10T21:38:44.657" v="102" actId="478"/>
          <ac:spMkLst>
            <pc:docMk/>
            <pc:sldMk cId="4216172866" sldId="308"/>
            <ac:spMk id="2" creationId="{E8841BBB-3D93-43E0-8ED0-BB579F2E989A}"/>
          </ac:spMkLst>
        </pc:spChg>
        <pc:spChg chg="del">
          <ac:chgData name="Tegischer Lukas" userId="f78daebb-0565-485c-bd0e-1cd035e796ff" providerId="ADAL" clId="{1A11D180-E109-41C8-B991-AA18FA6BA891}" dt="2021-02-10T21:38:45.313" v="103" actId="478"/>
          <ac:spMkLst>
            <pc:docMk/>
            <pc:sldMk cId="4216172866" sldId="308"/>
            <ac:spMk id="3" creationId="{3381082D-6C5F-41B8-BF6F-22DDD61B592A}"/>
          </ac:spMkLst>
        </pc:spChg>
        <pc:spChg chg="add mod">
          <ac:chgData name="Tegischer Lukas" userId="f78daebb-0565-485c-bd0e-1cd035e796ff" providerId="ADAL" clId="{1A11D180-E109-41C8-B991-AA18FA6BA891}" dt="2021-02-13T20:45:49.360" v="273" actId="20577"/>
          <ac:spMkLst>
            <pc:docMk/>
            <pc:sldMk cId="4216172866" sldId="308"/>
            <ac:spMk id="5" creationId="{2498D835-EE00-4CC6-B1F9-52149408C0BD}"/>
          </ac:spMkLst>
        </pc:spChg>
        <pc:spChg chg="add mod">
          <ac:chgData name="Tegischer Lukas" userId="f78daebb-0565-485c-bd0e-1cd035e796ff" providerId="ADAL" clId="{1A11D180-E109-41C8-B991-AA18FA6BA891}" dt="2021-02-10T21:40:40.069" v="216" actId="1076"/>
          <ac:spMkLst>
            <pc:docMk/>
            <pc:sldMk cId="4216172866" sldId="308"/>
            <ac:spMk id="6" creationId="{CDBCB8DB-E8AF-4566-8830-5BA9615B57A8}"/>
          </ac:spMkLst>
        </pc:spChg>
        <pc:spChg chg="add mod">
          <ac:chgData name="Tegischer Lukas" userId="f78daebb-0565-485c-bd0e-1cd035e796ff" providerId="ADAL" clId="{1A11D180-E109-41C8-B991-AA18FA6BA891}" dt="2021-02-13T20:57:08.383" v="275" actId="1076"/>
          <ac:spMkLst>
            <pc:docMk/>
            <pc:sldMk cId="4216172866" sldId="308"/>
            <ac:spMk id="7" creationId="{1AFF0549-4A15-4CB7-B062-891E0BFF68ED}"/>
          </ac:spMkLst>
        </pc:spChg>
      </pc:sldChg>
      <pc:sldChg chg="addSp delSp modSp add mod modTransition delAnim modAnim">
        <pc:chgData name="Tegischer Lukas" userId="f78daebb-0565-485c-bd0e-1cd035e796ff" providerId="ADAL" clId="{1A11D180-E109-41C8-B991-AA18FA6BA891}" dt="2021-02-13T21:02:50.541" v="277" actId="20577"/>
        <pc:sldMkLst>
          <pc:docMk/>
          <pc:sldMk cId="277643028" sldId="309"/>
        </pc:sldMkLst>
        <pc:spChg chg="add mod">
          <ac:chgData name="Tegischer Lukas" userId="f78daebb-0565-485c-bd0e-1cd035e796ff" providerId="ADAL" clId="{1A11D180-E109-41C8-B991-AA18FA6BA891}" dt="2021-02-13T21:02:50.541" v="277" actId="20577"/>
          <ac:spMkLst>
            <pc:docMk/>
            <pc:sldMk cId="277643028" sldId="309"/>
            <ac:spMk id="2" creationId="{FA6B7B9A-199B-4E05-8804-9CB13264EA9C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5" creationId="{2498D835-EE00-4CC6-B1F9-52149408C0BD}"/>
          </ac:spMkLst>
        </pc:spChg>
        <pc:spChg chg="del">
          <ac:chgData name="Tegischer Lukas" userId="f78daebb-0565-485c-bd0e-1cd035e796ff" providerId="ADAL" clId="{1A11D180-E109-41C8-B991-AA18FA6BA891}" dt="2021-02-10T21:41:02.569" v="225" actId="478"/>
          <ac:spMkLst>
            <pc:docMk/>
            <pc:sldMk cId="277643028" sldId="309"/>
            <ac:spMk id="6" creationId="{CDBCB8DB-E8AF-4566-8830-5BA9615B57A8}"/>
          </ac:spMkLst>
        </pc:spChg>
        <pc:spChg chg="mod">
          <ac:chgData name="Tegischer Lukas" userId="f78daebb-0565-485c-bd0e-1cd035e796ff" providerId="ADAL" clId="{1A11D180-E109-41C8-B991-AA18FA6BA891}" dt="2021-02-13T20:50:09.744" v="274" actId="20577"/>
          <ac:spMkLst>
            <pc:docMk/>
            <pc:sldMk cId="277643028" sldId="309"/>
            <ac:spMk id="7" creationId="{1AFF0549-4A15-4CB7-B062-891E0BFF68ED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34932E94-DA5A-48A0-B4DE-2984F78D39CC}"/>
    <pc:docChg chg="custSel delSld modSld">
      <pc:chgData name="Tegischer Lukas" userId="f78daebb-0565-485c-bd0e-1cd035e796ff" providerId="ADAL" clId="{34932E94-DA5A-48A0-B4DE-2984F78D39CC}" dt="2022-11-04T15:29:34.974" v="6" actId="47"/>
      <pc:docMkLst>
        <pc:docMk/>
      </pc:docMkLst>
      <pc:sldChg chg="delSp modSp mod">
        <pc:chgData name="Tegischer Lukas" userId="f78daebb-0565-485c-bd0e-1cd035e796ff" providerId="ADAL" clId="{34932E94-DA5A-48A0-B4DE-2984F78D39CC}" dt="2022-11-04T15:29:30.102" v="2" actId="403"/>
        <pc:sldMkLst>
          <pc:docMk/>
          <pc:sldMk cId="336392357" sldId="256"/>
        </pc:sldMkLst>
        <pc:spChg chg="mod">
          <ac:chgData name="Tegischer Lukas" userId="f78daebb-0565-485c-bd0e-1cd035e796ff" providerId="ADAL" clId="{34932E94-DA5A-48A0-B4DE-2984F78D39CC}" dt="2022-11-04T15:29:30.102" v="2" actId="403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34932E94-DA5A-48A0-B4DE-2984F78D39CC}" dt="2022-11-04T15:29:28.24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34932E94-DA5A-48A0-B4DE-2984F78D39CC}" dt="2022-11-04T15:29:31.636" v="3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34932E94-DA5A-48A0-B4DE-2984F78D39CC}" dt="2022-11-04T15:29:31.636" v="3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4932E94-DA5A-48A0-B4DE-2984F78D39CC}" dt="2022-11-04T15:29:34.974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4932E94-DA5A-48A0-B4DE-2984F78D39CC}" dt="2022-11-04T15:29:32.806" v="4" actId="478"/>
        <pc:sldMkLst>
          <pc:docMk/>
          <pc:sldMk cId="4216172866" sldId="308"/>
        </pc:sldMkLst>
        <pc:picChg chg="del">
          <ac:chgData name="Tegischer Lukas" userId="f78daebb-0565-485c-bd0e-1cd035e796ff" providerId="ADAL" clId="{34932E94-DA5A-48A0-B4DE-2984F78D39CC}" dt="2022-11-04T15:29:32.806" v="4" actId="478"/>
          <ac:picMkLst>
            <pc:docMk/>
            <pc:sldMk cId="4216172866" sldId="30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4932E94-DA5A-48A0-B4DE-2984F78D39CC}" dt="2022-11-04T15:29:33.630" v="5" actId="478"/>
        <pc:sldMkLst>
          <pc:docMk/>
          <pc:sldMk cId="277643028" sldId="309"/>
        </pc:sldMkLst>
        <pc:picChg chg="del">
          <ac:chgData name="Tegischer Lukas" userId="f78daebb-0565-485c-bd0e-1cd035e796ff" providerId="ADAL" clId="{34932E94-DA5A-48A0-B4DE-2984F78D39CC}" dt="2022-11-04T15:29:33.630" v="5" actId="478"/>
          <ac:picMkLst>
            <pc:docMk/>
            <pc:sldMk cId="277643028" sldId="309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103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4031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</a:t>
            </a:r>
            <a:endParaRPr lang="de-AT" sz="2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2170277" y="271697"/>
            <a:ext cx="7851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Bruchtermen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8841BBB-3D93-43E0-8ED0-BB579F2E989A}"/>
              </a:ext>
            </a:extLst>
          </p:cNvPr>
          <p:cNvSpPr/>
          <p:nvPr/>
        </p:nvSpPr>
        <p:spPr>
          <a:xfrm>
            <a:off x="819149" y="989620"/>
            <a:ext cx="10353675" cy="6719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Gleichnamige Bruchterme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(=gleiche Nenner!!!) werden addiert oder subtrahiert, indem man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Zähler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addiert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subtrahiert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Nenner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wird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verändert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381082D-6C5F-41B8-BF6F-22DDD61B592A}"/>
                  </a:ext>
                </a:extLst>
              </p:cNvPr>
              <p:cNvSpPr/>
              <p:nvPr/>
            </p:nvSpPr>
            <p:spPr>
              <a:xfrm>
                <a:off x="907682" y="2089630"/>
                <a:ext cx="3074560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381082D-6C5F-41B8-BF6F-22DDD61B59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682" y="2089630"/>
                <a:ext cx="3074560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2170277" y="271697"/>
            <a:ext cx="7851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Bruchtermen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498D835-EE00-4CC6-B1F9-52149408C0BD}"/>
              </a:ext>
            </a:extLst>
          </p:cNvPr>
          <p:cNvSpPr/>
          <p:nvPr/>
        </p:nvSpPr>
        <p:spPr>
          <a:xfrm>
            <a:off x="1807810" y="1154596"/>
            <a:ext cx="8576377" cy="6719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Ungleichnamige Bruchterme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(verschiedene Nenner) muss man zuerst durch Erweitern in gleichnamige Bruchterme umformen.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DBCB8DB-E8AF-4566-8830-5BA9615B57A8}"/>
                  </a:ext>
                </a:extLst>
              </p:cNvPr>
              <p:cNvSpPr/>
              <p:nvPr/>
            </p:nvSpPr>
            <p:spPr>
              <a:xfrm>
                <a:off x="755282" y="2644076"/>
                <a:ext cx="1842236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DBCB8DB-E8AF-4566-8830-5BA9615B57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82" y="2644076"/>
                <a:ext cx="1842236" cy="617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AFF0549-4A15-4CB7-B062-891E0BFF68ED}"/>
                  </a:ext>
                </a:extLst>
              </p:cNvPr>
              <p:cNvSpPr/>
              <p:nvPr/>
            </p:nvSpPr>
            <p:spPr>
              <a:xfrm>
                <a:off x="356543" y="2085970"/>
                <a:ext cx="10166309" cy="374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Stelle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 einem Bruch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dar. Vereinfache so weit wie möglich. Gib die Definitionsmenge mit </a:t>
                </a:r>
                <a14:m>
                  <m:oMath xmlns:m="http://schemas.openxmlformats.org/officeDocument/2006/math"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an.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AFF0549-4A15-4CB7-B062-891E0BFF68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43" y="2085970"/>
                <a:ext cx="10166309" cy="374846"/>
              </a:xfrm>
              <a:prstGeom prst="rect">
                <a:avLst/>
              </a:prstGeom>
              <a:blipFill>
                <a:blip r:embed="rId5"/>
                <a:stretch>
                  <a:fillRect l="-480" t="-6452" r="-120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17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AFF0549-4A15-4CB7-B062-891E0BFF68ED}"/>
              </a:ext>
            </a:extLst>
          </p:cNvPr>
          <p:cNvSpPr/>
          <p:nvPr/>
        </p:nvSpPr>
        <p:spPr>
          <a:xfrm>
            <a:off x="385118" y="447670"/>
            <a:ext cx="644920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Stelle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einem Bruch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dar. Vereinfache so weit wie möglich.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A6B7B9A-199B-4E05-8804-9CB13264EA9C}"/>
                  </a:ext>
                </a:extLst>
              </p:cNvPr>
              <p:cNvSpPr/>
              <p:nvPr/>
            </p:nvSpPr>
            <p:spPr>
              <a:xfrm>
                <a:off x="627739" y="989620"/>
                <a:ext cx="3737433" cy="642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de-AT" i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AT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sSup>
                            <m:sSupPr>
                              <m:ctrlPr>
                                <a:rPr lang="de-AT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de-AT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de-AT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A6B7B9A-199B-4E05-8804-9CB13264EA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39" y="989620"/>
                <a:ext cx="3737433" cy="642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4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113</Words>
  <Application>Microsoft Office PowerPoint</Application>
  <PresentationFormat>Breitbild</PresentationFormat>
  <Paragraphs>14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Bruchterme Addieren und Subtrahieren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2022-11-04T15:29:35Z</dcterms:modified>
</cp:coreProperties>
</file>