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42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E3BF45EA-8039-48C0-8E20-1C26E602F048}"/>
    <pc:docChg chg="custSel delSld modSld">
      <pc:chgData name="Tegischer Lukas" userId="f78daebb-0565-485c-bd0e-1cd035e796ff" providerId="ADAL" clId="{E3BF45EA-8039-48C0-8E20-1C26E602F048}" dt="2022-11-04T15:30:48.799" v="3" actId="47"/>
      <pc:docMkLst>
        <pc:docMk/>
      </pc:docMkLst>
      <pc:sldChg chg="delSp mod delAnim">
        <pc:chgData name="Tegischer Lukas" userId="f78daebb-0565-485c-bd0e-1cd035e796ff" providerId="ADAL" clId="{E3BF45EA-8039-48C0-8E20-1C26E602F048}" dt="2022-11-04T15:30:45.83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E3BF45EA-8039-48C0-8E20-1C26E602F048}" dt="2022-11-04T15:30:45.83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3BF45EA-8039-48C0-8E20-1C26E602F048}" dt="2022-11-04T15:30:44.86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3BF45EA-8039-48C0-8E20-1C26E602F048}" dt="2022-11-04T15:30:48.799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3BF45EA-8039-48C0-8E20-1C26E602F048}" dt="2022-11-04T15:30:47.224" v="2" actId="478"/>
        <pc:sldMkLst>
          <pc:docMk/>
          <pc:sldMk cId="514235757" sldId="428"/>
        </pc:sldMkLst>
        <pc:inkChg chg="del">
          <ac:chgData name="Tegischer Lukas" userId="f78daebb-0565-485c-bd0e-1cd035e796ff" providerId="ADAL" clId="{E3BF45EA-8039-48C0-8E20-1C26E602F048}" dt="2022-11-04T15:30:47.224" v="2" actId="478"/>
          <ac:inkMkLst>
            <pc:docMk/>
            <pc:sldMk cId="514235757" sldId="428"/>
            <ac:inkMk id="2" creationId="{49B52293-ACFC-136F-2D2E-7EA7CCA56D79}"/>
          </ac:inkMkLst>
        </pc:ink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6T15:32:47.597" v="55" actId="20577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6T15:32:47.597" v="55" actId="20577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6T15:30:55.129" v="47" actId="20577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6T15:32:47.597" v="55" actId="20577"/>
          <ac:spMkLst>
            <pc:docMk/>
            <pc:sldMk cId="514235757" sldId="428"/>
            <ac:spMk id="15" creationId="{F9D06AA1-5BF8-DD3D-9582-EA4875FDBEEF}"/>
          </ac:spMkLst>
        </pc:spChg>
        <pc:inkChg chg="add">
          <ac:chgData name="Tegischer Lukas" userId="f78daebb-0565-485c-bd0e-1cd035e796ff" providerId="ADAL" clId="{95A4CE5A-5C92-42C8-A9C9-9E444EB10014}" dt="2022-10-16T15:32:40.493" v="48"/>
          <ac:inkMkLst>
            <pc:docMk/>
            <pc:sldMk cId="514235757" sldId="428"/>
            <ac:inkMk id="2" creationId="{49B52293-ACFC-136F-2D2E-7EA7CCA56D79}"/>
          </ac:inkMkLst>
        </pc:ink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163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Zahlenrätsel – Beispiel 2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82" y="14744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Bedeutung der Variablen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82" y="205201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9D06AA1-5BF8-DD3D-9582-EA4875FDBEEF}"/>
              </a:ext>
            </a:extLst>
          </p:cNvPr>
          <p:cNvSpPr txBox="1"/>
          <p:nvPr/>
        </p:nvSpPr>
        <p:spPr>
          <a:xfrm>
            <a:off x="503582" y="2480867"/>
            <a:ext cx="4625009" cy="1237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Summe vom 10-fachen der ersten Zahl und 12-fachen der zweiten Zahl beträgt 130. 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Summe vom 3-fachen </a:t>
            </a:r>
            <a:r>
              <a:rPr lang="de-AT" sz="16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ersten Zahl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4-fachen der zweiten Zahl beträgt 43</a:t>
            </a: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503582" y="45026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5B43B-E40D-BB95-9D4C-4AD704A483FB}"/>
              </a:ext>
            </a:extLst>
          </p:cNvPr>
          <p:cNvSpPr txBox="1"/>
          <p:nvPr/>
        </p:nvSpPr>
        <p:spPr>
          <a:xfrm>
            <a:off x="503581" y="194879"/>
            <a:ext cx="11118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 die Textaufgabe mit Hilfe eines linearen Gleichungssystems in zwei Variablen. 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E3DF0E1-7629-A71A-C56F-A98D7E84DAEA}"/>
              </a:ext>
            </a:extLst>
          </p:cNvPr>
          <p:cNvSpPr txBox="1"/>
          <p:nvPr/>
        </p:nvSpPr>
        <p:spPr>
          <a:xfrm>
            <a:off x="503580" y="600591"/>
            <a:ext cx="11118575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Summe vom 10-fachen der ersten Zahl und 12-fachen der zweiten Zahl beträgt 130. Die Summe vom 3-fachen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ersten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Zahl und 4-fachen der zweiten Zahl beträgt 43. Wie lauten die beiden Zahlen?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121</Words>
  <Application>Microsoft Office PowerPoint</Application>
  <PresentationFormat>Breitbild</PresentationFormat>
  <Paragraphs>11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Lineare Gleichungssysteme Zahlenrätsel – Beispiel 2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2022-11-04T15:30:49Z</dcterms:modified>
</cp:coreProperties>
</file>