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410" r:id="rId3"/>
    <p:sldId id="428" r:id="rId4"/>
    <p:sldId id="429" r:id="rId5"/>
    <p:sldId id="421" r:id="rId6"/>
    <p:sldId id="43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1D31D871-8296-45F7-ACD7-FA8FF68D837F}"/>
    <pc:docChg chg="undo custSel addSld delSld modSld">
      <pc:chgData name="Tegischer Lukas" userId="f78daebb-0565-485c-bd0e-1cd035e796ff" providerId="ADAL" clId="{1D31D871-8296-45F7-ACD7-FA8FF68D837F}" dt="2022-10-13T19:03:45.467" v="208"/>
      <pc:docMkLst>
        <pc:docMk/>
      </pc:docMkLst>
      <pc:sldChg chg="modSp mod">
        <pc:chgData name="Tegischer Lukas" userId="f78daebb-0565-485c-bd0e-1cd035e796ff" providerId="ADAL" clId="{1D31D871-8296-45F7-ACD7-FA8FF68D837F}" dt="2022-10-13T18:55:16.497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31D871-8296-45F7-ACD7-FA8FF68D837F}" dt="2022-10-13T18:55:16.497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1D31D871-8296-45F7-ACD7-FA8FF68D837F}" dt="2022-10-13T18:55:54.596" v="40" actId="1076"/>
        <pc:sldMkLst>
          <pc:docMk/>
          <pc:sldMk cId="1318793251" sldId="410"/>
        </pc:sldMkLst>
        <pc:spChg chg="mod">
          <ac:chgData name="Tegischer Lukas" userId="f78daebb-0565-485c-bd0e-1cd035e796ff" providerId="ADAL" clId="{1D31D871-8296-45F7-ACD7-FA8FF68D837F}" dt="2022-10-13T18:55:33.994" v="38" actId="20577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5:25.610" v="35" actId="20577"/>
          <ac:spMkLst>
            <pc:docMk/>
            <pc:sldMk cId="1318793251" sldId="410"/>
            <ac:spMk id="4" creationId="{23994922-00A3-43FE-A1D2-DC3C43171571}"/>
          </ac:spMkLst>
        </pc:spChg>
        <pc:picChg chg="add mod">
          <ac:chgData name="Tegischer Lukas" userId="f78daebb-0565-485c-bd0e-1cd035e796ff" providerId="ADAL" clId="{1D31D871-8296-45F7-ACD7-FA8FF68D837F}" dt="2022-10-13T18:55:54.596" v="40" actId="1076"/>
          <ac:picMkLst>
            <pc:docMk/>
            <pc:sldMk cId="1318793251" sldId="410"/>
            <ac:picMk id="2" creationId="{87783A01-7C37-2243-4BE7-F5590D164665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94701210" sldId="420"/>
        </pc:sldMkLst>
      </pc:sldChg>
      <pc:sldChg chg="addSp delSp modSp mod delAnim modAnim">
        <pc:chgData name="Tegischer Lukas" userId="f78daebb-0565-485c-bd0e-1cd035e796ff" providerId="ADAL" clId="{1D31D871-8296-45F7-ACD7-FA8FF68D837F}" dt="2022-10-13T19:03:45.467" v="208"/>
        <pc:sldMkLst>
          <pc:docMk/>
          <pc:sldMk cId="797636677" sldId="421"/>
        </pc:sldMkLst>
        <pc:spChg chg="add mod">
          <ac:chgData name="Tegischer Lukas" userId="f78daebb-0565-485c-bd0e-1cd035e796ff" providerId="ADAL" clId="{1D31D871-8296-45F7-ACD7-FA8FF68D837F}" dt="2022-10-13T18:59:55.447" v="124" actId="14100"/>
          <ac:spMkLst>
            <pc:docMk/>
            <pc:sldMk cId="797636677" sldId="421"/>
            <ac:spMk id="3" creationId="{7FDD932A-8876-2205-E5C7-89401503A4B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4" creationId="{23994922-00A3-43FE-A1D2-DC3C43171571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5" creationId="{84C1F833-3A45-4BA1-9855-B1F8553ED1F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8" creationId="{CFDBA9A7-18B1-4F53-B68C-1FDEF593AF94}"/>
          </ac:spMkLst>
        </pc:spChg>
        <pc:spChg chg="add mod">
          <ac:chgData name="Tegischer Lukas" userId="f78daebb-0565-485c-bd0e-1cd035e796ff" providerId="ADAL" clId="{1D31D871-8296-45F7-ACD7-FA8FF68D837F}" dt="2022-10-13T19:00:17.282" v="133" actId="403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1D31D871-8296-45F7-ACD7-FA8FF68D837F}" dt="2022-10-13T19:00:34.883" v="141" actId="1076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1D31D871-8296-45F7-ACD7-FA8FF68D837F}" dt="2022-10-13T19:00:52.049" v="148" actId="1076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1D31D871-8296-45F7-ACD7-FA8FF68D837F}" dt="2022-10-13T19:01:08.115" v="155" actId="1076"/>
          <ac:spMkLst>
            <pc:docMk/>
            <pc:sldMk cId="797636677" sldId="421"/>
            <ac:spMk id="16" creationId="{55F81109-2F35-B88B-37D3-A93957AED234}"/>
          </ac:spMkLst>
        </pc:spChg>
        <pc:graphicFrameChg chg="add del mod">
          <ac:chgData name="Tegischer Lukas" userId="f78daebb-0565-485c-bd0e-1cd035e796ff" providerId="ADAL" clId="{1D31D871-8296-45F7-ACD7-FA8FF68D837F}" dt="2022-10-13T19:00:01.202" v="126"/>
          <ac:graphicFrameMkLst>
            <pc:docMk/>
            <pc:sldMk cId="797636677" sldId="421"/>
            <ac:graphicFrameMk id="7" creationId="{C8C5B509-DEE5-103E-2437-AB3C8BEE27A3}"/>
          </ac:graphicFrameMkLst>
        </pc:graphicFrameChg>
        <pc:picChg chg="del">
          <ac:chgData name="Tegischer Lukas" userId="f78daebb-0565-485c-bd0e-1cd035e796ff" providerId="ADAL" clId="{1D31D871-8296-45F7-ACD7-FA8FF68D837F}" dt="2022-10-13T18:59:48.750" v="120" actId="478"/>
          <ac:picMkLst>
            <pc:docMk/>
            <pc:sldMk cId="797636677" sldId="421"/>
            <ac:picMk id="6" creationId="{B97AA0C0-3DD2-1906-4DE9-F0A7FCE3872E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289630694" sldId="427"/>
        </pc:sldMkLst>
      </pc:sldChg>
      <pc:sldChg chg="addSp delSp modSp add mod modAnim">
        <pc:chgData name="Tegischer Lukas" userId="f78daebb-0565-485c-bd0e-1cd035e796ff" providerId="ADAL" clId="{1D31D871-8296-45F7-ACD7-FA8FF68D837F}" dt="2022-10-13T18:59:31.291" v="119"/>
        <pc:sldMkLst>
          <pc:docMk/>
          <pc:sldMk cId="1563104509" sldId="428"/>
        </pc:sldMkLst>
        <pc:spChg chg="del">
          <ac:chgData name="Tegischer Lukas" userId="f78daebb-0565-485c-bd0e-1cd035e796ff" providerId="ADAL" clId="{1D31D871-8296-45F7-ACD7-FA8FF68D837F}" dt="2022-10-13T18:56:11.893" v="63" actId="478"/>
          <ac:spMkLst>
            <pc:docMk/>
            <pc:sldMk cId="1563104509" sldId="428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6:41.116" v="73" actId="1076"/>
          <ac:spMkLst>
            <pc:docMk/>
            <pc:sldMk cId="1563104509" sldId="42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1D31D871-8296-45F7-ACD7-FA8FF68D837F}" dt="2022-10-13T18:56:44.338" v="74" actId="1076"/>
          <ac:spMkLst>
            <pc:docMk/>
            <pc:sldMk cId="1563104509" sldId="428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9:21.158" v="114" actId="1076"/>
          <ac:spMkLst>
            <pc:docMk/>
            <pc:sldMk cId="1563104509" sldId="428"/>
            <ac:spMk id="9" creationId="{1CD680C9-BAE6-EA6F-E699-5B08219FDE70}"/>
          </ac:spMkLst>
        </pc:spChg>
        <pc:picChg chg="del">
          <ac:chgData name="Tegischer Lukas" userId="f78daebb-0565-485c-bd0e-1cd035e796ff" providerId="ADAL" clId="{1D31D871-8296-45F7-ACD7-FA8FF68D837F}" dt="2022-10-13T18:56:14.489" v="65" actId="478"/>
          <ac:picMkLst>
            <pc:docMk/>
            <pc:sldMk cId="1563104509" sldId="428"/>
            <ac:picMk id="2" creationId="{87783A01-7C37-2243-4BE7-F5590D164665}"/>
          </ac:picMkLst>
        </pc:picChg>
        <pc:picChg chg="add mod">
          <ac:chgData name="Tegischer Lukas" userId="f78daebb-0565-485c-bd0e-1cd035e796ff" providerId="ADAL" clId="{1D31D871-8296-45F7-ACD7-FA8FF68D837F}" dt="2022-10-13T18:59:03.842" v="107" actId="1076"/>
          <ac:picMkLst>
            <pc:docMk/>
            <pc:sldMk cId="1563104509" sldId="428"/>
            <ac:picMk id="7" creationId="{875BD800-5A0C-389A-BCE0-E8F32A679BD6}"/>
          </ac:picMkLst>
        </pc:picChg>
      </pc:sldChg>
      <pc:sldChg chg="addSp delSp modSp add mod modAnim">
        <pc:chgData name="Tegischer Lukas" userId="f78daebb-0565-485c-bd0e-1cd035e796ff" providerId="ADAL" clId="{1D31D871-8296-45F7-ACD7-FA8FF68D837F}" dt="2022-10-13T18:58:54.927" v="106"/>
        <pc:sldMkLst>
          <pc:docMk/>
          <pc:sldMk cId="3061398160" sldId="429"/>
        </pc:sldMkLst>
        <pc:spChg chg="add mod">
          <ac:chgData name="Tegischer Lukas" userId="f78daebb-0565-485c-bd0e-1cd035e796ff" providerId="ADAL" clId="{1D31D871-8296-45F7-ACD7-FA8FF68D837F}" dt="2022-10-13T18:58:33.891" v="98" actId="207"/>
          <ac:spMkLst>
            <pc:docMk/>
            <pc:sldMk cId="3061398160" sldId="429"/>
            <ac:spMk id="3" creationId="{31503079-D196-E99A-D5C6-B477FC338079}"/>
          </ac:spMkLst>
        </pc:spChg>
        <pc:spChg chg="del">
          <ac:chgData name="Tegischer Lukas" userId="f78daebb-0565-485c-bd0e-1cd035e796ff" providerId="ADAL" clId="{1D31D871-8296-45F7-ACD7-FA8FF68D837F}" dt="2022-10-13T18:57:03.229" v="81" actId="478"/>
          <ac:spMkLst>
            <pc:docMk/>
            <pc:sldMk cId="3061398160" sldId="429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8:29.777" v="97" actId="1076"/>
          <ac:spMkLst>
            <pc:docMk/>
            <pc:sldMk cId="3061398160" sldId="429"/>
            <ac:spMk id="8" creationId="{BD2CD0DF-879A-BC57-FE6E-AC3E80070F58}"/>
          </ac:spMkLst>
        </pc:spChg>
        <pc:spChg chg="add mod">
          <ac:chgData name="Tegischer Lukas" userId="f78daebb-0565-485c-bd0e-1cd035e796ff" providerId="ADAL" clId="{1D31D871-8296-45F7-ACD7-FA8FF68D837F}" dt="2022-10-13T18:58:52.970" v="105" actId="1076"/>
          <ac:spMkLst>
            <pc:docMk/>
            <pc:sldMk cId="3061398160" sldId="429"/>
            <ac:spMk id="10" creationId="{93C81423-C3E8-F48A-0DCA-95E472D0019C}"/>
          </ac:spMkLst>
        </pc:spChg>
        <pc:picChg chg="mod">
          <ac:chgData name="Tegischer Lukas" userId="f78daebb-0565-485c-bd0e-1cd035e796ff" providerId="ADAL" clId="{1D31D871-8296-45F7-ACD7-FA8FF68D837F}" dt="2022-10-13T18:57:05.179" v="82" actId="1076"/>
          <ac:picMkLst>
            <pc:docMk/>
            <pc:sldMk cId="3061398160" sldId="429"/>
            <ac:picMk id="7" creationId="{875BD800-5A0C-389A-BCE0-E8F32A679BD6}"/>
          </ac:picMkLst>
        </pc:picChg>
      </pc:sldChg>
      <pc:sldChg chg="addSp delSp modSp add mod delAnim modAnim">
        <pc:chgData name="Tegischer Lukas" userId="f78daebb-0565-485c-bd0e-1cd035e796ff" providerId="ADAL" clId="{1D31D871-8296-45F7-ACD7-FA8FF68D837F}" dt="2022-10-13T19:03:22.583" v="205" actId="14100"/>
        <pc:sldMkLst>
          <pc:docMk/>
          <pc:sldMk cId="1494766319" sldId="430"/>
        </pc:sldMkLst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3" creationId="{7FDD932A-8876-2205-E5C7-89401503A4B9}"/>
          </ac:spMkLst>
        </pc:spChg>
        <pc:spChg chg="add mod">
          <ac:chgData name="Tegischer Lukas" userId="f78daebb-0565-485c-bd0e-1cd035e796ff" providerId="ADAL" clId="{1D31D871-8296-45F7-ACD7-FA8FF68D837F}" dt="2022-10-13T19:01:34.779" v="169" actId="20577"/>
          <ac:spMkLst>
            <pc:docMk/>
            <pc:sldMk cId="1494766319" sldId="430"/>
            <ac:spMk id="4" creationId="{E33026FE-155A-7BE5-CAAB-E0F7BFEDAC7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0" creationId="{BFC9A4F0-BB51-08FA-193E-77B9BAC269CF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2" creationId="{02783811-A857-920B-4379-B41519CC3D9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4" creationId="{1CE91704-6580-D753-C7CD-9BCAF430987A}"/>
          </ac:spMkLst>
        </pc:spChg>
        <pc:spChg chg="del">
          <ac:chgData name="Tegischer Lukas" userId="f78daebb-0565-485c-bd0e-1cd035e796ff" providerId="ADAL" clId="{1D31D871-8296-45F7-ACD7-FA8FF68D837F}" dt="2022-10-13T19:01:17.796" v="157" actId="478"/>
          <ac:spMkLst>
            <pc:docMk/>
            <pc:sldMk cId="1494766319" sldId="430"/>
            <ac:spMk id="16" creationId="{55F81109-2F35-B88B-37D3-A93957AED234}"/>
          </ac:spMkLst>
        </pc:spChg>
        <pc:graphicFrameChg chg="add mod modGraphic">
          <ac:chgData name="Tegischer Lukas" userId="f78daebb-0565-485c-bd0e-1cd035e796ff" providerId="ADAL" clId="{1D31D871-8296-45F7-ACD7-FA8FF68D837F}" dt="2022-10-13T19:03:22.583" v="205" actId="14100"/>
          <ac:graphicFrameMkLst>
            <pc:docMk/>
            <pc:sldMk cId="1494766319" sldId="430"/>
            <ac:graphicFrameMk id="13" creationId="{3CFC353A-4F36-B4BF-5ADE-11FD37D07591}"/>
          </ac:graphicFrameMkLst>
        </pc:graphicFrameChg>
        <pc:picChg chg="add mod">
          <ac:chgData name="Tegischer Lukas" userId="f78daebb-0565-485c-bd0e-1cd035e796ff" providerId="ADAL" clId="{1D31D871-8296-45F7-ACD7-FA8FF68D837F}" dt="2022-10-13T19:01:50.987" v="175" actId="1076"/>
          <ac:picMkLst>
            <pc:docMk/>
            <pc:sldMk cId="1494766319" sldId="430"/>
            <ac:picMk id="5" creationId="{B43BDD03-6DBB-AD36-F973-A18BBE8357C9}"/>
          </ac:picMkLst>
        </pc:picChg>
        <pc:cxnChg chg="add mod">
          <ac:chgData name="Tegischer Lukas" userId="f78daebb-0565-485c-bd0e-1cd035e796ff" providerId="ADAL" clId="{1D31D871-8296-45F7-ACD7-FA8FF68D837F}" dt="2022-10-13T19:02:16.239" v="180" actId="1582"/>
          <ac:cxnSpMkLst>
            <pc:docMk/>
            <pc:sldMk cId="1494766319" sldId="430"/>
            <ac:cxnSpMk id="7" creationId="{7325D591-2E66-54F3-53A8-516C4ACAAD08}"/>
          </ac:cxnSpMkLst>
        </pc:cxnChg>
        <pc:cxnChg chg="add mod">
          <ac:chgData name="Tegischer Lukas" userId="f78daebb-0565-485c-bd0e-1cd035e796ff" providerId="ADAL" clId="{1D31D871-8296-45F7-ACD7-FA8FF68D837F}" dt="2022-10-13T19:02:21.994" v="183" actId="14100"/>
          <ac:cxnSpMkLst>
            <pc:docMk/>
            <pc:sldMk cId="1494766319" sldId="430"/>
            <ac:cxnSpMk id="8" creationId="{80209CC4-3D8A-D302-89D0-008601493E64}"/>
          </ac:cxnSpMkLst>
        </pc:cxnChg>
        <pc:cxnChg chg="add mod">
          <ac:chgData name="Tegischer Lukas" userId="f78daebb-0565-485c-bd0e-1cd035e796ff" providerId="ADAL" clId="{1D31D871-8296-45F7-ACD7-FA8FF68D837F}" dt="2022-10-13T19:02:26.579" v="185" actId="1076"/>
          <ac:cxnSpMkLst>
            <pc:docMk/>
            <pc:sldMk cId="1494766319" sldId="430"/>
            <ac:cxnSpMk id="11" creationId="{053B30FE-BAB4-0AB5-8BD7-14FFDF28F852}"/>
          </ac:cxnSpMkLst>
        </pc:cxnChg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76CED0A1-D245-444A-8059-9E249221A2C7}"/>
    <pc:docChg chg="custSel delSld modSld">
      <pc:chgData name="Tegischer Lukas" userId="f78daebb-0565-485c-bd0e-1cd035e796ff" providerId="ADAL" clId="{76CED0A1-D245-444A-8059-9E249221A2C7}" dt="2022-11-04T11:39:18.058" v="2" actId="47"/>
      <pc:docMkLst>
        <pc:docMk/>
      </pc:docMkLst>
      <pc:sldChg chg="delSp mod delAnim">
        <pc:chgData name="Tegischer Lukas" userId="f78daebb-0565-485c-bd0e-1cd035e796ff" providerId="ADAL" clId="{76CED0A1-D245-444A-8059-9E249221A2C7}" dt="2022-11-04T11:39:15.758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76CED0A1-D245-444A-8059-9E249221A2C7}" dt="2022-11-04T11:39:15.758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76CED0A1-D245-444A-8059-9E249221A2C7}" dt="2022-11-04T11:39:15.040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76CED0A1-D245-444A-8059-9E249221A2C7}" dt="2022-11-04T11:39:18.058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Normalverteilung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Verteilungsfunktion</a:t>
            </a:r>
            <a:endParaRPr lang="de-AT" sz="24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3" y="452910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Dichtefunktion 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4A7719F8-3FF8-BCBD-2278-7984C2813EB9}"/>
                  </a:ext>
                </a:extLst>
              </p:cNvPr>
              <p:cNvSpPr txBox="1"/>
              <p:nvPr/>
            </p:nvSpPr>
            <p:spPr>
              <a:xfrm>
                <a:off x="864998" y="1198453"/>
                <a:ext cx="10544175" cy="1159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5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e>
                          </m:rad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𝜎</m:t>
                          </m:r>
                        </m:den>
                      </m:f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∙ </m:t>
                          </m:r>
                          <m:sSup>
                            <m:sSupPr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e-AT" sz="2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sz="2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de-AT" sz="2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de-AT" sz="2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𝜇</m:t>
                                      </m:r>
                                    </m:num>
                                    <m:den>
                                      <m:r>
                                        <a:rPr lang="de-AT" sz="2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𝜎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500"/>
                  </a:spcAft>
                </a:pPr>
                <a:endParaRPr lang="de-AT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4A7719F8-3FF8-BCBD-2278-7984C2813E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998" y="1198453"/>
                <a:ext cx="10544175" cy="11593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Grafik 1">
            <a:extLst>
              <a:ext uri="{FF2B5EF4-FFF2-40B4-BE49-F238E27FC236}">
                <a16:creationId xmlns:a16="http://schemas.microsoft.com/office/drawing/2014/main" id="{87783A01-7C37-2243-4BE7-F5590D16466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0399"/>
          <a:stretch/>
        </p:blipFill>
        <p:spPr bwMode="auto">
          <a:xfrm>
            <a:off x="2526012" y="2633352"/>
            <a:ext cx="7139972" cy="36798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18793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853048" y="329085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Verteilungsfunktion 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F8E28B7-52CE-F7F8-C8AE-AD112CD092CD}"/>
                  </a:ext>
                </a:extLst>
              </p:cNvPr>
              <p:cNvSpPr txBox="1"/>
              <p:nvPr/>
            </p:nvSpPr>
            <p:spPr>
              <a:xfrm>
                <a:off x="916172" y="951482"/>
                <a:ext cx="10696575" cy="18624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Sei f(x) eine Dichtefunktion einer normalverteilten Zufallsvariable X mit den Parametern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Verteilungsfunktion ist gegeben durch:</a:t>
                </a:r>
                <a:r>
                  <a:rPr lang="de-AT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𝐹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≤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−∞</m:t>
                          </m:r>
                        </m:sub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sup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 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−∞</m:t>
                          </m:r>
                        </m:sub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sup>
                        <m:e>
                          <m:d>
                            <m:dPr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de-AT" sz="24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de-AT" sz="24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  <m:r>
                                        <a:rPr lang="de-AT" sz="24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𝜋</m:t>
                                      </m:r>
                                    </m:e>
                                  </m:rad>
                                  <m: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∙</m:t>
                                  </m:r>
                                  <m: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𝜎</m:t>
                                  </m:r>
                                </m:den>
                              </m:f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sSup>
                                <m:sSupPr>
                                  <m:ctrlP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de-AT" sz="24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sz="24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de-AT" sz="24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∙</m:t>
                                  </m:r>
                                  <m:sSup>
                                    <m:sSupPr>
                                      <m:ctrlPr>
                                        <a:rPr lang="de-AT" sz="24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de-AT" sz="24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de-AT" sz="2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de-AT" sz="2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Times New Roman" panose="02020603050405020304" pitchFamily="18" charset="0"/>
                                                </a:rPr>
                                                <m:t>𝑥</m:t>
                                              </m:r>
                                              <m:r>
                                                <a:rPr lang="de-AT" sz="2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Times New Roman" panose="020206030504050203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de-AT" sz="2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Times New Roman" panose="02020603050405020304" pitchFamily="18" charset="0"/>
                                                </a:rPr>
                                                <m:t>𝜇</m:t>
                                              </m:r>
                                            </m:num>
                                            <m:den>
                                              <m:r>
                                                <a:rPr lang="de-AT" sz="2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de-AT" sz="24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sup>
                              </m:sSup>
                            </m:e>
                          </m:d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F8E28B7-52CE-F7F8-C8AE-AD112CD092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172" y="951482"/>
                <a:ext cx="10696575" cy="1862433"/>
              </a:xfrm>
              <a:prstGeom prst="rect">
                <a:avLst/>
              </a:prstGeom>
              <a:blipFill>
                <a:blip r:embed="rId2"/>
                <a:stretch>
                  <a:fillRect t="-130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>
            <a:extLst>
              <a:ext uri="{FF2B5EF4-FFF2-40B4-BE49-F238E27FC236}">
                <a16:creationId xmlns:a16="http://schemas.microsoft.com/office/drawing/2014/main" id="{875BD800-5A0C-389A-BCE0-E8F32A679BD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3" b="35740"/>
          <a:stretch/>
        </p:blipFill>
        <p:spPr bwMode="auto">
          <a:xfrm>
            <a:off x="1216668" y="2944765"/>
            <a:ext cx="5548613" cy="35841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1CD680C9-BAE6-EA6F-E699-5B08219FDE70}"/>
                  </a:ext>
                </a:extLst>
              </p:cNvPr>
              <p:cNvSpPr txBox="1"/>
              <p:nvPr/>
            </p:nvSpPr>
            <p:spPr>
              <a:xfrm>
                <a:off x="7010400" y="3750608"/>
                <a:ext cx="4895850" cy="19724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 nähert sich dem Wert 1 asymptotisch an.</a:t>
                </a:r>
                <a:endParaRPr lang="de-AT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anose="05000000000000000000" pitchFamily="2" charset="2"/>
                  <a:buChar char=""/>
                </a:pPr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 der Stelle beim Erwartungswert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erreicht F den Funktionswert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0,5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(=50 %). Diese Stelle ist zugleich die Wendestelle von F.</a:t>
                </a:r>
                <a:endParaRPr lang="de-AT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1CD680C9-BAE6-EA6F-E699-5B08219FDE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3750608"/>
                <a:ext cx="4895850" cy="1972463"/>
              </a:xfrm>
              <a:prstGeom prst="rect">
                <a:avLst/>
              </a:prstGeom>
              <a:blipFill>
                <a:blip r:embed="rId4"/>
                <a:stretch>
                  <a:fillRect l="-747" t="-309" r="-1993" b="-401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3104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853048" y="329085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Verteilungsfunktion F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875BD800-5A0C-389A-BCE0-E8F32A679BD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3" b="35740"/>
          <a:stretch/>
        </p:blipFill>
        <p:spPr bwMode="auto">
          <a:xfrm>
            <a:off x="617610" y="1636925"/>
            <a:ext cx="5548613" cy="35841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31503079-D196-E99A-D5C6-B477FC338079}"/>
                  </a:ext>
                </a:extLst>
              </p:cNvPr>
              <p:cNvSpPr txBox="1"/>
              <p:nvPr/>
            </p:nvSpPr>
            <p:spPr>
              <a:xfrm>
                <a:off x="7439025" y="1600309"/>
                <a:ext cx="366712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de-AT" sz="24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de-AT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31503079-D196-E99A-D5C6-B477FC3380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9025" y="1600309"/>
                <a:ext cx="3667125" cy="461665"/>
              </a:xfrm>
              <a:prstGeom prst="rect">
                <a:avLst/>
              </a:prstGeom>
              <a:blipFill>
                <a:blip r:embed="rId3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BD2CD0DF-879A-BC57-FE6E-AC3E80070F58}"/>
                  </a:ext>
                </a:extLst>
              </p:cNvPr>
              <p:cNvSpPr txBox="1"/>
              <p:nvPr/>
            </p:nvSpPr>
            <p:spPr>
              <a:xfrm>
                <a:off x="7081837" y="2674658"/>
                <a:ext cx="4381500" cy="1508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≤</m:t>
                          </m:r>
                          <m: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≤</m:t>
                          </m:r>
                          <m: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≤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≤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𝐹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𝐹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</m:d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BD2CD0DF-879A-BC57-FE6E-AC3E80070F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1837" y="2674658"/>
                <a:ext cx="4381500" cy="15086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3C81423-C3E8-F48A-0DCA-95E472D0019C}"/>
                  </a:ext>
                </a:extLst>
              </p:cNvPr>
              <p:cNvSpPr txBox="1"/>
              <p:nvPr/>
            </p:nvSpPr>
            <p:spPr>
              <a:xfrm>
                <a:off x="6953249" y="4796025"/>
                <a:ext cx="4638675" cy="10365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≥</m:t>
                          </m:r>
                          <m: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=1−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≤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1−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𝐹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3C81423-C3E8-F48A-0DCA-95E472D001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249" y="4796025"/>
                <a:ext cx="4638675" cy="10365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139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7FDD932A-8876-2205-E5C7-89401503A4B9}"/>
                  </a:ext>
                </a:extLst>
              </p:cNvPr>
              <p:cNvSpPr txBox="1"/>
              <p:nvPr/>
            </p:nvSpPr>
            <p:spPr>
              <a:xfrm>
                <a:off x="371474" y="249639"/>
                <a:ext cx="11115675" cy="6712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Zufallsvariable X ist normalverteilt. Drücke die angeführte Wahrscheinlichkeit mit Hilfe der Verteilungsfunktion F aus. Es gilt: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7FDD932A-8876-2205-E5C7-89401503A4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474" y="249639"/>
                <a:ext cx="11115675" cy="671209"/>
              </a:xfrm>
              <a:prstGeom prst="rect">
                <a:avLst/>
              </a:prstGeom>
              <a:blipFill>
                <a:blip r:embed="rId2"/>
                <a:stretch>
                  <a:fillRect l="-494" t="-4545" b="-136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BFC9A4F0-BB51-08FA-193E-77B9BAC269CF}"/>
                  </a:ext>
                </a:extLst>
              </p:cNvPr>
              <p:cNvSpPr txBox="1"/>
              <p:nvPr/>
            </p:nvSpPr>
            <p:spPr>
              <a:xfrm>
                <a:off x="371474" y="1329809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endChr m:val="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≤13</m:t>
                          </m:r>
                        </m:e>
                      </m:d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BFC9A4F0-BB51-08FA-193E-77B9BAC269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474" y="1329809"/>
                <a:ext cx="6096000" cy="400110"/>
              </a:xfrm>
              <a:prstGeom prst="rect">
                <a:avLst/>
              </a:prstGeom>
              <a:blipFill>
                <a:blip r:embed="rId3"/>
                <a:stretch>
                  <a:fillRect l="-3700" t="-124242" b="-19090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02783811-A857-920B-4379-B41519CC3D9A}"/>
                  </a:ext>
                </a:extLst>
              </p:cNvPr>
              <p:cNvSpPr txBox="1"/>
              <p:nvPr/>
            </p:nvSpPr>
            <p:spPr>
              <a:xfrm>
                <a:off x="371474" y="2568059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02783811-A857-920B-4379-B41519CC3D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474" y="2568059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1CE91704-6580-D753-C7CD-9BCAF430987A}"/>
                  </a:ext>
                </a:extLst>
              </p:cNvPr>
              <p:cNvSpPr txBox="1"/>
              <p:nvPr/>
            </p:nvSpPr>
            <p:spPr>
              <a:xfrm>
                <a:off x="371474" y="3806309"/>
                <a:ext cx="6110286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12≤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≤18</m:t>
                          </m:r>
                        </m:e>
                      </m:d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1CE91704-6580-D753-C7CD-9BCAF43098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474" y="3806309"/>
                <a:ext cx="6110286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55F81109-2F35-B88B-37D3-A93957AED234}"/>
                  </a:ext>
                </a:extLst>
              </p:cNvPr>
              <p:cNvSpPr txBox="1"/>
              <p:nvPr/>
            </p:nvSpPr>
            <p:spPr>
              <a:xfrm>
                <a:off x="385760" y="5044559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≥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55F81109-2F35-B88B-37D3-A93957AED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760" y="5044559"/>
                <a:ext cx="6096000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763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E33026FE-155A-7BE5-CAAB-E0F7BFEDAC7A}"/>
                  </a:ext>
                </a:extLst>
              </p:cNvPr>
              <p:cNvSpPr txBox="1"/>
              <p:nvPr/>
            </p:nvSpPr>
            <p:spPr>
              <a:xfrm>
                <a:off x="361950" y="367804"/>
                <a:ext cx="11106150" cy="10701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2)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Zufallsvariable X ist normalverteilt. Gegeben ist ein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symmetrisches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Intervall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[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um den </a:t>
                </a:r>
                <a:b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Erwartungswert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gilt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=0,80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Berechne den Wert des gegebenen Terms. 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E33026FE-155A-7BE5-CAAB-E0F7BFEDAC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50" y="367804"/>
                <a:ext cx="11106150" cy="1070165"/>
              </a:xfrm>
              <a:prstGeom prst="rect">
                <a:avLst/>
              </a:prstGeom>
              <a:blipFill>
                <a:blip r:embed="rId2"/>
                <a:stretch>
                  <a:fillRect l="-439" t="-2273" b="-795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B43BDD03-6DBB-AD36-F973-A18BBE8357C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37" b="60343"/>
          <a:stretch/>
        </p:blipFill>
        <p:spPr bwMode="auto">
          <a:xfrm>
            <a:off x="3622595" y="1573848"/>
            <a:ext cx="4946809" cy="162818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7325D591-2E66-54F3-53A8-516C4ACAAD08}"/>
              </a:ext>
            </a:extLst>
          </p:cNvPr>
          <p:cNvCxnSpPr/>
          <p:nvPr/>
        </p:nvCxnSpPr>
        <p:spPr>
          <a:xfrm flipV="1">
            <a:off x="6218767" y="1697567"/>
            <a:ext cx="0" cy="133773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80209CC4-3D8A-D302-89D0-008601493E64}"/>
              </a:ext>
            </a:extLst>
          </p:cNvPr>
          <p:cNvCxnSpPr>
            <a:cxnSpLocks/>
          </p:cNvCxnSpPr>
          <p:nvPr/>
        </p:nvCxnSpPr>
        <p:spPr>
          <a:xfrm flipV="1">
            <a:off x="7228417" y="2387940"/>
            <a:ext cx="0" cy="6473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053B30FE-BAB4-0AB5-8BD7-14FFDF28F852}"/>
              </a:ext>
            </a:extLst>
          </p:cNvPr>
          <p:cNvCxnSpPr>
            <a:cxnSpLocks/>
          </p:cNvCxnSpPr>
          <p:nvPr/>
        </p:nvCxnSpPr>
        <p:spPr>
          <a:xfrm flipV="1">
            <a:off x="5221817" y="2387940"/>
            <a:ext cx="0" cy="6473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elle 12">
                <a:extLst>
                  <a:ext uri="{FF2B5EF4-FFF2-40B4-BE49-F238E27FC236}">
                    <a16:creationId xmlns:a16="http://schemas.microsoft.com/office/drawing/2014/main" id="{3CFC353A-4F36-B4BF-5ADE-11FD37D0759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37620318"/>
                  </p:ext>
                </p:extLst>
              </p:nvPr>
            </p:nvGraphicFramePr>
            <p:xfrm>
              <a:off x="756932" y="3655969"/>
              <a:ext cx="10678134" cy="2764082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5339067">
                      <a:extLst>
                        <a:ext uri="{9D8B030D-6E8A-4147-A177-3AD203B41FA5}">
                          <a16:colId xmlns:a16="http://schemas.microsoft.com/office/drawing/2014/main" val="2766266897"/>
                        </a:ext>
                      </a:extLst>
                    </a:gridCol>
                    <a:gridCol w="5339067">
                      <a:extLst>
                        <a:ext uri="{9D8B030D-6E8A-4147-A177-3AD203B41FA5}">
                          <a16:colId xmlns:a16="http://schemas.microsoft.com/office/drawing/2014/main" val="2802768242"/>
                        </a:ext>
                      </a:extLst>
                    </a:gridCol>
                  </a:tblGrid>
                  <a:tr h="1382041">
                    <a:tc>
                      <a:txBody>
                        <a:bodyPr/>
                        <a:lstStyle/>
                        <a:p>
                          <a:pPr marL="0" lvl="0" indent="0" algn="l">
                            <a:lnSpc>
                              <a:spcPct val="115000"/>
                            </a:lnSpc>
                            <a:buFont typeface="+mj-lt"/>
                            <a:buNone/>
                          </a:pPr>
                          <a14:m>
                            <m:oMath xmlns:m="http://schemas.openxmlformats.org/officeDocument/2006/math">
                              <m:r>
                                <a:rPr lang="de-AT" sz="2000">
                                  <a:effectLst/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  <m:d>
                                <m:dPr>
                                  <m:ctrlP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</m:d>
                              <m:r>
                                <a:rPr lang="de-AT" sz="2000"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lvl="0" indent="0" algn="l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  <a:buFont typeface="+mj-lt"/>
                            <a:buNone/>
                          </a:pPr>
                          <a14:m>
                            <m:oMath xmlns:m="http://schemas.openxmlformats.org/officeDocument/2006/math">
                              <m:r>
                                <a:rPr lang="de-AT" sz="2000">
                                  <a:effectLst/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  <m:d>
                                <m:dPr>
                                  <m:ctrlP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d>
                              <m:r>
                                <a:rPr lang="de-AT" sz="2000"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000">
                                  <a:effectLst/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  <m:d>
                                <m:dPr>
                                  <m:ctrlP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</m:d>
                              <m:r>
                                <a:rPr lang="de-AT" sz="2000"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720994011"/>
                      </a:ext>
                    </a:extLst>
                  </a:tr>
                  <a:tr h="1382041">
                    <a:tc>
                      <a:txBody>
                        <a:bodyPr/>
                        <a:lstStyle/>
                        <a:p>
                          <a:pPr marL="0" lvl="0" indent="0" algn="l">
                            <a:lnSpc>
                              <a:spcPct val="115000"/>
                            </a:lnSpc>
                            <a:buFont typeface="+mj-lt"/>
                            <a:buNone/>
                          </a:pPr>
                          <a14:m>
                            <m:oMath xmlns:m="http://schemas.openxmlformats.org/officeDocument/2006/math">
                              <m:r>
                                <a:rPr lang="de-AT" sz="2000">
                                  <a:effectLst/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de-AT" sz="2000">
                                  <a:effectLst/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  <m:d>
                                <m:dPr>
                                  <m:ctrlP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</m:d>
                              <m:r>
                                <a:rPr lang="de-AT" sz="2000"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lvl="0" indent="0" algn="l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  <a:buFont typeface="+mj-lt"/>
                            <a:buNone/>
                          </a:pPr>
                          <a14:m>
                            <m:oMath xmlns:m="http://schemas.openxmlformats.org/officeDocument/2006/math">
                              <m:r>
                                <a:rPr lang="de-AT" sz="2000">
                                  <a:effectLst/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de-AT" sz="2000">
                                  <a:effectLst/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  <m:d>
                                <m:dPr>
                                  <m:ctrlP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d>
                              <m:r>
                                <a:rPr lang="de-AT" sz="2000"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02919132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elle 12">
                <a:extLst>
                  <a:ext uri="{FF2B5EF4-FFF2-40B4-BE49-F238E27FC236}">
                    <a16:creationId xmlns:a16="http://schemas.microsoft.com/office/drawing/2014/main" id="{3CFC353A-4F36-B4BF-5ADE-11FD37D0759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37620318"/>
                  </p:ext>
                </p:extLst>
              </p:nvPr>
            </p:nvGraphicFramePr>
            <p:xfrm>
              <a:off x="756932" y="3655969"/>
              <a:ext cx="10678134" cy="2764082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5339067">
                      <a:extLst>
                        <a:ext uri="{9D8B030D-6E8A-4147-A177-3AD203B41FA5}">
                          <a16:colId xmlns:a16="http://schemas.microsoft.com/office/drawing/2014/main" val="2766266897"/>
                        </a:ext>
                      </a:extLst>
                    </a:gridCol>
                    <a:gridCol w="5339067">
                      <a:extLst>
                        <a:ext uri="{9D8B030D-6E8A-4147-A177-3AD203B41FA5}">
                          <a16:colId xmlns:a16="http://schemas.microsoft.com/office/drawing/2014/main" val="2802768242"/>
                        </a:ext>
                      </a:extLst>
                    </a:gridCol>
                  </a:tblGrid>
                  <a:tr h="1382041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114" t="-439" r="-100228" b="-1004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100114" t="-439" r="-228" b="-1004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20994011"/>
                      </a:ext>
                    </a:extLst>
                  </a:tr>
                  <a:tr h="1382041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114" t="-100881" r="-100228" b="-8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100114" t="-100881" r="-228" b="-8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2919132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494766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217</Words>
  <Application>Microsoft Office PowerPoint</Application>
  <PresentationFormat>Breitbild</PresentationFormat>
  <Paragraphs>29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Calibri</vt:lpstr>
      <vt:lpstr>Cambria Math</vt:lpstr>
      <vt:lpstr>Georgia</vt:lpstr>
      <vt:lpstr>Times New Roman</vt:lpstr>
      <vt:lpstr>Trebuchet MS</vt:lpstr>
      <vt:lpstr>Wingdings</vt:lpstr>
      <vt:lpstr>Holzart</vt:lpstr>
      <vt:lpstr>Die Normalverteilung Verteilungsfunktion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2022-11-04T11:39:18Z</dcterms:modified>
</cp:coreProperties>
</file>