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10" r:id="rId3"/>
    <p:sldId id="428" r:id="rId4"/>
    <p:sldId id="429" r:id="rId5"/>
    <p:sldId id="421" r:id="rId6"/>
    <p:sldId id="43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76CED0A1-D245-444A-8059-9E249221A2C7}"/>
    <pc:docChg chg="custSel delSld modSld">
      <pc:chgData name="Tegischer Lukas" userId="f78daebb-0565-485c-bd0e-1cd035e796ff" providerId="ADAL" clId="{76CED0A1-D245-444A-8059-9E249221A2C7}" dt="2022-11-04T11:39:18.058" v="2" actId="47"/>
      <pc:docMkLst>
        <pc:docMk/>
      </pc:docMkLst>
      <pc:sldChg chg="delSp mod delAnim">
        <pc:chgData name="Tegischer Lukas" userId="f78daebb-0565-485c-bd0e-1cd035e796ff" providerId="ADAL" clId="{76CED0A1-D245-444A-8059-9E249221A2C7}" dt="2022-11-04T11:39:15.75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6CED0A1-D245-444A-8059-9E249221A2C7}" dt="2022-11-04T11:39:15.758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6CED0A1-D245-444A-8059-9E249221A2C7}" dt="2022-11-04T11:39:15.04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6CED0A1-D245-444A-8059-9E249221A2C7}" dt="2022-11-04T11:39:18.058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Normalverteilung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Verteilungsfunktion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3" y="45291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Dichtefunktion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A7719F8-3FF8-BCBD-2278-7984C2813EB9}"/>
                  </a:ext>
                </a:extLst>
              </p:cNvPr>
              <p:cNvSpPr txBox="1"/>
              <p:nvPr/>
            </p:nvSpPr>
            <p:spPr>
              <a:xfrm>
                <a:off x="864998" y="1198453"/>
                <a:ext cx="10544175" cy="1159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den>
                      </m:f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∙ </m:t>
                          </m:r>
                          <m:sSup>
                            <m:sSup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𝜇</m:t>
                                      </m:r>
                                    </m:num>
                                    <m:den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endParaRPr lang="de-AT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A7719F8-3FF8-BCBD-2278-7984C2813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998" y="1198453"/>
                <a:ext cx="10544175" cy="11593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87783A01-7C37-2243-4BE7-F5590D1646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399"/>
          <a:stretch/>
        </p:blipFill>
        <p:spPr bwMode="auto">
          <a:xfrm>
            <a:off x="2526012" y="2633352"/>
            <a:ext cx="7139972" cy="36798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879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853048" y="3290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Verteilungsfunktion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F8E28B7-52CE-F7F8-C8AE-AD112CD092CD}"/>
                  </a:ext>
                </a:extLst>
              </p:cNvPr>
              <p:cNvSpPr txBox="1"/>
              <p:nvPr/>
            </p:nvSpPr>
            <p:spPr>
              <a:xfrm>
                <a:off x="916172" y="951482"/>
                <a:ext cx="10696575" cy="1862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 f(x) eine Dichtefunktion einer normalverteilten Zufallsvariable X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Verteilungsfunktion ist gegeben durch:</a:t>
                </a:r>
                <a:r>
                  <a:rPr lang="de-AT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p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 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p>
                        <m:e>
                          <m:d>
                            <m:d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den>
                              </m:f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de-AT" sz="24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𝜇</m:t>
                                              </m:r>
                                            </m:num>
                                            <m:den>
                                              <m:r>
                                                <a:rPr lang="de-AT" sz="24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F8E28B7-52CE-F7F8-C8AE-AD112CD09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172" y="951482"/>
                <a:ext cx="10696575" cy="1862433"/>
              </a:xfrm>
              <a:prstGeom prst="rect">
                <a:avLst/>
              </a:prstGeom>
              <a:blipFill>
                <a:blip r:embed="rId2"/>
                <a:stretch>
                  <a:fillRect t="-13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875BD800-5A0C-389A-BCE0-E8F32A679B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b="35740"/>
          <a:stretch/>
        </p:blipFill>
        <p:spPr bwMode="auto">
          <a:xfrm>
            <a:off x="1216668" y="2944765"/>
            <a:ext cx="5548613" cy="3584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CD680C9-BAE6-EA6F-E699-5B08219FDE70}"/>
                  </a:ext>
                </a:extLst>
              </p:cNvPr>
              <p:cNvSpPr txBox="1"/>
              <p:nvPr/>
            </p:nvSpPr>
            <p:spPr>
              <a:xfrm>
                <a:off x="7010400" y="3750608"/>
                <a:ext cx="4895850" cy="19724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nähert sich dem Wert 1 asymptotisch an.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der Stelle beim 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erreicht F den Funktionswert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0,5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(=50 %). Diese Stelle ist zugleich die Wendestelle von F.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CD680C9-BAE6-EA6F-E699-5B08219FD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750608"/>
                <a:ext cx="4895850" cy="1972463"/>
              </a:xfrm>
              <a:prstGeom prst="rect">
                <a:avLst/>
              </a:prstGeom>
              <a:blipFill>
                <a:blip r:embed="rId4"/>
                <a:stretch>
                  <a:fillRect l="-747" t="-309" r="-1993" b="-40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10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853048" y="329085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Verteilungsfunktion F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75BD800-5A0C-389A-BCE0-E8F32A679B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b="35740"/>
          <a:stretch/>
        </p:blipFill>
        <p:spPr bwMode="auto">
          <a:xfrm>
            <a:off x="617610" y="1636925"/>
            <a:ext cx="5548613" cy="3584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1503079-D196-E99A-D5C6-B477FC338079}"/>
                  </a:ext>
                </a:extLst>
              </p:cNvPr>
              <p:cNvSpPr txBox="1"/>
              <p:nvPr/>
            </p:nvSpPr>
            <p:spPr>
              <a:xfrm>
                <a:off x="7439025" y="1600309"/>
                <a:ext cx="366712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31503079-D196-E99A-D5C6-B477FC3380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025" y="1600309"/>
                <a:ext cx="3667125" cy="461665"/>
              </a:xfrm>
              <a:prstGeom prst="rect">
                <a:avLst/>
              </a:prstGeom>
              <a:blipFill>
                <a:blip r:embed="rId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D2CD0DF-879A-BC57-FE6E-AC3E80070F58}"/>
                  </a:ext>
                </a:extLst>
              </p:cNvPr>
              <p:cNvSpPr txBox="1"/>
              <p:nvPr/>
            </p:nvSpPr>
            <p:spPr>
              <a:xfrm>
                <a:off x="7081837" y="2674658"/>
                <a:ext cx="4381500" cy="1508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D2CD0DF-879A-BC57-FE6E-AC3E80070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837" y="2674658"/>
                <a:ext cx="4381500" cy="1508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3C81423-C3E8-F48A-0DCA-95E472D0019C}"/>
                  </a:ext>
                </a:extLst>
              </p:cNvPr>
              <p:cNvSpPr txBox="1"/>
              <p:nvPr/>
            </p:nvSpPr>
            <p:spPr>
              <a:xfrm>
                <a:off x="6953249" y="4796025"/>
                <a:ext cx="4638675" cy="1036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≥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=1−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1−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3C81423-C3E8-F48A-0DCA-95E472D00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49" y="4796025"/>
                <a:ext cx="4638675" cy="1036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3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FDD932A-8876-2205-E5C7-89401503A4B9}"/>
                  </a:ext>
                </a:extLst>
              </p:cNvPr>
              <p:cNvSpPr txBox="1"/>
              <p:nvPr/>
            </p:nvSpPr>
            <p:spPr>
              <a:xfrm>
                <a:off x="371474" y="249639"/>
                <a:ext cx="11115675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Zufallsvariable X ist normalverteilt. Drücke die angeführte Wahrscheinlichkeit mit Hilfe der Verteilungsfunktion F aus. Es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FDD932A-8876-2205-E5C7-89401503A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4" y="249639"/>
                <a:ext cx="11115675" cy="671209"/>
              </a:xfrm>
              <a:prstGeom prst="rect">
                <a:avLst/>
              </a:prstGeom>
              <a:blipFill>
                <a:blip r:embed="rId2"/>
                <a:stretch>
                  <a:fillRect l="-494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FC9A4F0-BB51-08FA-193E-77B9BAC269CF}"/>
                  </a:ext>
                </a:extLst>
              </p:cNvPr>
              <p:cNvSpPr txBox="1"/>
              <p:nvPr/>
            </p:nvSpPr>
            <p:spPr>
              <a:xfrm>
                <a:off x="371474" y="132980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endChr m:val="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≤13</m:t>
                          </m:r>
                        </m:e>
                      </m:d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FC9A4F0-BB51-08FA-193E-77B9BAC26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4" y="1329809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l="-3700" t="-124242" b="-1909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2783811-A857-920B-4379-B41519CC3D9A}"/>
                  </a:ext>
                </a:extLst>
              </p:cNvPr>
              <p:cNvSpPr txBox="1"/>
              <p:nvPr/>
            </p:nvSpPr>
            <p:spPr>
              <a:xfrm>
                <a:off x="371474" y="25680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2783811-A857-920B-4379-B41519CC3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4" y="256805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1CE91704-6580-D753-C7CD-9BCAF430987A}"/>
                  </a:ext>
                </a:extLst>
              </p:cNvPr>
              <p:cNvSpPr txBox="1"/>
              <p:nvPr/>
            </p:nvSpPr>
            <p:spPr>
              <a:xfrm>
                <a:off x="371474" y="3806309"/>
                <a:ext cx="611028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≤18</m:t>
                          </m:r>
                        </m:e>
                      </m:d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1CE91704-6580-D753-C7CD-9BCAF4309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4" y="3806309"/>
                <a:ext cx="611028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5F81109-2F35-B88B-37D3-A93957AED234}"/>
                  </a:ext>
                </a:extLst>
              </p:cNvPr>
              <p:cNvSpPr txBox="1"/>
              <p:nvPr/>
            </p:nvSpPr>
            <p:spPr>
              <a:xfrm>
                <a:off x="385760" y="50445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5F81109-2F35-B88B-37D3-A93957AED2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0" y="5044559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63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33026FE-155A-7BE5-CAAB-E0F7BFEDAC7A}"/>
                  </a:ext>
                </a:extLst>
              </p:cNvPr>
              <p:cNvSpPr txBox="1"/>
              <p:nvPr/>
            </p:nvSpPr>
            <p:spPr>
              <a:xfrm>
                <a:off x="361950" y="367804"/>
                <a:ext cx="11106150" cy="10701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Zufallsvariable X ist normalverteilt. Gegeben ist ein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symmetrisches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um den </a:t>
                </a:r>
                <a:b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=0,80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Berechne den Wert des gegebenen Terms.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33026FE-155A-7BE5-CAAB-E0F7BFEDA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367804"/>
                <a:ext cx="11106150" cy="1070165"/>
              </a:xfrm>
              <a:prstGeom prst="rect">
                <a:avLst/>
              </a:prstGeom>
              <a:blipFill>
                <a:blip r:embed="rId2"/>
                <a:stretch>
                  <a:fillRect l="-439" t="-2273" b="-79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B43BDD03-6DBB-AD36-F973-A18BBE8357C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7" b="60343"/>
          <a:stretch/>
        </p:blipFill>
        <p:spPr bwMode="auto">
          <a:xfrm>
            <a:off x="3622595" y="1573848"/>
            <a:ext cx="4946809" cy="16281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7325D591-2E66-54F3-53A8-516C4ACAAD08}"/>
              </a:ext>
            </a:extLst>
          </p:cNvPr>
          <p:cNvCxnSpPr/>
          <p:nvPr/>
        </p:nvCxnSpPr>
        <p:spPr>
          <a:xfrm flipV="1">
            <a:off x="6218767" y="1697567"/>
            <a:ext cx="0" cy="13377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0209CC4-3D8A-D302-89D0-008601493E64}"/>
              </a:ext>
            </a:extLst>
          </p:cNvPr>
          <p:cNvCxnSpPr>
            <a:cxnSpLocks/>
          </p:cNvCxnSpPr>
          <p:nvPr/>
        </p:nvCxnSpPr>
        <p:spPr>
          <a:xfrm flipV="1">
            <a:off x="7228417" y="2387940"/>
            <a:ext cx="0" cy="6473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053B30FE-BAB4-0AB5-8BD7-14FFDF28F852}"/>
              </a:ext>
            </a:extLst>
          </p:cNvPr>
          <p:cNvCxnSpPr>
            <a:cxnSpLocks/>
          </p:cNvCxnSpPr>
          <p:nvPr/>
        </p:nvCxnSpPr>
        <p:spPr>
          <a:xfrm flipV="1">
            <a:off x="5221817" y="2387940"/>
            <a:ext cx="0" cy="6473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elle 12">
                <a:extLst>
                  <a:ext uri="{FF2B5EF4-FFF2-40B4-BE49-F238E27FC236}">
                    <a16:creationId xmlns:a16="http://schemas.microsoft.com/office/drawing/2014/main" id="{3CFC353A-4F36-B4BF-5ADE-11FD37D075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7620318"/>
                  </p:ext>
                </p:extLst>
              </p:nvPr>
            </p:nvGraphicFramePr>
            <p:xfrm>
              <a:off x="756932" y="3655969"/>
              <a:ext cx="10678134" cy="276408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339067">
                      <a:extLst>
                        <a:ext uri="{9D8B030D-6E8A-4147-A177-3AD203B41FA5}">
                          <a16:colId xmlns:a16="http://schemas.microsoft.com/office/drawing/2014/main" val="2766266897"/>
                        </a:ext>
                      </a:extLst>
                    </a:gridCol>
                    <a:gridCol w="5339067">
                      <a:extLst>
                        <a:ext uri="{9D8B030D-6E8A-4147-A177-3AD203B41FA5}">
                          <a16:colId xmlns:a16="http://schemas.microsoft.com/office/drawing/2014/main" val="2802768242"/>
                        </a:ext>
                      </a:extLst>
                    </a:gridCol>
                  </a:tblGrid>
                  <a:tr h="1382041"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20994011"/>
                      </a:ext>
                    </a:extLst>
                  </a:tr>
                  <a:tr h="1382041"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de-AT" sz="20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291913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elle 12">
                <a:extLst>
                  <a:ext uri="{FF2B5EF4-FFF2-40B4-BE49-F238E27FC236}">
                    <a16:creationId xmlns:a16="http://schemas.microsoft.com/office/drawing/2014/main" id="{3CFC353A-4F36-B4BF-5ADE-11FD37D075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7620318"/>
                  </p:ext>
                </p:extLst>
              </p:nvPr>
            </p:nvGraphicFramePr>
            <p:xfrm>
              <a:off x="756932" y="3655969"/>
              <a:ext cx="10678134" cy="276408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339067">
                      <a:extLst>
                        <a:ext uri="{9D8B030D-6E8A-4147-A177-3AD203B41FA5}">
                          <a16:colId xmlns:a16="http://schemas.microsoft.com/office/drawing/2014/main" val="2766266897"/>
                        </a:ext>
                      </a:extLst>
                    </a:gridCol>
                    <a:gridCol w="5339067">
                      <a:extLst>
                        <a:ext uri="{9D8B030D-6E8A-4147-A177-3AD203B41FA5}">
                          <a16:colId xmlns:a16="http://schemas.microsoft.com/office/drawing/2014/main" val="2802768242"/>
                        </a:ext>
                      </a:extLst>
                    </a:gridCol>
                  </a:tblGrid>
                  <a:tr h="138204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4" t="-439" r="-100228" b="-100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00114" t="-439" r="-228" b="-100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0994011"/>
                      </a:ext>
                    </a:extLst>
                  </a:tr>
                  <a:tr h="138204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14" t="-100881" r="-100228" b="-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00114" t="-100881" r="-228" b="-8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91913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9476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217</Words>
  <Application>Microsoft Office PowerPoint</Application>
  <PresentationFormat>Breitbild</PresentationFormat>
  <Paragraphs>29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Die Normalverteilung Verteilungsfunktion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2022-11-04T11:39:18Z</dcterms:modified>
</cp:coreProperties>
</file>