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315" r:id="rId3"/>
    <p:sldId id="309" r:id="rId4"/>
    <p:sldId id="298" r:id="rId5"/>
    <p:sldId id="310" r:id="rId6"/>
    <p:sldId id="311" r:id="rId7"/>
    <p:sldId id="312" r:id="rId8"/>
    <p:sldId id="31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DC46C443-F0D7-4A93-8A72-AEC82497A7F4}"/>
    <pc:docChg chg="undo custSel addSld delSld modSld">
      <pc:chgData name="Tegischer Lukas" userId="f78daebb-0565-485c-bd0e-1cd035e796ff" providerId="ADAL" clId="{DC46C443-F0D7-4A93-8A72-AEC82497A7F4}" dt="2020-06-16T07:14:16.695" v="590" actId="20577"/>
      <pc:docMkLst>
        <pc:docMk/>
      </pc:docMkLst>
      <pc:sldChg chg="modSp">
        <pc:chgData name="Tegischer Lukas" userId="f78daebb-0565-485c-bd0e-1cd035e796ff" providerId="ADAL" clId="{DC46C443-F0D7-4A93-8A72-AEC82497A7F4}" dt="2020-06-16T06:48:20.632" v="45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C46C443-F0D7-4A93-8A72-AEC82497A7F4}" dt="2020-06-16T06:48:20.632" v="45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DC46C443-F0D7-4A93-8A72-AEC82497A7F4}" dt="2020-06-16T07:14:16.695" v="590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C46C443-F0D7-4A93-8A72-AEC82497A7F4}" dt="2020-06-16T07:14:16.695" v="590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C46C443-F0D7-4A93-8A72-AEC82497A7F4}" dt="2020-06-16T06:53:03.299" v="158"/>
        <pc:sldMkLst>
          <pc:docMk/>
          <pc:sldMk cId="3315933259" sldId="298"/>
        </pc:sldMkLst>
        <pc:spChg chg="mod">
          <ac:chgData name="Tegischer Lukas" userId="f78daebb-0565-485c-bd0e-1cd035e796ff" providerId="ADAL" clId="{DC46C443-F0D7-4A93-8A72-AEC82497A7F4}" dt="2020-06-16T06:52:46.713" v="153" actId="1076"/>
          <ac:spMkLst>
            <pc:docMk/>
            <pc:sldMk cId="3315933259" sldId="29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DC46C443-F0D7-4A93-8A72-AEC82497A7F4}" dt="2020-06-16T06:52:48.464" v="154" actId="1076"/>
          <ac:spMkLst>
            <pc:docMk/>
            <pc:sldMk cId="3315933259" sldId="298"/>
            <ac:spMk id="3" creationId="{64126432-F5F2-4097-AC11-D974841CEFA8}"/>
          </ac:spMkLst>
        </pc:spChg>
        <pc:spChg chg="del">
          <ac:chgData name="Tegischer Lukas" userId="f78daebb-0565-485c-bd0e-1cd035e796ff" providerId="ADAL" clId="{DC46C443-F0D7-4A93-8A72-AEC82497A7F4}" dt="2020-06-16T06:48:38.656" v="47" actId="478"/>
          <ac:spMkLst>
            <pc:docMk/>
            <pc:sldMk cId="3315933259" sldId="298"/>
            <ac:spMk id="7" creationId="{29CEC9BA-B518-45D6-8583-73D67BEA90E4}"/>
          </ac:spMkLst>
        </pc:spChg>
        <pc:spChg chg="del">
          <ac:chgData name="Tegischer Lukas" userId="f78daebb-0565-485c-bd0e-1cd035e796ff" providerId="ADAL" clId="{DC46C443-F0D7-4A93-8A72-AEC82497A7F4}" dt="2020-06-16T06:48:38.656" v="47" actId="478"/>
          <ac:spMkLst>
            <pc:docMk/>
            <pc:sldMk cId="3315933259" sldId="298"/>
            <ac:spMk id="8" creationId="{02FD2CCA-31D3-4475-A96C-09861ADC3380}"/>
          </ac:spMkLst>
        </pc:spChg>
        <pc:spChg chg="del">
          <ac:chgData name="Tegischer Lukas" userId="f78daebb-0565-485c-bd0e-1cd035e796ff" providerId="ADAL" clId="{DC46C443-F0D7-4A93-8A72-AEC82497A7F4}" dt="2020-06-16T06:48:38.656" v="47" actId="478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DC46C443-F0D7-4A93-8A72-AEC82497A7F4}" dt="2020-06-16T06:48:37.458" v="46" actId="478"/>
          <ac:picMkLst>
            <pc:docMk/>
            <pc:sldMk cId="3315933259" sldId="298"/>
            <ac:picMk id="10" creationId="{43C2CCC2-0C63-4ED0-BE09-73E67D7ECCFA}"/>
          </ac:picMkLst>
        </pc:picChg>
      </pc:sldChg>
      <pc:sldChg chg="addSp delSp modSp delAnim modAnim">
        <pc:chgData name="Tegischer Lukas" userId="f78daebb-0565-485c-bd0e-1cd035e796ff" providerId="ADAL" clId="{DC46C443-F0D7-4A93-8A72-AEC82497A7F4}" dt="2020-06-16T07:13:16.043" v="533"/>
        <pc:sldMkLst>
          <pc:docMk/>
          <pc:sldMk cId="1502020708" sldId="300"/>
        </pc:sldMkLst>
        <pc:spChg chg="mod">
          <ac:chgData name="Tegischer Lukas" userId="f78daebb-0565-485c-bd0e-1cd035e796ff" providerId="ADAL" clId="{DC46C443-F0D7-4A93-8A72-AEC82497A7F4}" dt="2020-06-16T06:54:06.871" v="201" actId="115"/>
          <ac:spMkLst>
            <pc:docMk/>
            <pc:sldMk cId="1502020708" sldId="300"/>
            <ac:spMk id="2" creationId="{00000000-0000-0000-0000-000000000000}"/>
          </ac:spMkLst>
        </pc:spChg>
        <pc:spChg chg="del">
          <ac:chgData name="Tegischer Lukas" userId="f78daebb-0565-485c-bd0e-1cd035e796ff" providerId="ADAL" clId="{DC46C443-F0D7-4A93-8A72-AEC82497A7F4}" dt="2020-06-16T06:54:10.430" v="202" actId="478"/>
          <ac:spMkLst>
            <pc:docMk/>
            <pc:sldMk cId="1502020708" sldId="300"/>
            <ac:spMk id="5" creationId="{96F78C88-C910-443D-9F08-8663956E6AC0}"/>
          </ac:spMkLst>
        </pc:spChg>
        <pc:spChg chg="add mod">
          <ac:chgData name="Tegischer Lukas" userId="f78daebb-0565-485c-bd0e-1cd035e796ff" providerId="ADAL" clId="{DC46C443-F0D7-4A93-8A72-AEC82497A7F4}" dt="2020-06-16T06:57:03.664" v="291" actId="207"/>
          <ac:spMkLst>
            <pc:docMk/>
            <pc:sldMk cId="1502020708" sldId="300"/>
            <ac:spMk id="6" creationId="{AE5772CF-56DF-483E-876A-088513C43EA7}"/>
          </ac:spMkLst>
        </pc:spChg>
        <pc:spChg chg="add mod">
          <ac:chgData name="Tegischer Lukas" userId="f78daebb-0565-485c-bd0e-1cd035e796ff" providerId="ADAL" clId="{DC46C443-F0D7-4A93-8A72-AEC82497A7F4}" dt="2020-06-16T06:57:07.459" v="292" actId="207"/>
          <ac:spMkLst>
            <pc:docMk/>
            <pc:sldMk cId="1502020708" sldId="300"/>
            <ac:spMk id="11" creationId="{69D3078F-5379-417E-BD80-46E14A86DE05}"/>
          </ac:spMkLst>
        </pc:spChg>
        <pc:spChg chg="del">
          <ac:chgData name="Tegischer Lukas" userId="f78daebb-0565-485c-bd0e-1cd035e796ff" providerId="ADAL" clId="{DC46C443-F0D7-4A93-8A72-AEC82497A7F4}" dt="2020-06-16T06:54:11.857" v="204" actId="478"/>
          <ac:spMkLst>
            <pc:docMk/>
            <pc:sldMk cId="1502020708" sldId="300"/>
            <ac:spMk id="12" creationId="{8C971444-0F7B-45AF-BCEA-133AEFD980A8}"/>
          </ac:spMkLst>
        </pc:spChg>
        <pc:spChg chg="del">
          <ac:chgData name="Tegischer Lukas" userId="f78daebb-0565-485c-bd0e-1cd035e796ff" providerId="ADAL" clId="{DC46C443-F0D7-4A93-8A72-AEC82497A7F4}" dt="2020-06-16T06:54:12.824" v="205" actId="478"/>
          <ac:spMkLst>
            <pc:docMk/>
            <pc:sldMk cId="1502020708" sldId="300"/>
            <ac:spMk id="13" creationId="{630E2482-633A-4935-915A-2AD5B48CDCBF}"/>
          </ac:spMkLst>
        </pc:spChg>
        <pc:spChg chg="add mod">
          <ac:chgData name="Tegischer Lukas" userId="f78daebb-0565-485c-bd0e-1cd035e796ff" providerId="ADAL" clId="{DC46C443-F0D7-4A93-8A72-AEC82497A7F4}" dt="2020-06-16T06:57:12.080" v="293" actId="207"/>
          <ac:spMkLst>
            <pc:docMk/>
            <pc:sldMk cId="1502020708" sldId="300"/>
            <ac:spMk id="15" creationId="{DAAEA7E4-F575-46AC-9782-45A96D7201BF}"/>
          </ac:spMkLst>
        </pc:spChg>
        <pc:picChg chg="add mod modCrop">
          <ac:chgData name="Tegischer Lukas" userId="f78daebb-0565-485c-bd0e-1cd035e796ff" providerId="ADAL" clId="{DC46C443-F0D7-4A93-8A72-AEC82497A7F4}" dt="2020-06-16T06:56:07.577" v="243" actId="1076"/>
          <ac:picMkLst>
            <pc:docMk/>
            <pc:sldMk cId="1502020708" sldId="300"/>
            <ac:picMk id="4" creationId="{D064B7D7-A446-42FC-BC88-93056DE9F2ED}"/>
          </ac:picMkLst>
        </pc:picChg>
        <pc:picChg chg="del">
          <ac:chgData name="Tegischer Lukas" userId="f78daebb-0565-485c-bd0e-1cd035e796ff" providerId="ADAL" clId="{DC46C443-F0D7-4A93-8A72-AEC82497A7F4}" dt="2020-06-16T06:54:10.729" v="203" actId="478"/>
          <ac:picMkLst>
            <pc:docMk/>
            <pc:sldMk cId="1502020708" sldId="300"/>
            <ac:picMk id="9" creationId="{51F3168A-B4AA-4281-8546-C4789B44ADAD}"/>
          </ac:picMkLst>
        </pc:picChg>
      </pc:sldChg>
      <pc:sldChg chg="del">
        <pc:chgData name="Tegischer Lukas" userId="f78daebb-0565-485c-bd0e-1cd035e796ff" providerId="ADAL" clId="{DC46C443-F0D7-4A93-8A72-AEC82497A7F4}" dt="2020-06-16T06:53:23.781" v="159" actId="2696"/>
        <pc:sldMkLst>
          <pc:docMk/>
          <pc:sldMk cId="1655962418" sldId="301"/>
        </pc:sldMkLst>
      </pc:sldChg>
      <pc:sldChg chg="delSp modSp add">
        <pc:chgData name="Tegischer Lukas" userId="f78daebb-0565-485c-bd0e-1cd035e796ff" providerId="ADAL" clId="{DC46C443-F0D7-4A93-8A72-AEC82497A7F4}" dt="2020-06-16T06:55:09.168" v="232" actId="1076"/>
        <pc:sldMkLst>
          <pc:docMk/>
          <pc:sldMk cId="2863763921" sldId="301"/>
        </pc:sldMkLst>
        <pc:spChg chg="mod">
          <ac:chgData name="Tegischer Lukas" userId="f78daebb-0565-485c-bd0e-1cd035e796ff" providerId="ADAL" clId="{DC46C443-F0D7-4A93-8A72-AEC82497A7F4}" dt="2020-06-16T06:55:09.168" v="232" actId="1076"/>
          <ac:spMkLst>
            <pc:docMk/>
            <pc:sldMk cId="2863763921" sldId="301"/>
            <ac:spMk id="2" creationId="{0F418FF3-C8B4-4233-AB2A-C94674071B2D}"/>
          </ac:spMkLst>
        </pc:spChg>
        <pc:spChg chg="del">
          <ac:chgData name="Tegischer Lukas" userId="f78daebb-0565-485c-bd0e-1cd035e796ff" providerId="ADAL" clId="{DC46C443-F0D7-4A93-8A72-AEC82497A7F4}" dt="2020-06-16T06:55:05.983" v="231" actId="478"/>
          <ac:spMkLst>
            <pc:docMk/>
            <pc:sldMk cId="2863763921" sldId="301"/>
            <ac:spMk id="3" creationId="{00BF0237-FE14-4E59-88BC-EFF21C55DE01}"/>
          </ac:spMkLst>
        </pc:spChg>
      </pc:sldChg>
      <pc:sldChg chg="add">
        <pc:chgData name="Tegischer Lukas" userId="f78daebb-0565-485c-bd0e-1cd035e796ff" providerId="ADAL" clId="{DC46C443-F0D7-4A93-8A72-AEC82497A7F4}" dt="2020-06-16T07:01:15.351" v="362"/>
        <pc:sldMkLst>
          <pc:docMk/>
          <pc:sldMk cId="1391287776" sldId="302"/>
        </pc:sldMkLst>
      </pc:sldChg>
      <pc:sldChg chg="add del">
        <pc:chgData name="Tegischer Lukas" userId="f78daebb-0565-485c-bd0e-1cd035e796ff" providerId="ADAL" clId="{DC46C443-F0D7-4A93-8A72-AEC82497A7F4}" dt="2020-06-16T07:01:07.717" v="360" actId="2696"/>
        <pc:sldMkLst>
          <pc:docMk/>
          <pc:sldMk cId="2423238857" sldId="302"/>
        </pc:sldMkLst>
      </pc:sldChg>
      <pc:sldChg chg="add del">
        <pc:chgData name="Tegischer Lukas" userId="f78daebb-0565-485c-bd0e-1cd035e796ff" providerId="ADAL" clId="{DC46C443-F0D7-4A93-8A72-AEC82497A7F4}" dt="2020-06-16T07:01:07.923" v="361" actId="2696"/>
        <pc:sldMkLst>
          <pc:docMk/>
          <pc:sldMk cId="1860395285" sldId="303"/>
        </pc:sldMkLst>
      </pc:sldChg>
      <pc:sldChg chg="addSp delSp modSp add modAnim">
        <pc:chgData name="Tegischer Lukas" userId="f78daebb-0565-485c-bd0e-1cd035e796ff" providerId="ADAL" clId="{DC46C443-F0D7-4A93-8A72-AEC82497A7F4}" dt="2020-06-16T07:13:45.163" v="542"/>
        <pc:sldMkLst>
          <pc:docMk/>
          <pc:sldMk cId="4179965883" sldId="303"/>
        </pc:sldMkLst>
        <pc:spChg chg="mod">
          <ac:chgData name="Tegischer Lukas" userId="f78daebb-0565-485c-bd0e-1cd035e796ff" providerId="ADAL" clId="{DC46C443-F0D7-4A93-8A72-AEC82497A7F4}" dt="2020-06-16T07:01:53.909" v="370" actId="20577"/>
          <ac:spMkLst>
            <pc:docMk/>
            <pc:sldMk cId="4179965883" sldId="303"/>
            <ac:spMk id="2" creationId="{00000000-0000-0000-0000-000000000000}"/>
          </ac:spMkLst>
        </pc:spChg>
        <pc:spChg chg="mod">
          <ac:chgData name="Tegischer Lukas" userId="f78daebb-0565-485c-bd0e-1cd035e796ff" providerId="ADAL" clId="{DC46C443-F0D7-4A93-8A72-AEC82497A7F4}" dt="2020-06-16T07:01:59.334" v="373" actId="20577"/>
          <ac:spMkLst>
            <pc:docMk/>
            <pc:sldMk cId="4179965883" sldId="303"/>
            <ac:spMk id="6" creationId="{AE5772CF-56DF-483E-876A-088513C43EA7}"/>
          </ac:spMkLst>
        </pc:spChg>
        <pc:spChg chg="mod">
          <ac:chgData name="Tegischer Lukas" userId="f78daebb-0565-485c-bd0e-1cd035e796ff" providerId="ADAL" clId="{DC46C443-F0D7-4A93-8A72-AEC82497A7F4}" dt="2020-06-16T07:02:04.098" v="374" actId="20577"/>
          <ac:spMkLst>
            <pc:docMk/>
            <pc:sldMk cId="4179965883" sldId="303"/>
            <ac:spMk id="15" creationId="{DAAEA7E4-F575-46AC-9782-45A96D7201BF}"/>
          </ac:spMkLst>
        </pc:spChg>
        <pc:picChg chg="del">
          <ac:chgData name="Tegischer Lukas" userId="f78daebb-0565-485c-bd0e-1cd035e796ff" providerId="ADAL" clId="{DC46C443-F0D7-4A93-8A72-AEC82497A7F4}" dt="2020-06-16T07:02:30.653" v="375" actId="478"/>
          <ac:picMkLst>
            <pc:docMk/>
            <pc:sldMk cId="4179965883" sldId="303"/>
            <ac:picMk id="4" creationId="{D064B7D7-A446-42FC-BC88-93056DE9F2ED}"/>
          </ac:picMkLst>
        </pc:picChg>
        <pc:picChg chg="add mod modCrop">
          <ac:chgData name="Tegischer Lukas" userId="f78daebb-0565-485c-bd0e-1cd035e796ff" providerId="ADAL" clId="{DC46C443-F0D7-4A93-8A72-AEC82497A7F4}" dt="2020-06-16T07:03:25.337" v="387" actId="1076"/>
          <ac:picMkLst>
            <pc:docMk/>
            <pc:sldMk cId="4179965883" sldId="303"/>
            <ac:picMk id="5" creationId="{6B8183B5-8D84-48BD-B9C7-6BBEF921EE88}"/>
          </ac:picMkLst>
        </pc:picChg>
      </pc:sldChg>
      <pc:sldChg chg="add">
        <pc:chgData name="Tegischer Lukas" userId="f78daebb-0565-485c-bd0e-1cd035e796ff" providerId="ADAL" clId="{DC46C443-F0D7-4A93-8A72-AEC82497A7F4}" dt="2020-06-16T06:57:20.797" v="295"/>
        <pc:sldMkLst>
          <pc:docMk/>
          <pc:sldMk cId="2402499893" sldId="304"/>
        </pc:sldMkLst>
      </pc:sldChg>
      <pc:sldChg chg="addSp delSp modSp add modAnim">
        <pc:chgData name="Tegischer Lukas" userId="f78daebb-0565-485c-bd0e-1cd035e796ff" providerId="ADAL" clId="{DC46C443-F0D7-4A93-8A72-AEC82497A7F4}" dt="2020-06-16T07:13:23.563" v="536"/>
        <pc:sldMkLst>
          <pc:docMk/>
          <pc:sldMk cId="3500513179" sldId="305"/>
        </pc:sldMkLst>
        <pc:spChg chg="mod">
          <ac:chgData name="Tegischer Lukas" userId="f78daebb-0565-485c-bd0e-1cd035e796ff" providerId="ADAL" clId="{DC46C443-F0D7-4A93-8A72-AEC82497A7F4}" dt="2020-06-16T06:58:57.267" v="318" actId="20577"/>
          <ac:spMkLst>
            <pc:docMk/>
            <pc:sldMk cId="3500513179" sldId="305"/>
            <ac:spMk id="2" creationId="{00000000-0000-0000-0000-000000000000}"/>
          </ac:spMkLst>
        </pc:spChg>
        <pc:spChg chg="mod">
          <ac:chgData name="Tegischer Lukas" userId="f78daebb-0565-485c-bd0e-1cd035e796ff" providerId="ADAL" clId="{DC46C443-F0D7-4A93-8A72-AEC82497A7F4}" dt="2020-06-16T06:57:38.266" v="304" actId="20577"/>
          <ac:spMkLst>
            <pc:docMk/>
            <pc:sldMk cId="3500513179" sldId="305"/>
            <ac:spMk id="11" creationId="{69D3078F-5379-417E-BD80-46E14A86DE05}"/>
          </ac:spMkLst>
        </pc:spChg>
        <pc:spChg chg="mod">
          <ac:chgData name="Tegischer Lukas" userId="f78daebb-0565-485c-bd0e-1cd035e796ff" providerId="ADAL" clId="{DC46C443-F0D7-4A93-8A72-AEC82497A7F4}" dt="2020-06-16T06:57:42.266" v="305" actId="20577"/>
          <ac:spMkLst>
            <pc:docMk/>
            <pc:sldMk cId="3500513179" sldId="305"/>
            <ac:spMk id="15" creationId="{DAAEA7E4-F575-46AC-9782-45A96D7201BF}"/>
          </ac:spMkLst>
        </pc:spChg>
        <pc:picChg chg="del">
          <ac:chgData name="Tegischer Lukas" userId="f78daebb-0565-485c-bd0e-1cd035e796ff" providerId="ADAL" clId="{DC46C443-F0D7-4A93-8A72-AEC82497A7F4}" dt="2020-06-16T06:58:10.733" v="306" actId="478"/>
          <ac:picMkLst>
            <pc:docMk/>
            <pc:sldMk cId="3500513179" sldId="305"/>
            <ac:picMk id="4" creationId="{D064B7D7-A446-42FC-BC88-93056DE9F2ED}"/>
          </ac:picMkLst>
        </pc:picChg>
        <pc:picChg chg="add mod modCrop">
          <ac:chgData name="Tegischer Lukas" userId="f78daebb-0565-485c-bd0e-1cd035e796ff" providerId="ADAL" clId="{DC46C443-F0D7-4A93-8A72-AEC82497A7F4}" dt="2020-06-16T06:58:32.161" v="317" actId="1076"/>
          <ac:picMkLst>
            <pc:docMk/>
            <pc:sldMk cId="3500513179" sldId="305"/>
            <ac:picMk id="5" creationId="{678ECBF4-AA2C-444F-8F00-6B42FEEF6085}"/>
          </ac:picMkLst>
        </pc:picChg>
      </pc:sldChg>
      <pc:sldChg chg="add">
        <pc:chgData name="Tegischer Lukas" userId="f78daebb-0565-485c-bd0e-1cd035e796ff" providerId="ADAL" clId="{DC46C443-F0D7-4A93-8A72-AEC82497A7F4}" dt="2020-06-16T06:57:22.052" v="296"/>
        <pc:sldMkLst>
          <pc:docMk/>
          <pc:sldMk cId="1260650319" sldId="306"/>
        </pc:sldMkLst>
      </pc:sldChg>
      <pc:sldChg chg="addSp delSp modSp add modAnim">
        <pc:chgData name="Tegischer Lukas" userId="f78daebb-0565-485c-bd0e-1cd035e796ff" providerId="ADAL" clId="{DC46C443-F0D7-4A93-8A72-AEC82497A7F4}" dt="2020-06-16T07:13:35.627" v="539"/>
        <pc:sldMkLst>
          <pc:docMk/>
          <pc:sldMk cId="739968757" sldId="307"/>
        </pc:sldMkLst>
        <pc:spChg chg="mod">
          <ac:chgData name="Tegischer Lukas" userId="f78daebb-0565-485c-bd0e-1cd035e796ff" providerId="ADAL" clId="{DC46C443-F0D7-4A93-8A72-AEC82497A7F4}" dt="2020-06-16T06:59:08.319" v="325" actId="20577"/>
          <ac:spMkLst>
            <pc:docMk/>
            <pc:sldMk cId="739968757" sldId="307"/>
            <ac:spMk id="2" creationId="{00000000-0000-0000-0000-000000000000}"/>
          </ac:spMkLst>
        </pc:spChg>
        <pc:spChg chg="mod">
          <ac:chgData name="Tegischer Lukas" userId="f78daebb-0565-485c-bd0e-1cd035e796ff" providerId="ADAL" clId="{DC46C443-F0D7-4A93-8A72-AEC82497A7F4}" dt="2020-06-16T06:59:13.258" v="328" actId="20577"/>
          <ac:spMkLst>
            <pc:docMk/>
            <pc:sldMk cId="739968757" sldId="307"/>
            <ac:spMk id="6" creationId="{AE5772CF-56DF-483E-876A-088513C43EA7}"/>
          </ac:spMkLst>
        </pc:spChg>
        <pc:spChg chg="mod">
          <ac:chgData name="Tegischer Lukas" userId="f78daebb-0565-485c-bd0e-1cd035e796ff" providerId="ADAL" clId="{DC46C443-F0D7-4A93-8A72-AEC82497A7F4}" dt="2020-06-16T07:01:40.981" v="364" actId="20577"/>
          <ac:spMkLst>
            <pc:docMk/>
            <pc:sldMk cId="739968757" sldId="307"/>
            <ac:spMk id="11" creationId="{69D3078F-5379-417E-BD80-46E14A86DE05}"/>
          </ac:spMkLst>
        </pc:spChg>
        <pc:picChg chg="del">
          <ac:chgData name="Tegischer Lukas" userId="f78daebb-0565-485c-bd0e-1cd035e796ff" providerId="ADAL" clId="{DC46C443-F0D7-4A93-8A72-AEC82497A7F4}" dt="2020-06-16T07:00:03.937" v="332" actId="478"/>
          <ac:picMkLst>
            <pc:docMk/>
            <pc:sldMk cId="739968757" sldId="307"/>
            <ac:picMk id="4" creationId="{D064B7D7-A446-42FC-BC88-93056DE9F2ED}"/>
          </ac:picMkLst>
        </pc:picChg>
        <pc:picChg chg="add mod modCrop">
          <ac:chgData name="Tegischer Lukas" userId="f78daebb-0565-485c-bd0e-1cd035e796ff" providerId="ADAL" clId="{DC46C443-F0D7-4A93-8A72-AEC82497A7F4}" dt="2020-06-16T07:00:28.290" v="343" actId="1076"/>
          <ac:picMkLst>
            <pc:docMk/>
            <pc:sldMk cId="739968757" sldId="307"/>
            <ac:picMk id="5" creationId="{BB2FC38C-AE26-4528-8AC2-E8AB9FCF939E}"/>
          </ac:picMkLst>
        </pc:picChg>
      </pc:sldChg>
      <pc:sldChg chg="addSp delSp modSp add modAnim">
        <pc:chgData name="Tegischer Lukas" userId="f78daebb-0565-485c-bd0e-1cd035e796ff" providerId="ADAL" clId="{DC46C443-F0D7-4A93-8A72-AEC82497A7F4}" dt="2020-06-16T07:12:55.678" v="528"/>
        <pc:sldMkLst>
          <pc:docMk/>
          <pc:sldMk cId="2425085960" sldId="308"/>
        </pc:sldMkLst>
        <pc:spChg chg="mod">
          <ac:chgData name="Tegischer Lukas" userId="f78daebb-0565-485c-bd0e-1cd035e796ff" providerId="ADAL" clId="{DC46C443-F0D7-4A93-8A72-AEC82497A7F4}" dt="2020-06-16T07:04:11.226" v="437" actId="20577"/>
          <ac:spMkLst>
            <pc:docMk/>
            <pc:sldMk cId="2425085960" sldId="308"/>
            <ac:spMk id="2" creationId="{00000000-0000-0000-0000-000000000000}"/>
          </ac:spMkLst>
        </pc:spChg>
        <pc:spChg chg="add del">
          <ac:chgData name="Tegischer Lukas" userId="f78daebb-0565-485c-bd0e-1cd035e796ff" providerId="ADAL" clId="{DC46C443-F0D7-4A93-8A72-AEC82497A7F4}" dt="2020-06-16T07:04:32.709" v="439" actId="478"/>
          <ac:spMkLst>
            <pc:docMk/>
            <pc:sldMk cId="2425085960" sldId="308"/>
            <ac:spMk id="4" creationId="{516624B2-033A-4610-A50E-EE4D2C3A72F9}"/>
          </ac:spMkLst>
        </pc:spChg>
        <pc:spChg chg="del">
          <ac:chgData name="Tegischer Lukas" userId="f78daebb-0565-485c-bd0e-1cd035e796ff" providerId="ADAL" clId="{DC46C443-F0D7-4A93-8A72-AEC82497A7F4}" dt="2020-06-16T07:03:56.065" v="390" actId="478"/>
          <ac:spMkLst>
            <pc:docMk/>
            <pc:sldMk cId="2425085960" sldId="308"/>
            <ac:spMk id="6" creationId="{AE5772CF-56DF-483E-876A-088513C43EA7}"/>
          </ac:spMkLst>
        </pc:spChg>
        <pc:spChg chg="del">
          <ac:chgData name="Tegischer Lukas" userId="f78daebb-0565-485c-bd0e-1cd035e796ff" providerId="ADAL" clId="{DC46C443-F0D7-4A93-8A72-AEC82497A7F4}" dt="2020-06-16T07:03:56.065" v="390" actId="478"/>
          <ac:spMkLst>
            <pc:docMk/>
            <pc:sldMk cId="2425085960" sldId="308"/>
            <ac:spMk id="11" creationId="{69D3078F-5379-417E-BD80-46E14A86DE05}"/>
          </ac:spMkLst>
        </pc:spChg>
        <pc:spChg chg="del">
          <ac:chgData name="Tegischer Lukas" userId="f78daebb-0565-485c-bd0e-1cd035e796ff" providerId="ADAL" clId="{DC46C443-F0D7-4A93-8A72-AEC82497A7F4}" dt="2020-06-16T07:03:56.065" v="390" actId="478"/>
          <ac:spMkLst>
            <pc:docMk/>
            <pc:sldMk cId="2425085960" sldId="308"/>
            <ac:spMk id="15" creationId="{DAAEA7E4-F575-46AC-9782-45A96D7201BF}"/>
          </ac:spMkLst>
        </pc:spChg>
        <pc:graphicFrameChg chg="add mod modGraphic">
          <ac:chgData name="Tegischer Lukas" userId="f78daebb-0565-485c-bd0e-1cd035e796ff" providerId="ADAL" clId="{DC46C443-F0D7-4A93-8A72-AEC82497A7F4}" dt="2020-06-16T07:06:09.928" v="464" actId="1076"/>
          <ac:graphicFrameMkLst>
            <pc:docMk/>
            <pc:sldMk cId="2425085960" sldId="308"/>
            <ac:graphicFrameMk id="3" creationId="{EF3DFDEA-78B5-4B86-BE40-34DB2E2B5E05}"/>
          </ac:graphicFrameMkLst>
        </pc:graphicFrameChg>
        <pc:picChg chg="del">
          <ac:chgData name="Tegischer Lukas" userId="f78daebb-0565-485c-bd0e-1cd035e796ff" providerId="ADAL" clId="{DC46C443-F0D7-4A93-8A72-AEC82497A7F4}" dt="2020-06-16T07:03:54.605" v="389" actId="478"/>
          <ac:picMkLst>
            <pc:docMk/>
            <pc:sldMk cId="2425085960" sldId="308"/>
            <ac:picMk id="5" creationId="{6B8183B5-8D84-48BD-B9C7-6BBEF921EE88}"/>
          </ac:picMkLst>
        </pc:picChg>
        <pc:picChg chg="add del mod">
          <ac:chgData name="Tegischer Lukas" userId="f78daebb-0565-485c-bd0e-1cd035e796ff" providerId="ADAL" clId="{DC46C443-F0D7-4A93-8A72-AEC82497A7F4}" dt="2020-06-16T07:07:37.642" v="475" actId="478"/>
          <ac:picMkLst>
            <pc:docMk/>
            <pc:sldMk cId="2425085960" sldId="308"/>
            <ac:picMk id="10" creationId="{D667646C-8900-4A79-B4FE-08E7306C630A}"/>
          </ac:picMkLst>
        </pc:picChg>
        <pc:picChg chg="add mod modCrop">
          <ac:chgData name="Tegischer Lukas" userId="f78daebb-0565-485c-bd0e-1cd035e796ff" providerId="ADAL" clId="{DC46C443-F0D7-4A93-8A72-AEC82497A7F4}" dt="2020-06-16T07:10:09.855" v="500" actId="1076"/>
          <ac:picMkLst>
            <pc:docMk/>
            <pc:sldMk cId="2425085960" sldId="308"/>
            <ac:picMk id="16" creationId="{27DEFA01-E66E-4A46-B88A-5476DBFE6801}"/>
          </ac:picMkLst>
        </pc:picChg>
        <pc:picChg chg="add mod">
          <ac:chgData name="Tegischer Lukas" userId="f78daebb-0565-485c-bd0e-1cd035e796ff" providerId="ADAL" clId="{DC46C443-F0D7-4A93-8A72-AEC82497A7F4}" dt="2020-06-16T07:10:11.601" v="501" actId="1076"/>
          <ac:picMkLst>
            <pc:docMk/>
            <pc:sldMk cId="2425085960" sldId="308"/>
            <ac:picMk id="17" creationId="{B3B3E528-3B46-43D0-BF0C-8A91E8216BF0}"/>
          </ac:picMkLst>
        </pc:picChg>
        <pc:picChg chg="add mod modCrop">
          <ac:chgData name="Tegischer Lukas" userId="f78daebb-0565-485c-bd0e-1cd035e796ff" providerId="ADAL" clId="{DC46C443-F0D7-4A93-8A72-AEC82497A7F4}" dt="2020-06-16T07:11:18.249" v="514" actId="1076"/>
          <ac:picMkLst>
            <pc:docMk/>
            <pc:sldMk cId="2425085960" sldId="308"/>
            <ac:picMk id="19" creationId="{6F7937CD-46CC-42B4-B61E-CF7AB23D8B12}"/>
          </ac:picMkLst>
        </pc:picChg>
        <pc:picChg chg="add mod modCrop">
          <ac:chgData name="Tegischer Lukas" userId="f78daebb-0565-485c-bd0e-1cd035e796ff" providerId="ADAL" clId="{DC46C443-F0D7-4A93-8A72-AEC82497A7F4}" dt="2020-06-16T07:12:35.239" v="526" actId="1076"/>
          <ac:picMkLst>
            <pc:docMk/>
            <pc:sldMk cId="2425085960" sldId="308"/>
            <ac:picMk id="21" creationId="{03AAD9C7-7F74-4342-96A9-41BEA8338E89}"/>
          </ac:picMkLst>
        </pc:picChg>
        <pc:cxnChg chg="add del mod">
          <ac:chgData name="Tegischer Lukas" userId="f78daebb-0565-485c-bd0e-1cd035e796ff" providerId="ADAL" clId="{DC46C443-F0D7-4A93-8A72-AEC82497A7F4}" dt="2020-06-16T07:07:37.164" v="474" actId="478"/>
          <ac:cxnSpMkLst>
            <pc:docMk/>
            <pc:sldMk cId="2425085960" sldId="308"/>
            <ac:cxnSpMk id="8" creationId="{140F17D6-8A0C-4CB6-9CEB-4E3299E0A239}"/>
          </ac:cxnSpMkLst>
        </pc:cxnChg>
      </pc:sldChg>
      <pc:sldChg chg="addSp delSp modSp add del">
        <pc:chgData name="Tegischer Lukas" userId="f78daebb-0565-485c-bd0e-1cd035e796ff" providerId="ADAL" clId="{DC46C443-F0D7-4A93-8A72-AEC82497A7F4}" dt="2020-06-16T07:13:00.034" v="529" actId="2696"/>
        <pc:sldMkLst>
          <pc:docMk/>
          <pc:sldMk cId="1366012405" sldId="309"/>
        </pc:sldMkLst>
        <pc:picChg chg="add del mod modCrop">
          <ac:chgData name="Tegischer Lukas" userId="f78daebb-0565-485c-bd0e-1cd035e796ff" providerId="ADAL" clId="{DC46C443-F0D7-4A93-8A72-AEC82497A7F4}" dt="2020-06-16T07:09:45.205" v="493"/>
          <ac:picMkLst>
            <pc:docMk/>
            <pc:sldMk cId="1366012405" sldId="309"/>
            <ac:picMk id="5" creationId="{2BDBD903-D2DD-4BD1-8853-D1B450E7F740}"/>
          </ac:picMkLst>
        </pc:picChg>
        <pc:picChg chg="del">
          <ac:chgData name="Tegischer Lukas" userId="f78daebb-0565-485c-bd0e-1cd035e796ff" providerId="ADAL" clId="{DC46C443-F0D7-4A93-8A72-AEC82497A7F4}" dt="2020-06-16T07:09:31.107" v="485" actId="478"/>
          <ac:picMkLst>
            <pc:docMk/>
            <pc:sldMk cId="1366012405" sldId="309"/>
            <ac:picMk id="16" creationId="{27DEFA01-E66E-4A46-B88A-5476DBFE6801}"/>
          </ac:picMkLst>
        </pc:pic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0AE6075C-80AF-4BDD-8C55-3F10166F1DD6}"/>
    <pc:docChg chg="custSel delSld modSld">
      <pc:chgData name="Tegischer Lukas" userId="f78daebb-0565-485c-bd0e-1cd035e796ff" providerId="ADAL" clId="{0AE6075C-80AF-4BDD-8C55-3F10166F1DD6}" dt="2022-11-04T10:55:46.845" v="8" actId="47"/>
      <pc:docMkLst>
        <pc:docMk/>
      </pc:docMkLst>
      <pc:sldChg chg="delSp modSp mod">
        <pc:chgData name="Tegischer Lukas" userId="f78daebb-0565-485c-bd0e-1cd035e796ff" providerId="ADAL" clId="{0AE6075C-80AF-4BDD-8C55-3F10166F1DD6}" dt="2022-11-04T10:55:37.881" v="1" actId="6549"/>
        <pc:sldMkLst>
          <pc:docMk/>
          <pc:sldMk cId="336392357" sldId="256"/>
        </pc:sldMkLst>
        <pc:spChg chg="mod">
          <ac:chgData name="Tegischer Lukas" userId="f78daebb-0565-485c-bd0e-1cd035e796ff" providerId="ADAL" clId="{0AE6075C-80AF-4BDD-8C55-3F10166F1DD6}" dt="2022-11-04T10:55:37.881" v="1" actId="6549"/>
          <ac:spMkLst>
            <pc:docMk/>
            <pc:sldMk cId="336392357" sldId="256"/>
            <ac:spMk id="2" creationId="{00000000-0000-0000-0000-000000000000}"/>
          </ac:spMkLst>
        </pc:spChg>
        <pc:picChg chg="del">
          <ac:chgData name="Tegischer Lukas" userId="f78daebb-0565-485c-bd0e-1cd035e796ff" providerId="ADAL" clId="{0AE6075C-80AF-4BDD-8C55-3F10166F1DD6}" dt="2022-11-04T10:55:36.552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0AE6075C-80AF-4BDD-8C55-3F10166F1DD6}" dt="2022-11-04T10:55:46.845" v="8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0AE6075C-80AF-4BDD-8C55-3F10166F1DD6}" dt="2022-11-04T10:55:40.840" v="3" actId="478"/>
        <pc:sldMkLst>
          <pc:docMk/>
          <pc:sldMk cId="3315933259" sldId="298"/>
        </pc:sldMkLst>
        <pc:picChg chg="del">
          <ac:chgData name="Tegischer Lukas" userId="f78daebb-0565-485c-bd0e-1cd035e796ff" providerId="ADAL" clId="{0AE6075C-80AF-4BDD-8C55-3F10166F1DD6}" dt="2022-11-04T10:55:40.840" v="3" actId="478"/>
          <ac:picMkLst>
            <pc:docMk/>
            <pc:sldMk cId="3315933259" sldId="29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AE6075C-80AF-4BDD-8C55-3F10166F1DD6}" dt="2022-11-04T10:55:42.174" v="4" actId="478"/>
        <pc:sldMkLst>
          <pc:docMk/>
          <pc:sldMk cId="1903789166" sldId="310"/>
        </pc:sldMkLst>
        <pc:picChg chg="del">
          <ac:chgData name="Tegischer Lukas" userId="f78daebb-0565-485c-bd0e-1cd035e796ff" providerId="ADAL" clId="{0AE6075C-80AF-4BDD-8C55-3F10166F1DD6}" dt="2022-11-04T10:55:42.174" v="4" actId="478"/>
          <ac:picMkLst>
            <pc:docMk/>
            <pc:sldMk cId="1903789166" sldId="31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AE6075C-80AF-4BDD-8C55-3F10166F1DD6}" dt="2022-11-04T10:55:43.091" v="5" actId="478"/>
        <pc:sldMkLst>
          <pc:docMk/>
          <pc:sldMk cId="2211572248" sldId="311"/>
        </pc:sldMkLst>
        <pc:picChg chg="del">
          <ac:chgData name="Tegischer Lukas" userId="f78daebb-0565-485c-bd0e-1cd035e796ff" providerId="ADAL" clId="{0AE6075C-80AF-4BDD-8C55-3F10166F1DD6}" dt="2022-11-04T10:55:43.091" v="5" actId="478"/>
          <ac:picMkLst>
            <pc:docMk/>
            <pc:sldMk cId="2211572248" sldId="31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AE6075C-80AF-4BDD-8C55-3F10166F1DD6}" dt="2022-11-04T10:55:43.905" v="6" actId="478"/>
        <pc:sldMkLst>
          <pc:docMk/>
          <pc:sldMk cId="3474340069" sldId="312"/>
        </pc:sldMkLst>
        <pc:picChg chg="del">
          <ac:chgData name="Tegischer Lukas" userId="f78daebb-0565-485c-bd0e-1cd035e796ff" providerId="ADAL" clId="{0AE6075C-80AF-4BDD-8C55-3F10166F1DD6}" dt="2022-11-04T10:55:43.905" v="6" actId="478"/>
          <ac:picMkLst>
            <pc:docMk/>
            <pc:sldMk cId="3474340069" sldId="31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AE6075C-80AF-4BDD-8C55-3F10166F1DD6}" dt="2022-11-04T10:55:45.070" v="7" actId="478"/>
        <pc:sldMkLst>
          <pc:docMk/>
          <pc:sldMk cId="2863956370" sldId="313"/>
        </pc:sldMkLst>
        <pc:picChg chg="del">
          <ac:chgData name="Tegischer Lukas" userId="f78daebb-0565-485c-bd0e-1cd035e796ff" providerId="ADAL" clId="{0AE6075C-80AF-4BDD-8C55-3F10166F1DD6}" dt="2022-11-04T10:55:45.070" v="7" actId="478"/>
          <ac:picMkLst>
            <pc:docMk/>
            <pc:sldMk cId="2863956370" sldId="31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AE6075C-80AF-4BDD-8C55-3F10166F1DD6}" dt="2022-11-04T10:55:39.653" v="2" actId="478"/>
        <pc:sldMkLst>
          <pc:docMk/>
          <pc:sldMk cId="3181532454" sldId="315"/>
        </pc:sldMkLst>
        <pc:picChg chg="del">
          <ac:chgData name="Tegischer Lukas" userId="f78daebb-0565-485c-bd0e-1cd035e796ff" providerId="ADAL" clId="{0AE6075C-80AF-4BDD-8C55-3F10166F1DD6}" dt="2022-11-04T10:55:39.653" v="2" actId="478"/>
          <ac:picMkLst>
            <pc:docMk/>
            <pc:sldMk cId="3181532454" sldId="315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48522584-FAA8-431A-9078-D26C2450B3B2}"/>
    <pc:docChg chg="custSel addSld delSld modSld sldOrd">
      <pc:chgData name="Tegischer Lukas" userId="f78daebb-0565-485c-bd0e-1cd035e796ff" providerId="ADAL" clId="{48522584-FAA8-431A-9078-D26C2450B3B2}" dt="2020-06-20T20:27:35.563" v="790" actId="20577"/>
      <pc:docMkLst>
        <pc:docMk/>
      </pc:docMkLst>
      <pc:sldChg chg="modSp">
        <pc:chgData name="Tegischer Lukas" userId="f78daebb-0565-485c-bd0e-1cd035e796ff" providerId="ADAL" clId="{48522584-FAA8-431A-9078-D26C2450B3B2}" dt="2020-06-16T14:01:08.586" v="7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48522584-FAA8-431A-9078-D26C2450B3B2}" dt="2020-06-16T14:01:08.586" v="7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48522584-FAA8-431A-9078-D26C2450B3B2}" dt="2020-06-16T14:00:58.920" v="730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48522584-FAA8-431A-9078-D26C2450B3B2}" dt="2020-06-16T14:00:58.920" v="730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48522584-FAA8-431A-9078-D26C2450B3B2}" dt="2020-06-16T14:21:41.233" v="734" actId="1076"/>
        <pc:sldMkLst>
          <pc:docMk/>
          <pc:sldMk cId="3315933259" sldId="298"/>
        </pc:sldMkLst>
        <pc:spChg chg="mod">
          <ac:chgData name="Tegischer Lukas" userId="f78daebb-0565-485c-bd0e-1cd035e796ff" providerId="ADAL" clId="{48522584-FAA8-431A-9078-D26C2450B3B2}" dt="2020-06-16T09:09:20.470" v="267" actId="1076"/>
          <ac:spMkLst>
            <pc:docMk/>
            <pc:sldMk cId="3315933259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48522584-FAA8-431A-9078-D26C2450B3B2}" dt="2020-06-16T09:01:52.994" v="147" actId="478"/>
          <ac:spMkLst>
            <pc:docMk/>
            <pc:sldMk cId="3315933259" sldId="298"/>
            <ac:spMk id="3" creationId="{64126432-F5F2-4097-AC11-D974841CEFA8}"/>
          </ac:spMkLst>
        </pc:spChg>
        <pc:spChg chg="add mod">
          <ac:chgData name="Tegischer Lukas" userId="f78daebb-0565-485c-bd0e-1cd035e796ff" providerId="ADAL" clId="{48522584-FAA8-431A-9078-D26C2450B3B2}" dt="2020-06-16T09:10:23.738" v="293" actId="1076"/>
          <ac:spMkLst>
            <pc:docMk/>
            <pc:sldMk cId="3315933259" sldId="298"/>
            <ac:spMk id="6" creationId="{D75C7CE6-E873-4613-A27F-9B155578E8C0}"/>
          </ac:spMkLst>
        </pc:spChg>
        <pc:spChg chg="add mod">
          <ac:chgData name="Tegischer Lukas" userId="f78daebb-0565-485c-bd0e-1cd035e796ff" providerId="ADAL" clId="{48522584-FAA8-431A-9078-D26C2450B3B2}" dt="2020-06-16T14:21:37.178" v="732" actId="20577"/>
          <ac:spMkLst>
            <pc:docMk/>
            <pc:sldMk cId="3315933259" sldId="298"/>
            <ac:spMk id="7" creationId="{9066F0D3-6449-4FD1-A6D5-C17FA3488E0D}"/>
          </ac:spMkLst>
        </pc:spChg>
        <pc:spChg chg="add mod">
          <ac:chgData name="Tegischer Lukas" userId="f78daebb-0565-485c-bd0e-1cd035e796ff" providerId="ADAL" clId="{48522584-FAA8-431A-9078-D26C2450B3B2}" dt="2020-06-16T14:21:41.233" v="734" actId="1076"/>
          <ac:spMkLst>
            <pc:docMk/>
            <pc:sldMk cId="3315933259" sldId="298"/>
            <ac:spMk id="9" creationId="{6794B2C6-FD3B-4DF1-8209-6099D59DA8DA}"/>
          </ac:spMkLst>
        </pc:spChg>
        <pc:spChg chg="add mod">
          <ac:chgData name="Tegischer Lukas" userId="f78daebb-0565-485c-bd0e-1cd035e796ff" providerId="ADAL" clId="{48522584-FAA8-431A-9078-D26C2450B3B2}" dt="2020-06-16T09:10:31.259" v="295" actId="1076"/>
          <ac:spMkLst>
            <pc:docMk/>
            <pc:sldMk cId="3315933259" sldId="298"/>
            <ac:spMk id="11" creationId="{7F28E39F-1728-4482-A181-1FDFB8F8408E}"/>
          </ac:spMkLst>
        </pc:spChg>
        <pc:spChg chg="add mod">
          <ac:chgData name="Tegischer Lukas" userId="f78daebb-0565-485c-bd0e-1cd035e796ff" providerId="ADAL" clId="{48522584-FAA8-431A-9078-D26C2450B3B2}" dt="2020-06-16T13:56:52.891" v="594" actId="1076"/>
          <ac:spMkLst>
            <pc:docMk/>
            <pc:sldMk cId="3315933259" sldId="298"/>
            <ac:spMk id="13" creationId="{D21A4B14-6137-47AF-9542-82C6E5E9A665}"/>
          </ac:spMkLst>
        </pc:spChg>
        <pc:picChg chg="add del mod modCrop">
          <ac:chgData name="Tegischer Lukas" userId="f78daebb-0565-485c-bd0e-1cd035e796ff" providerId="ADAL" clId="{48522584-FAA8-431A-9078-D26C2450B3B2}" dt="2020-06-16T09:08:15.099" v="234" actId="478"/>
          <ac:picMkLst>
            <pc:docMk/>
            <pc:sldMk cId="3315933259" sldId="298"/>
            <ac:picMk id="5" creationId="{D10C8EDD-A0EF-4267-A725-FF2242E2A809}"/>
          </ac:picMkLst>
        </pc:picChg>
        <pc:picChg chg="add mod modCrop">
          <ac:chgData name="Tegischer Lukas" userId="f78daebb-0565-485c-bd0e-1cd035e796ff" providerId="ADAL" clId="{48522584-FAA8-431A-9078-D26C2450B3B2}" dt="2020-06-16T09:08:31.898" v="244" actId="1076"/>
          <ac:picMkLst>
            <pc:docMk/>
            <pc:sldMk cId="3315933259" sldId="298"/>
            <ac:picMk id="10" creationId="{51596FA8-E526-4CBB-A31E-CE47E70D69C0}"/>
          </ac:picMkLst>
        </pc:picChg>
      </pc:sldChg>
      <pc:sldChg chg="del">
        <pc:chgData name="Tegischer Lukas" userId="f78daebb-0565-485c-bd0e-1cd035e796ff" providerId="ADAL" clId="{48522584-FAA8-431A-9078-D26C2450B3B2}" dt="2020-06-16T13:55:54.848" v="554" actId="2696"/>
        <pc:sldMkLst>
          <pc:docMk/>
          <pc:sldMk cId="1502020708" sldId="300"/>
        </pc:sldMkLst>
      </pc:sldChg>
      <pc:sldChg chg="del">
        <pc:chgData name="Tegischer Lukas" userId="f78daebb-0565-485c-bd0e-1cd035e796ff" providerId="ADAL" clId="{48522584-FAA8-431A-9078-D26C2450B3B2}" dt="2020-06-16T13:55:54.500" v="553" actId="2696"/>
        <pc:sldMkLst>
          <pc:docMk/>
          <pc:sldMk cId="2863763921" sldId="301"/>
        </pc:sldMkLst>
      </pc:sldChg>
      <pc:sldChg chg="del">
        <pc:chgData name="Tegischer Lukas" userId="f78daebb-0565-485c-bd0e-1cd035e796ff" providerId="ADAL" clId="{48522584-FAA8-431A-9078-D26C2450B3B2}" dt="2020-06-16T13:55:56.190" v="559" actId="2696"/>
        <pc:sldMkLst>
          <pc:docMk/>
          <pc:sldMk cId="1391287776" sldId="302"/>
        </pc:sldMkLst>
      </pc:sldChg>
      <pc:sldChg chg="del">
        <pc:chgData name="Tegischer Lukas" userId="f78daebb-0565-485c-bd0e-1cd035e796ff" providerId="ADAL" clId="{48522584-FAA8-431A-9078-D26C2450B3B2}" dt="2020-06-16T13:55:56.586" v="560" actId="2696"/>
        <pc:sldMkLst>
          <pc:docMk/>
          <pc:sldMk cId="4179965883" sldId="303"/>
        </pc:sldMkLst>
      </pc:sldChg>
      <pc:sldChg chg="del">
        <pc:chgData name="Tegischer Lukas" userId="f78daebb-0565-485c-bd0e-1cd035e796ff" providerId="ADAL" clId="{48522584-FAA8-431A-9078-D26C2450B3B2}" dt="2020-06-16T13:55:55.106" v="555" actId="2696"/>
        <pc:sldMkLst>
          <pc:docMk/>
          <pc:sldMk cId="2402499893" sldId="304"/>
        </pc:sldMkLst>
      </pc:sldChg>
      <pc:sldChg chg="del">
        <pc:chgData name="Tegischer Lukas" userId="f78daebb-0565-485c-bd0e-1cd035e796ff" providerId="ADAL" clId="{48522584-FAA8-431A-9078-D26C2450B3B2}" dt="2020-06-16T13:55:55.447" v="556" actId="2696"/>
        <pc:sldMkLst>
          <pc:docMk/>
          <pc:sldMk cId="3500513179" sldId="305"/>
        </pc:sldMkLst>
      </pc:sldChg>
      <pc:sldChg chg="del">
        <pc:chgData name="Tegischer Lukas" userId="f78daebb-0565-485c-bd0e-1cd035e796ff" providerId="ADAL" clId="{48522584-FAA8-431A-9078-D26C2450B3B2}" dt="2020-06-16T13:55:55.636" v="557" actId="2696"/>
        <pc:sldMkLst>
          <pc:docMk/>
          <pc:sldMk cId="1260650319" sldId="306"/>
        </pc:sldMkLst>
      </pc:sldChg>
      <pc:sldChg chg="del">
        <pc:chgData name="Tegischer Lukas" userId="f78daebb-0565-485c-bd0e-1cd035e796ff" providerId="ADAL" clId="{48522584-FAA8-431A-9078-D26C2450B3B2}" dt="2020-06-16T13:55:55.954" v="558" actId="2696"/>
        <pc:sldMkLst>
          <pc:docMk/>
          <pc:sldMk cId="739968757" sldId="307"/>
        </pc:sldMkLst>
      </pc:sldChg>
      <pc:sldChg chg="del">
        <pc:chgData name="Tegischer Lukas" userId="f78daebb-0565-485c-bd0e-1cd035e796ff" providerId="ADAL" clId="{48522584-FAA8-431A-9078-D26C2450B3B2}" dt="2020-06-16T13:55:56.677" v="561" actId="2696"/>
        <pc:sldMkLst>
          <pc:docMk/>
          <pc:sldMk cId="2425085960" sldId="308"/>
        </pc:sldMkLst>
      </pc:sldChg>
      <pc:sldChg chg="modSp add">
        <pc:chgData name="Tegischer Lukas" userId="f78daebb-0565-485c-bd0e-1cd035e796ff" providerId="ADAL" clId="{48522584-FAA8-431A-9078-D26C2450B3B2}" dt="2020-06-16T09:05:23.511" v="211" actId="20577"/>
        <pc:sldMkLst>
          <pc:docMk/>
          <pc:sldMk cId="3823705079" sldId="309"/>
        </pc:sldMkLst>
        <pc:spChg chg="mod">
          <ac:chgData name="Tegischer Lukas" userId="f78daebb-0565-485c-bd0e-1cd035e796ff" providerId="ADAL" clId="{48522584-FAA8-431A-9078-D26C2450B3B2}" dt="2020-06-16T09:05:23.511" v="211" actId="20577"/>
          <ac:spMkLst>
            <pc:docMk/>
            <pc:sldMk cId="3823705079" sldId="309"/>
            <ac:spMk id="2" creationId="{E1BD0FC5-CB1A-4E34-A751-78A870EE821E}"/>
          </ac:spMkLst>
        </pc:spChg>
      </pc:sldChg>
      <pc:sldChg chg="addSp delSp modSp add modAnim">
        <pc:chgData name="Tegischer Lukas" userId="f78daebb-0565-485c-bd0e-1cd035e796ff" providerId="ADAL" clId="{48522584-FAA8-431A-9078-D26C2450B3B2}" dt="2020-06-16T13:59:41.093" v="710"/>
        <pc:sldMkLst>
          <pc:docMk/>
          <pc:sldMk cId="1903789166" sldId="310"/>
        </pc:sldMkLst>
        <pc:spChg chg="mod">
          <ac:chgData name="Tegischer Lukas" userId="f78daebb-0565-485c-bd0e-1cd035e796ff" providerId="ADAL" clId="{48522584-FAA8-431A-9078-D26C2450B3B2}" dt="2020-06-16T09:12:23.295" v="311" actId="20577"/>
          <ac:spMkLst>
            <pc:docMk/>
            <pc:sldMk cId="1903789166" sldId="310"/>
            <ac:spMk id="6" creationId="{D75C7CE6-E873-4613-A27F-9B155578E8C0}"/>
          </ac:spMkLst>
        </pc:spChg>
        <pc:spChg chg="mod">
          <ac:chgData name="Tegischer Lukas" userId="f78daebb-0565-485c-bd0e-1cd035e796ff" providerId="ADAL" clId="{48522584-FAA8-431A-9078-D26C2450B3B2}" dt="2020-06-16T09:13:47.011" v="362" actId="20577"/>
          <ac:spMkLst>
            <pc:docMk/>
            <pc:sldMk cId="1903789166" sldId="310"/>
            <ac:spMk id="7" creationId="{9066F0D3-6449-4FD1-A6D5-C17FA3488E0D}"/>
          </ac:spMkLst>
        </pc:spChg>
        <pc:spChg chg="mod">
          <ac:chgData name="Tegischer Lukas" userId="f78daebb-0565-485c-bd0e-1cd035e796ff" providerId="ADAL" clId="{48522584-FAA8-431A-9078-D26C2450B3B2}" dt="2020-06-16T09:14:02.906" v="373" actId="1076"/>
          <ac:spMkLst>
            <pc:docMk/>
            <pc:sldMk cId="1903789166" sldId="310"/>
            <ac:spMk id="9" creationId="{6794B2C6-FD3B-4DF1-8209-6099D59DA8DA}"/>
          </ac:spMkLst>
        </pc:spChg>
        <pc:spChg chg="mod">
          <ac:chgData name="Tegischer Lukas" userId="f78daebb-0565-485c-bd0e-1cd035e796ff" providerId="ADAL" clId="{48522584-FAA8-431A-9078-D26C2450B3B2}" dt="2020-06-16T09:14:09.778" v="375" actId="1076"/>
          <ac:spMkLst>
            <pc:docMk/>
            <pc:sldMk cId="1903789166" sldId="310"/>
            <ac:spMk id="11" creationId="{7F28E39F-1728-4482-A181-1FDFB8F8408E}"/>
          </ac:spMkLst>
        </pc:spChg>
        <pc:spChg chg="add mod">
          <ac:chgData name="Tegischer Lukas" userId="f78daebb-0565-485c-bd0e-1cd035e796ff" providerId="ADAL" clId="{48522584-FAA8-431A-9078-D26C2450B3B2}" dt="2020-06-16T13:56:46.633" v="591" actId="1076"/>
          <ac:spMkLst>
            <pc:docMk/>
            <pc:sldMk cId="1903789166" sldId="310"/>
            <ac:spMk id="12" creationId="{4CF808FF-F41F-410C-A957-0D1B99195AF4}"/>
          </ac:spMkLst>
        </pc:spChg>
        <pc:picChg chg="add mod modCrop">
          <ac:chgData name="Tegischer Lukas" userId="f78daebb-0565-485c-bd0e-1cd035e796ff" providerId="ADAL" clId="{48522584-FAA8-431A-9078-D26C2450B3B2}" dt="2020-06-16T09:14:07.145" v="374" actId="1076"/>
          <ac:picMkLst>
            <pc:docMk/>
            <pc:sldMk cId="1903789166" sldId="310"/>
            <ac:picMk id="4" creationId="{01F28FF0-0DEA-4BA0-B2EB-9E6768B766FB}"/>
          </ac:picMkLst>
        </pc:picChg>
        <pc:picChg chg="del">
          <ac:chgData name="Tegischer Lukas" userId="f78daebb-0565-485c-bd0e-1cd035e796ff" providerId="ADAL" clId="{48522584-FAA8-431A-9078-D26C2450B3B2}" dt="2020-06-16T09:11:41.041" v="297" actId="478"/>
          <ac:picMkLst>
            <pc:docMk/>
            <pc:sldMk cId="1903789166" sldId="310"/>
            <ac:picMk id="10" creationId="{51596FA8-E526-4CBB-A31E-CE47E70D69C0}"/>
          </ac:picMkLst>
        </pc:picChg>
      </pc:sldChg>
      <pc:sldChg chg="addSp delSp modSp add modAnim">
        <pc:chgData name="Tegischer Lukas" userId="f78daebb-0565-485c-bd0e-1cd035e796ff" providerId="ADAL" clId="{48522584-FAA8-431A-9078-D26C2450B3B2}" dt="2020-06-16T14:21:57.904" v="738" actId="1076"/>
        <pc:sldMkLst>
          <pc:docMk/>
          <pc:sldMk cId="2211572248" sldId="311"/>
        </pc:sldMkLst>
        <pc:spChg chg="mod">
          <ac:chgData name="Tegischer Lukas" userId="f78daebb-0565-485c-bd0e-1cd035e796ff" providerId="ADAL" clId="{48522584-FAA8-431A-9078-D26C2450B3B2}" dt="2020-06-16T09:14:22.052" v="384" actId="20577"/>
          <ac:spMkLst>
            <pc:docMk/>
            <pc:sldMk cId="2211572248" sldId="311"/>
            <ac:spMk id="2" creationId="{00000000-0000-0000-0000-000000000000}"/>
          </ac:spMkLst>
        </pc:spChg>
        <pc:spChg chg="mod">
          <ac:chgData name="Tegischer Lukas" userId="f78daebb-0565-485c-bd0e-1cd035e796ff" providerId="ADAL" clId="{48522584-FAA8-431A-9078-D26C2450B3B2}" dt="2020-06-16T09:21:46.793" v="418" actId="1076"/>
          <ac:spMkLst>
            <pc:docMk/>
            <pc:sldMk cId="2211572248" sldId="311"/>
            <ac:spMk id="6" creationId="{D75C7CE6-E873-4613-A27F-9B155578E8C0}"/>
          </ac:spMkLst>
        </pc:spChg>
        <pc:spChg chg="mod">
          <ac:chgData name="Tegischer Lukas" userId="f78daebb-0565-485c-bd0e-1cd035e796ff" providerId="ADAL" clId="{48522584-FAA8-431A-9078-D26C2450B3B2}" dt="2020-06-16T14:21:57.904" v="738" actId="1076"/>
          <ac:spMkLst>
            <pc:docMk/>
            <pc:sldMk cId="2211572248" sldId="311"/>
            <ac:spMk id="7" creationId="{9066F0D3-6449-4FD1-A6D5-C17FA3488E0D}"/>
          </ac:spMkLst>
        </pc:spChg>
        <pc:spChg chg="mod">
          <ac:chgData name="Tegischer Lukas" userId="f78daebb-0565-485c-bd0e-1cd035e796ff" providerId="ADAL" clId="{48522584-FAA8-431A-9078-D26C2450B3B2}" dt="2020-06-16T14:21:56.625" v="737" actId="1076"/>
          <ac:spMkLst>
            <pc:docMk/>
            <pc:sldMk cId="2211572248" sldId="311"/>
            <ac:spMk id="9" creationId="{6794B2C6-FD3B-4DF1-8209-6099D59DA8DA}"/>
          </ac:spMkLst>
        </pc:spChg>
        <pc:spChg chg="del">
          <ac:chgData name="Tegischer Lukas" userId="f78daebb-0565-485c-bd0e-1cd035e796ff" providerId="ADAL" clId="{48522584-FAA8-431A-9078-D26C2450B3B2}" dt="2020-06-16T09:20:55.297" v="405" actId="478"/>
          <ac:spMkLst>
            <pc:docMk/>
            <pc:sldMk cId="2211572248" sldId="311"/>
            <ac:spMk id="11" creationId="{7F28E39F-1728-4482-A181-1FDFB8F8408E}"/>
          </ac:spMkLst>
        </pc:spChg>
        <pc:spChg chg="add mod">
          <ac:chgData name="Tegischer Lukas" userId="f78daebb-0565-485c-bd0e-1cd035e796ff" providerId="ADAL" clId="{48522584-FAA8-431A-9078-D26C2450B3B2}" dt="2020-06-16T13:59:58.040" v="714" actId="207"/>
          <ac:spMkLst>
            <pc:docMk/>
            <pc:sldMk cId="2211572248" sldId="311"/>
            <ac:spMk id="12" creationId="{CFA9778C-000B-44CE-8386-A3F35843817E}"/>
          </ac:spMkLst>
        </pc:spChg>
        <pc:spChg chg="add mod">
          <ac:chgData name="Tegischer Lukas" userId="f78daebb-0565-485c-bd0e-1cd035e796ff" providerId="ADAL" clId="{48522584-FAA8-431A-9078-D26C2450B3B2}" dt="2020-06-16T13:56:40.121" v="587" actId="1076"/>
          <ac:spMkLst>
            <pc:docMk/>
            <pc:sldMk cId="2211572248" sldId="311"/>
            <ac:spMk id="13" creationId="{762B1C30-8A54-46B4-9A57-8D1FF92B37BC}"/>
          </ac:spMkLst>
        </pc:spChg>
        <pc:picChg chg="add mod modCrop">
          <ac:chgData name="Tegischer Lukas" userId="f78daebb-0565-485c-bd0e-1cd035e796ff" providerId="ADAL" clId="{48522584-FAA8-431A-9078-D26C2450B3B2}" dt="2020-06-16T09:21:00.412" v="408" actId="1076"/>
          <ac:picMkLst>
            <pc:docMk/>
            <pc:sldMk cId="2211572248" sldId="311"/>
            <ac:picMk id="4" creationId="{FF317A06-89DC-49E9-BDD1-AADA11A058AE}"/>
          </ac:picMkLst>
        </pc:picChg>
        <pc:picChg chg="del">
          <ac:chgData name="Tegischer Lukas" userId="f78daebb-0565-485c-bd0e-1cd035e796ff" providerId="ADAL" clId="{48522584-FAA8-431A-9078-D26C2450B3B2}" dt="2020-06-16T09:20:28.203" v="393" actId="478"/>
          <ac:picMkLst>
            <pc:docMk/>
            <pc:sldMk cId="2211572248" sldId="311"/>
            <ac:picMk id="10" creationId="{51596FA8-E526-4CBB-A31E-CE47E70D69C0}"/>
          </ac:picMkLst>
        </pc:picChg>
      </pc:sldChg>
      <pc:sldChg chg="addSp delSp modSp add modAnim">
        <pc:chgData name="Tegischer Lukas" userId="f78daebb-0565-485c-bd0e-1cd035e796ff" providerId="ADAL" clId="{48522584-FAA8-431A-9078-D26C2450B3B2}" dt="2020-06-16T14:00:13.044" v="718"/>
        <pc:sldMkLst>
          <pc:docMk/>
          <pc:sldMk cId="3474340069" sldId="312"/>
        </pc:sldMkLst>
        <pc:spChg chg="mod">
          <ac:chgData name="Tegischer Lukas" userId="f78daebb-0565-485c-bd0e-1cd035e796ff" providerId="ADAL" clId="{48522584-FAA8-431A-9078-D26C2450B3B2}" dt="2020-06-16T09:14:25.190" v="392" actId="20577"/>
          <ac:spMkLst>
            <pc:docMk/>
            <pc:sldMk cId="3474340069" sldId="31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48522584-FAA8-431A-9078-D26C2450B3B2}" dt="2020-06-16T13:56:35.898" v="585" actId="1076"/>
          <ac:spMkLst>
            <pc:docMk/>
            <pc:sldMk cId="3474340069" sldId="312"/>
            <ac:spMk id="3" creationId="{91873FB0-5F38-4F5E-8FE7-26C432600780}"/>
          </ac:spMkLst>
        </pc:spChg>
        <pc:spChg chg="del">
          <ac:chgData name="Tegischer Lukas" userId="f78daebb-0565-485c-bd0e-1cd035e796ff" providerId="ADAL" clId="{48522584-FAA8-431A-9078-D26C2450B3B2}" dt="2020-06-16T13:54:26.659" v="486" actId="478"/>
          <ac:spMkLst>
            <pc:docMk/>
            <pc:sldMk cId="3474340069" sldId="312"/>
            <ac:spMk id="6" creationId="{D75C7CE6-E873-4613-A27F-9B155578E8C0}"/>
          </ac:spMkLst>
        </pc:spChg>
        <pc:spChg chg="del">
          <ac:chgData name="Tegischer Lukas" userId="f78daebb-0565-485c-bd0e-1cd035e796ff" providerId="ADAL" clId="{48522584-FAA8-431A-9078-D26C2450B3B2}" dt="2020-06-16T13:54:26.659" v="486" actId="478"/>
          <ac:spMkLst>
            <pc:docMk/>
            <pc:sldMk cId="3474340069" sldId="312"/>
            <ac:spMk id="7" creationId="{9066F0D3-6449-4FD1-A6D5-C17FA3488E0D}"/>
          </ac:spMkLst>
        </pc:spChg>
        <pc:spChg chg="del">
          <ac:chgData name="Tegischer Lukas" userId="f78daebb-0565-485c-bd0e-1cd035e796ff" providerId="ADAL" clId="{48522584-FAA8-431A-9078-D26C2450B3B2}" dt="2020-06-16T13:54:26.659" v="486" actId="478"/>
          <ac:spMkLst>
            <pc:docMk/>
            <pc:sldMk cId="3474340069" sldId="312"/>
            <ac:spMk id="9" creationId="{6794B2C6-FD3B-4DF1-8209-6099D59DA8DA}"/>
          </ac:spMkLst>
        </pc:spChg>
        <pc:spChg chg="add mod">
          <ac:chgData name="Tegischer Lukas" userId="f78daebb-0565-485c-bd0e-1cd035e796ff" providerId="ADAL" clId="{48522584-FAA8-431A-9078-D26C2450B3B2}" dt="2020-06-16T13:54:39.254" v="509" actId="5793"/>
          <ac:spMkLst>
            <pc:docMk/>
            <pc:sldMk cId="3474340069" sldId="312"/>
            <ac:spMk id="10" creationId="{1C69E303-EBB7-4AD7-B4BC-08C4FEAC09BB}"/>
          </ac:spMkLst>
        </pc:spChg>
        <pc:spChg chg="del">
          <ac:chgData name="Tegischer Lukas" userId="f78daebb-0565-485c-bd0e-1cd035e796ff" providerId="ADAL" clId="{48522584-FAA8-431A-9078-D26C2450B3B2}" dt="2020-06-16T13:55:46.833" v="552" actId="478"/>
          <ac:spMkLst>
            <pc:docMk/>
            <pc:sldMk cId="3474340069" sldId="312"/>
            <ac:spMk id="11" creationId="{7F28E39F-1728-4482-A181-1FDFB8F8408E}"/>
          </ac:spMkLst>
        </pc:spChg>
        <pc:spChg chg="add mod">
          <ac:chgData name="Tegischer Lukas" userId="f78daebb-0565-485c-bd0e-1cd035e796ff" providerId="ADAL" clId="{48522584-FAA8-431A-9078-D26C2450B3B2}" dt="2020-06-16T13:55:31.118" v="546" actId="20577"/>
          <ac:spMkLst>
            <pc:docMk/>
            <pc:sldMk cId="3474340069" sldId="312"/>
            <ac:spMk id="12" creationId="{BD9FF621-E134-44D9-8705-FC75CDC6864A}"/>
          </ac:spMkLst>
        </pc:spChg>
        <pc:spChg chg="add mod">
          <ac:chgData name="Tegischer Lukas" userId="f78daebb-0565-485c-bd0e-1cd035e796ff" providerId="ADAL" clId="{48522584-FAA8-431A-9078-D26C2450B3B2}" dt="2020-06-16T14:00:11.205" v="717" actId="6549"/>
          <ac:spMkLst>
            <pc:docMk/>
            <pc:sldMk cId="3474340069" sldId="312"/>
            <ac:spMk id="13" creationId="{58A2A66B-1475-4A68-9434-FFFBADC32E4B}"/>
          </ac:spMkLst>
        </pc:spChg>
        <pc:spChg chg="add mod">
          <ac:chgData name="Tegischer Lukas" userId="f78daebb-0565-485c-bd0e-1cd035e796ff" providerId="ADAL" clId="{48522584-FAA8-431A-9078-D26C2450B3B2}" dt="2020-06-16T13:56:08.144" v="577" actId="1076"/>
          <ac:spMkLst>
            <pc:docMk/>
            <pc:sldMk cId="3474340069" sldId="312"/>
            <ac:spMk id="15" creationId="{CD318AAF-AE98-4087-93AA-BA51BAF8A6B4}"/>
          </ac:spMkLst>
        </pc:spChg>
        <pc:picChg chg="del">
          <ac:chgData name="Tegischer Lukas" userId="f78daebb-0565-485c-bd0e-1cd035e796ff" providerId="ADAL" clId="{48522584-FAA8-431A-9078-D26C2450B3B2}" dt="2020-06-16T13:55:44.644" v="550" actId="478"/>
          <ac:picMkLst>
            <pc:docMk/>
            <pc:sldMk cId="3474340069" sldId="312"/>
            <ac:picMk id="4" creationId="{01F28FF0-0DEA-4BA0-B2EB-9E6768B766FB}"/>
          </ac:picMkLst>
        </pc:picChg>
        <pc:picChg chg="add">
          <ac:chgData name="Tegischer Lukas" userId="f78daebb-0565-485c-bd0e-1cd035e796ff" providerId="ADAL" clId="{48522584-FAA8-431A-9078-D26C2450B3B2}" dt="2020-06-16T13:55:44.871" v="551"/>
          <ac:picMkLst>
            <pc:docMk/>
            <pc:sldMk cId="3474340069" sldId="312"/>
            <ac:picMk id="16" creationId="{648A1213-8719-44CE-99A9-9AD48D21302C}"/>
          </ac:picMkLst>
        </pc:picChg>
      </pc:sldChg>
      <pc:sldChg chg="addSp delSp modSp add ord modAnim">
        <pc:chgData name="Tegischer Lukas" userId="f78daebb-0565-485c-bd0e-1cd035e796ff" providerId="ADAL" clId="{48522584-FAA8-431A-9078-D26C2450B3B2}" dt="2020-06-20T20:27:35.563" v="790" actId="20577"/>
        <pc:sldMkLst>
          <pc:docMk/>
          <pc:sldMk cId="2863956370" sldId="313"/>
        </pc:sldMkLst>
        <pc:spChg chg="mod">
          <ac:chgData name="Tegischer Lukas" userId="f78daebb-0565-485c-bd0e-1cd035e796ff" providerId="ADAL" clId="{48522584-FAA8-431A-9078-D26C2450B3B2}" dt="2020-06-16T14:22:16.831" v="748" actId="1076"/>
          <ac:spMkLst>
            <pc:docMk/>
            <pc:sldMk cId="2863956370" sldId="313"/>
            <ac:spMk id="2" creationId="{00000000-0000-0000-0000-000000000000}"/>
          </ac:spMkLst>
        </pc:spChg>
        <pc:spChg chg="del">
          <ac:chgData name="Tegischer Lukas" userId="f78daebb-0565-485c-bd0e-1cd035e796ff" providerId="ADAL" clId="{48522584-FAA8-431A-9078-D26C2450B3B2}" dt="2020-06-16T13:57:15.916" v="622" actId="478"/>
          <ac:spMkLst>
            <pc:docMk/>
            <pc:sldMk cId="2863956370" sldId="313"/>
            <ac:spMk id="3" creationId="{91873FB0-5F38-4F5E-8FE7-26C432600780}"/>
          </ac:spMkLst>
        </pc:spChg>
        <pc:spChg chg="add mod">
          <ac:chgData name="Tegischer Lukas" userId="f78daebb-0565-485c-bd0e-1cd035e796ff" providerId="ADAL" clId="{48522584-FAA8-431A-9078-D26C2450B3B2}" dt="2020-06-20T20:27:34.805" v="789" actId="20577"/>
          <ac:spMkLst>
            <pc:docMk/>
            <pc:sldMk cId="2863956370" sldId="313"/>
            <ac:spMk id="4" creationId="{C2C246F9-A3A8-48D7-AE08-DA4CD011DB8B}"/>
          </ac:spMkLst>
        </pc:spChg>
        <pc:spChg chg="del">
          <ac:chgData name="Tegischer Lukas" userId="f78daebb-0565-485c-bd0e-1cd035e796ff" providerId="ADAL" clId="{48522584-FAA8-431A-9078-D26C2450B3B2}" dt="2020-06-16T13:57:11.785" v="620" actId="478"/>
          <ac:spMkLst>
            <pc:docMk/>
            <pc:sldMk cId="2863956370" sldId="313"/>
            <ac:spMk id="10" creationId="{1C69E303-EBB7-4AD7-B4BC-08C4FEAC09BB}"/>
          </ac:spMkLst>
        </pc:spChg>
        <pc:spChg chg="add mod">
          <ac:chgData name="Tegischer Lukas" userId="f78daebb-0565-485c-bd0e-1cd035e796ff" providerId="ADAL" clId="{48522584-FAA8-431A-9078-D26C2450B3B2}" dt="2020-06-20T20:27:35.563" v="790" actId="20577"/>
          <ac:spMkLst>
            <pc:docMk/>
            <pc:sldMk cId="2863956370" sldId="313"/>
            <ac:spMk id="11" creationId="{18655652-8A1D-41DA-A728-E83333B41594}"/>
          </ac:spMkLst>
        </pc:spChg>
        <pc:spChg chg="del">
          <ac:chgData name="Tegischer Lukas" userId="f78daebb-0565-485c-bd0e-1cd035e796ff" providerId="ADAL" clId="{48522584-FAA8-431A-9078-D26C2450B3B2}" dt="2020-06-16T13:57:11.785" v="620" actId="478"/>
          <ac:spMkLst>
            <pc:docMk/>
            <pc:sldMk cId="2863956370" sldId="313"/>
            <ac:spMk id="12" creationId="{BD9FF621-E134-44D9-8705-FC75CDC6864A}"/>
          </ac:spMkLst>
        </pc:spChg>
        <pc:spChg chg="del">
          <ac:chgData name="Tegischer Lukas" userId="f78daebb-0565-485c-bd0e-1cd035e796ff" providerId="ADAL" clId="{48522584-FAA8-431A-9078-D26C2450B3B2}" dt="2020-06-16T13:57:11.785" v="620" actId="478"/>
          <ac:spMkLst>
            <pc:docMk/>
            <pc:sldMk cId="2863956370" sldId="313"/>
            <ac:spMk id="13" creationId="{58A2A66B-1475-4A68-9434-FFFBADC32E4B}"/>
          </ac:spMkLst>
        </pc:spChg>
        <pc:spChg chg="del">
          <ac:chgData name="Tegischer Lukas" userId="f78daebb-0565-485c-bd0e-1cd035e796ff" providerId="ADAL" clId="{48522584-FAA8-431A-9078-D26C2450B3B2}" dt="2020-06-16T13:57:17.782" v="623" actId="478"/>
          <ac:spMkLst>
            <pc:docMk/>
            <pc:sldMk cId="2863956370" sldId="313"/>
            <ac:spMk id="15" creationId="{CD318AAF-AE98-4087-93AA-BA51BAF8A6B4}"/>
          </ac:spMkLst>
        </pc:spChg>
        <pc:spChg chg="add del mod">
          <ac:chgData name="Tegischer Lukas" userId="f78daebb-0565-485c-bd0e-1cd035e796ff" providerId="ADAL" clId="{48522584-FAA8-431A-9078-D26C2450B3B2}" dt="2020-06-16T13:58:05.870" v="679"/>
          <ac:spMkLst>
            <pc:docMk/>
            <pc:sldMk cId="2863956370" sldId="313"/>
            <ac:spMk id="17" creationId="{1CB3072C-E6D9-46AA-B277-FAADC51DAA84}"/>
          </ac:spMkLst>
        </pc:spChg>
        <pc:spChg chg="add mod">
          <ac:chgData name="Tegischer Lukas" userId="f78daebb-0565-485c-bd0e-1cd035e796ff" providerId="ADAL" clId="{48522584-FAA8-431A-9078-D26C2450B3B2}" dt="2020-06-17T08:20:05.021" v="770" actId="1076"/>
          <ac:spMkLst>
            <pc:docMk/>
            <pc:sldMk cId="2863956370" sldId="313"/>
            <ac:spMk id="18" creationId="{62CBBEA7-D67E-4F30-BA31-1A43E9565187}"/>
          </ac:spMkLst>
        </pc:spChg>
        <pc:picChg chg="add mod">
          <ac:chgData name="Tegischer Lukas" userId="f78daebb-0565-485c-bd0e-1cd035e796ff" providerId="ADAL" clId="{48522584-FAA8-431A-9078-D26C2450B3B2}" dt="2020-06-16T14:22:18.505" v="749" actId="1076"/>
          <ac:picMkLst>
            <pc:docMk/>
            <pc:sldMk cId="2863956370" sldId="313"/>
            <ac:picMk id="7" creationId="{A4B159BD-40E6-4032-AB3F-4F0F8F8DCCE7}"/>
          </ac:picMkLst>
        </pc:picChg>
        <pc:picChg chg="del">
          <ac:chgData name="Tegischer Lukas" userId="f78daebb-0565-485c-bd0e-1cd035e796ff" providerId="ADAL" clId="{48522584-FAA8-431A-9078-D26C2450B3B2}" dt="2020-06-16T13:57:09.379" v="619" actId="478"/>
          <ac:picMkLst>
            <pc:docMk/>
            <pc:sldMk cId="2863956370" sldId="313"/>
            <ac:picMk id="16" creationId="{648A1213-8719-44CE-99A9-9AD48D21302C}"/>
          </ac:picMkLst>
        </pc:picChg>
      </pc:sldChg>
      <pc:sldChg chg="add del">
        <pc:chgData name="Tegischer Lukas" userId="f78daebb-0565-485c-bd0e-1cd035e796ff" providerId="ADAL" clId="{48522584-FAA8-431A-9078-D26C2450B3B2}" dt="2020-06-16T13:56:57.942" v="596" actId="2696"/>
        <pc:sldMkLst>
          <pc:docMk/>
          <pc:sldMk cId="3361197723" sldId="313"/>
        </pc:sldMkLst>
      </pc:sldChg>
      <pc:sldChg chg="addSp modSp add modAnim">
        <pc:chgData name="Tegischer Lukas" userId="f78daebb-0565-485c-bd0e-1cd035e796ff" providerId="ADAL" clId="{48522584-FAA8-431A-9078-D26C2450B3B2}" dt="2020-06-17T08:24:12.487" v="782"/>
        <pc:sldMkLst>
          <pc:docMk/>
          <pc:sldMk cId="3181532454" sldId="315"/>
        </pc:sldMkLst>
        <pc:spChg chg="mod">
          <ac:chgData name="Tegischer Lukas" userId="f78daebb-0565-485c-bd0e-1cd035e796ff" providerId="ADAL" clId="{48522584-FAA8-431A-9078-D26C2450B3B2}" dt="2020-06-16T14:27:49.753" v="753" actId="20577"/>
          <ac:spMkLst>
            <pc:docMk/>
            <pc:sldMk cId="3181532454" sldId="315"/>
            <ac:spMk id="10" creationId="{B691E6E9-24CD-4817-95EA-01E407A85843}"/>
          </ac:spMkLst>
        </pc:spChg>
        <pc:spChg chg="mod">
          <ac:chgData name="Tegischer Lukas" userId="f78daebb-0565-485c-bd0e-1cd035e796ff" providerId="ADAL" clId="{48522584-FAA8-431A-9078-D26C2450B3B2}" dt="2020-06-16T14:28:12.413" v="759" actId="20577"/>
          <ac:spMkLst>
            <pc:docMk/>
            <pc:sldMk cId="3181532454" sldId="315"/>
            <ac:spMk id="16" creationId="{2F823793-723F-4B9B-9ED8-3B7555B24A0B}"/>
          </ac:spMkLst>
        </pc:spChg>
        <pc:cxnChg chg="add mod">
          <ac:chgData name="Tegischer Lukas" userId="f78daebb-0565-485c-bd0e-1cd035e796ff" providerId="ADAL" clId="{48522584-FAA8-431A-9078-D26C2450B3B2}" dt="2020-06-17T08:23:48.643" v="773" actId="693"/>
          <ac:cxnSpMkLst>
            <pc:docMk/>
            <pc:sldMk cId="3181532454" sldId="315"/>
            <ac:cxnSpMk id="3" creationId="{0C6B8383-3F8A-4148-BE16-53D4BB4EB756}"/>
          </ac:cxnSpMkLst>
        </pc:cxnChg>
        <pc:cxnChg chg="mod">
          <ac:chgData name="Tegischer Lukas" userId="f78daebb-0565-485c-bd0e-1cd035e796ff" providerId="ADAL" clId="{48522584-FAA8-431A-9078-D26C2450B3B2}" dt="2020-06-16T14:27:55.468" v="754" actId="14100"/>
          <ac:cxnSpMkLst>
            <pc:docMk/>
            <pc:sldMk cId="3181532454" sldId="315"/>
            <ac:cxnSpMk id="5" creationId="{9FAA0AE4-C465-448F-870D-36A42CC54B86}"/>
          </ac:cxnSpMkLst>
        </pc:cxnChg>
        <pc:cxnChg chg="add mod">
          <ac:chgData name="Tegischer Lukas" userId="f78daebb-0565-485c-bd0e-1cd035e796ff" providerId="ADAL" clId="{48522584-FAA8-431A-9078-D26C2450B3B2}" dt="2020-06-17T08:23:57.151" v="776" actId="14100"/>
          <ac:cxnSpMkLst>
            <pc:docMk/>
            <pc:sldMk cId="3181532454" sldId="315"/>
            <ac:cxnSpMk id="11" creationId="{56621BEB-DFE1-4D8B-A8E1-B4A6EE7EFB57}"/>
          </ac:cxnSpMkLst>
        </pc:cxnChg>
        <pc:cxnChg chg="mod">
          <ac:chgData name="Tegischer Lukas" userId="f78daebb-0565-485c-bd0e-1cd035e796ff" providerId="ADAL" clId="{48522584-FAA8-431A-9078-D26C2450B3B2}" dt="2020-06-16T14:28:05.825" v="756" actId="14100"/>
          <ac:cxnSpMkLst>
            <pc:docMk/>
            <pc:sldMk cId="3181532454" sldId="315"/>
            <ac:cxnSpMk id="17" creationId="{290B9F77-388A-4DE6-9C3F-70B0BEF2C140}"/>
          </ac:cxnSpMkLst>
        </pc:cxn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6:44.194" v="356" actId="20577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Anim">
        <pc:chgData name="Tegischer Lukas" userId="f78daebb-0565-485c-bd0e-1cd035e796ff" providerId="ADAL" clId="{B3D578F5-6C81-424B-AA8A-1C69486505DC}" dt="2020-06-16T06:26:31.205" v="347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Anim">
        <pc:chgData name="Tegischer Lukas" userId="f78daebb-0565-485c-bd0e-1cd035e796ff" providerId="ADAL" clId="{B3D578F5-6C81-424B-AA8A-1C69486505DC}" dt="2020-06-16T06:23:02.190" v="278" actId="207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Anim">
        <pc:chgData name="Tegischer Lukas" userId="f78daebb-0565-485c-bd0e-1cd035e796ff" providerId="ADAL" clId="{B3D578F5-6C81-424B-AA8A-1C69486505DC}" dt="2020-06-16T06:22:53.870" v="277" actId="207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delAnim modAnim">
        <pc:chgData name="Tegischer Lukas" userId="f78daebb-0565-485c-bd0e-1cd035e796ff" providerId="ADAL" clId="{B3D578F5-6C81-424B-AA8A-1C69486505DC}" dt="2020-06-16T06:25:25.748" v="309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delAnim">
        <pc:chgData name="Tegischer Lukas" userId="f78daebb-0565-485c-bd0e-1cd035e796ff" providerId="ADAL" clId="{B3D578F5-6C81-424B-AA8A-1C69486505DC}" dt="2020-06-16T06:25:53.184" v="342" actId="1076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D644CEA7-7F95-4365-8E0E-05A9633A1DDB}"/>
    <pc:docChg chg="custSel addSld delSld modSld">
      <pc:chgData name="Tegischer Lukas" userId="f78daebb-0565-485c-bd0e-1cd035e796ff" providerId="ADAL" clId="{D644CEA7-7F95-4365-8E0E-05A9633A1DDB}" dt="2020-06-16T06:47:41.507" v="231"/>
      <pc:docMkLst>
        <pc:docMk/>
      </pc:docMkLst>
      <pc:sldChg chg="modSp">
        <pc:chgData name="Tegischer Lukas" userId="f78daebb-0565-485c-bd0e-1cd035e796ff" providerId="ADAL" clId="{D644CEA7-7F95-4365-8E0E-05A9633A1DDB}" dt="2020-06-16T06:27:24.243" v="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644CEA7-7F95-4365-8E0E-05A9633A1DDB}" dt="2020-06-16T06:27:24.243" v="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 del">
        <pc:chgData name="Tegischer Lukas" userId="f78daebb-0565-485c-bd0e-1cd035e796ff" providerId="ADAL" clId="{D644CEA7-7F95-4365-8E0E-05A9633A1DDB}" dt="2020-06-16T06:28:32.821" v="54" actId="2696"/>
        <pc:sldMkLst>
          <pc:docMk/>
          <pc:sldMk cId="4068653008" sldId="278"/>
        </pc:sldMkLst>
        <pc:spChg chg="mod">
          <ac:chgData name="Tegischer Lukas" userId="f78daebb-0565-485c-bd0e-1cd035e796ff" providerId="ADAL" clId="{D644CEA7-7F95-4365-8E0E-05A9633A1DDB}" dt="2020-06-16T06:28:23.767" v="52" actId="20577"/>
          <ac:spMkLst>
            <pc:docMk/>
            <pc:sldMk cId="4068653008" sldId="278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D644CEA7-7F95-4365-8E0E-05A9633A1DDB}" dt="2020-06-16T06:46:48.859" v="225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644CEA7-7F95-4365-8E0E-05A9633A1DDB}" dt="2020-06-16T06:46:48.859" v="225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644CEA7-7F95-4365-8E0E-05A9633A1DDB}" dt="2020-06-16T06:28:32.942" v="55" actId="2696"/>
        <pc:sldMkLst>
          <pc:docMk/>
          <pc:sldMk cId="442268101" sldId="295"/>
        </pc:sldMkLst>
      </pc:sldChg>
      <pc:sldChg chg="del">
        <pc:chgData name="Tegischer Lukas" userId="f78daebb-0565-485c-bd0e-1cd035e796ff" providerId="ADAL" clId="{D644CEA7-7F95-4365-8E0E-05A9633A1DDB}" dt="2020-06-16T06:28:33.197" v="56" actId="2696"/>
        <pc:sldMkLst>
          <pc:docMk/>
          <pc:sldMk cId="1696667316" sldId="296"/>
        </pc:sldMkLst>
      </pc:sldChg>
      <pc:sldChg chg="del">
        <pc:chgData name="Tegischer Lukas" userId="f78daebb-0565-485c-bd0e-1cd035e796ff" providerId="ADAL" clId="{D644CEA7-7F95-4365-8E0E-05A9633A1DDB}" dt="2020-06-16T06:28:32.660" v="53" actId="2696"/>
        <pc:sldMkLst>
          <pc:docMk/>
          <pc:sldMk cId="697682817" sldId="297"/>
        </pc:sldMkLst>
      </pc:sldChg>
      <pc:sldChg chg="modSp">
        <pc:chgData name="Tegischer Lukas" userId="f78daebb-0565-485c-bd0e-1cd035e796ff" providerId="ADAL" clId="{D644CEA7-7F95-4365-8E0E-05A9633A1DDB}" dt="2020-06-16T06:28:37.125" v="68" actId="20577"/>
        <pc:sldMkLst>
          <pc:docMk/>
          <pc:sldMk cId="3315933259" sldId="298"/>
        </pc:sldMkLst>
        <pc:spChg chg="mod">
          <ac:chgData name="Tegischer Lukas" userId="f78daebb-0565-485c-bd0e-1cd035e796ff" providerId="ADAL" clId="{D644CEA7-7F95-4365-8E0E-05A9633A1DDB}" dt="2020-06-16T06:28:37.125" v="68" actId="20577"/>
          <ac:spMkLst>
            <pc:docMk/>
            <pc:sldMk cId="3315933259" sldId="298"/>
            <ac:spMk id="2" creationId="{00000000-0000-0000-0000-000000000000}"/>
          </ac:spMkLst>
        </pc:spChg>
      </pc:sldChg>
      <pc:sldChg chg="delSp del">
        <pc:chgData name="Tegischer Lukas" userId="f78daebb-0565-485c-bd0e-1cd035e796ff" providerId="ADAL" clId="{D644CEA7-7F95-4365-8E0E-05A9633A1DDB}" dt="2020-06-16T06:46:17.203" v="173" actId="2696"/>
        <pc:sldMkLst>
          <pc:docMk/>
          <pc:sldMk cId="2958254091" sldId="299"/>
        </pc:sldMkLst>
        <pc:spChg chg="del">
          <ac:chgData name="Tegischer Lukas" userId="f78daebb-0565-485c-bd0e-1cd035e796ff" providerId="ADAL" clId="{D644CEA7-7F95-4365-8E0E-05A9633A1DDB}" dt="2020-06-16T06:46:15.117" v="172" actId="478"/>
          <ac:spMkLst>
            <pc:docMk/>
            <pc:sldMk cId="2958254091" sldId="299"/>
            <ac:spMk id="2" creationId="{00000000-0000-0000-0000-000000000000}"/>
          </ac:spMkLst>
        </pc:spChg>
      </pc:sldChg>
      <pc:sldChg chg="addSp delSp modSp add modTransition delAnim modAnim">
        <pc:chgData name="Tegischer Lukas" userId="f78daebb-0565-485c-bd0e-1cd035e796ff" providerId="ADAL" clId="{D644CEA7-7F95-4365-8E0E-05A9633A1DDB}" dt="2020-06-16T06:47:41.507" v="231"/>
        <pc:sldMkLst>
          <pc:docMk/>
          <pc:sldMk cId="1502020708" sldId="300"/>
        </pc:sldMkLst>
        <pc:spChg chg="mod">
          <ac:chgData name="Tegischer Lukas" userId="f78daebb-0565-485c-bd0e-1cd035e796ff" providerId="ADAL" clId="{D644CEA7-7F95-4365-8E0E-05A9633A1DDB}" dt="2020-06-16T06:32:26.129" v="111" actId="1076"/>
          <ac:spMkLst>
            <pc:docMk/>
            <pc:sldMk cId="1502020708" sldId="300"/>
            <ac:spMk id="2" creationId="{00000000-0000-0000-0000-000000000000}"/>
          </ac:spMkLst>
        </pc:spChg>
        <pc:spChg chg="add del">
          <ac:chgData name="Tegischer Lukas" userId="f78daebb-0565-485c-bd0e-1cd035e796ff" providerId="ADAL" clId="{D644CEA7-7F95-4365-8E0E-05A9633A1DDB}" dt="2020-06-16T06:29:14.175" v="81"/>
          <ac:spMkLst>
            <pc:docMk/>
            <pc:sldMk cId="1502020708" sldId="300"/>
            <ac:spMk id="3" creationId="{3A1B2456-7E21-45EC-8973-31F6ADC5BEBA}"/>
          </ac:spMkLst>
        </pc:spChg>
        <pc:spChg chg="add del">
          <ac:chgData name="Tegischer Lukas" userId="f78daebb-0565-485c-bd0e-1cd035e796ff" providerId="ADAL" clId="{D644CEA7-7F95-4365-8E0E-05A9633A1DDB}" dt="2020-06-16T06:29:14.175" v="81"/>
          <ac:spMkLst>
            <pc:docMk/>
            <pc:sldMk cId="1502020708" sldId="300"/>
            <ac:spMk id="4" creationId="{7D371F2F-3EE1-4DBF-BB9F-CAD89015DF00}"/>
          </ac:spMkLst>
        </pc:spChg>
        <pc:spChg chg="add mod">
          <ac:chgData name="Tegischer Lukas" userId="f78daebb-0565-485c-bd0e-1cd035e796ff" providerId="ADAL" clId="{D644CEA7-7F95-4365-8E0E-05A9633A1DDB}" dt="2020-06-16T06:33:23.611" v="129" actId="20577"/>
          <ac:spMkLst>
            <pc:docMk/>
            <pc:sldMk cId="1502020708" sldId="300"/>
            <ac:spMk id="5" creationId="{96F78C88-C910-443D-9F08-8663956E6AC0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7" creationId="{29CEC9BA-B518-45D6-8583-73D67BEA90E4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8" creationId="{02FD2CCA-31D3-4475-A96C-09861ADC3380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11" creationId="{0430FEE3-C3E1-433D-A345-8C7DA0CD54F8}"/>
          </ac:spMkLst>
        </pc:spChg>
        <pc:spChg chg="add mod">
          <ac:chgData name="Tegischer Lukas" userId="f78daebb-0565-485c-bd0e-1cd035e796ff" providerId="ADAL" clId="{D644CEA7-7F95-4365-8E0E-05A9633A1DDB}" dt="2020-06-16T06:45:03.553" v="149" actId="1076"/>
          <ac:spMkLst>
            <pc:docMk/>
            <pc:sldMk cId="1502020708" sldId="300"/>
            <ac:spMk id="12" creationId="{8C971444-0F7B-45AF-BCEA-133AEFD980A8}"/>
          </ac:spMkLst>
        </pc:spChg>
        <pc:spChg chg="add mod">
          <ac:chgData name="Tegischer Lukas" userId="f78daebb-0565-485c-bd0e-1cd035e796ff" providerId="ADAL" clId="{D644CEA7-7F95-4365-8E0E-05A9633A1DDB}" dt="2020-06-16T06:47:40.490" v="230" actId="1076"/>
          <ac:spMkLst>
            <pc:docMk/>
            <pc:sldMk cId="1502020708" sldId="300"/>
            <ac:spMk id="13" creationId="{630E2482-633A-4935-915A-2AD5B48CDCBF}"/>
          </ac:spMkLst>
        </pc:spChg>
        <pc:picChg chg="add mod modCrop">
          <ac:chgData name="Tegischer Lukas" userId="f78daebb-0565-485c-bd0e-1cd035e796ff" providerId="ADAL" clId="{D644CEA7-7F95-4365-8E0E-05A9633A1DDB}" dt="2020-06-16T06:32:42.900" v="118" actId="1076"/>
          <ac:picMkLst>
            <pc:docMk/>
            <pc:sldMk cId="1502020708" sldId="300"/>
            <ac:picMk id="9" creationId="{51F3168A-B4AA-4281-8546-C4789B44ADAD}"/>
          </ac:picMkLst>
        </pc:picChg>
        <pc:picChg chg="del">
          <ac:chgData name="Tegischer Lukas" userId="f78daebb-0565-485c-bd0e-1cd035e796ff" providerId="ADAL" clId="{D644CEA7-7F95-4365-8E0E-05A9633A1DDB}" dt="2020-06-16T06:28:54.384" v="78" actId="478"/>
          <ac:picMkLst>
            <pc:docMk/>
            <pc:sldMk cId="1502020708" sldId="300"/>
            <ac:picMk id="10" creationId="{43C2CCC2-0C63-4ED0-BE09-73E67D7ECCFA}"/>
          </ac:picMkLst>
        </pc:picChg>
        <pc:picChg chg="add del">
          <ac:chgData name="Tegischer Lukas" userId="f78daebb-0565-485c-bd0e-1cd035e796ff" providerId="ADAL" clId="{D644CEA7-7F95-4365-8E0E-05A9633A1DDB}" dt="2020-06-16T06:29:14.175" v="81"/>
          <ac:picMkLst>
            <pc:docMk/>
            <pc:sldMk cId="1502020708" sldId="300"/>
            <ac:picMk id="2049" creationId="{91C5581B-0070-4A66-9F81-FEF8C4EC67B1}"/>
          </ac:picMkLst>
        </pc:picChg>
      </pc:sldChg>
      <pc:sldChg chg="delSp modSp add modTransition">
        <pc:chgData name="Tegischer Lukas" userId="f78daebb-0565-485c-bd0e-1cd035e796ff" providerId="ADAL" clId="{D644CEA7-7F95-4365-8E0E-05A9633A1DDB}" dt="2020-06-16T06:47:01.780" v="227"/>
        <pc:sldMkLst>
          <pc:docMk/>
          <pc:sldMk cId="1655962418" sldId="301"/>
        </pc:sldMkLst>
        <pc:spChg chg="mod">
          <ac:chgData name="Tegischer Lukas" userId="f78daebb-0565-485c-bd0e-1cd035e796ff" providerId="ADAL" clId="{D644CEA7-7F95-4365-8E0E-05A9633A1DDB}" dt="2020-06-16T06:46:12.248" v="171" actId="1076"/>
          <ac:spMkLst>
            <pc:docMk/>
            <pc:sldMk cId="1655962418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D644CEA7-7F95-4365-8E0E-05A9633A1DDB}" dt="2020-06-16T06:46:03.608" v="153" actId="478"/>
          <ac:spMkLst>
            <pc:docMk/>
            <pc:sldMk cId="1655962418" sldId="301"/>
            <ac:spMk id="5" creationId="{96F78C88-C910-443D-9F08-8663956E6AC0}"/>
          </ac:spMkLst>
        </pc:spChg>
        <pc:spChg chg="del">
          <ac:chgData name="Tegischer Lukas" userId="f78daebb-0565-485c-bd0e-1cd035e796ff" providerId="ADAL" clId="{D644CEA7-7F95-4365-8E0E-05A9633A1DDB}" dt="2020-06-16T06:46:04.480" v="154" actId="478"/>
          <ac:spMkLst>
            <pc:docMk/>
            <pc:sldMk cId="1655962418" sldId="301"/>
            <ac:spMk id="12" creationId="{8C971444-0F7B-45AF-BCEA-133AEFD980A8}"/>
          </ac:spMkLst>
        </pc:spChg>
        <pc:spChg chg="del">
          <ac:chgData name="Tegischer Lukas" userId="f78daebb-0565-485c-bd0e-1cd035e796ff" providerId="ADAL" clId="{D644CEA7-7F95-4365-8E0E-05A9633A1DDB}" dt="2020-06-16T06:46:04.480" v="154" actId="478"/>
          <ac:spMkLst>
            <pc:docMk/>
            <pc:sldMk cId="1655962418" sldId="301"/>
            <ac:spMk id="13" creationId="{630E2482-633A-4935-915A-2AD5B48CDCBF}"/>
          </ac:spMkLst>
        </pc:spChg>
        <pc:picChg chg="del">
          <ac:chgData name="Tegischer Lukas" userId="f78daebb-0565-485c-bd0e-1cd035e796ff" providerId="ADAL" clId="{D644CEA7-7F95-4365-8E0E-05A9633A1DDB}" dt="2020-06-16T06:46:02.551" v="152" actId="478"/>
          <ac:picMkLst>
            <pc:docMk/>
            <pc:sldMk cId="1655962418" sldId="301"/>
            <ac:picMk id="9" creationId="{51F3168A-B4AA-4281-8546-C4789B44AD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433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3798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263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644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7071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648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Trigonometrie</a:t>
            </a:r>
            <a: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AT" sz="40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allgemeinen</a:t>
            </a:r>
            <a: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Dreieck</a:t>
            </a:r>
            <a:br>
              <a:rPr lang="de-AT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Sinus: Graphische und Rechnerische Ermittlung</a:t>
            </a:r>
            <a:endParaRPr lang="de-A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B691E6E9-24CD-4817-95EA-01E407A85843}"/>
                  </a:ext>
                </a:extLst>
              </p:cNvPr>
              <p:cNvSpPr txBox="1"/>
              <p:nvPr/>
            </p:nvSpPr>
            <p:spPr>
              <a:xfrm>
                <a:off x="2417898" y="558733"/>
                <a:ext cx="2023311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B691E6E9-24CD-4817-95EA-01E407A85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898" y="558733"/>
                <a:ext cx="20233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 descr="Image result for Einheitskreis vorlage">
            <a:extLst>
              <a:ext uri="{FF2B5EF4-FFF2-40B4-BE49-F238E27FC236}">
                <a16:creationId xmlns:a16="http://schemas.microsoft.com/office/drawing/2014/main" id="{8FB4CE12-9F8E-4334-8690-E7F1AE29C4A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76" y="1596773"/>
            <a:ext cx="4398645" cy="416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 descr="Image result for Einheitskreis vorlage">
            <a:extLst>
              <a:ext uri="{FF2B5EF4-FFF2-40B4-BE49-F238E27FC236}">
                <a16:creationId xmlns:a16="http://schemas.microsoft.com/office/drawing/2014/main" id="{968CA0A2-ED32-4BDE-B8CD-A095000260D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96" y="1596774"/>
            <a:ext cx="4398645" cy="41640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F823793-723F-4B9B-9ED8-3B7555B24A0B}"/>
                  </a:ext>
                </a:extLst>
              </p:cNvPr>
              <p:cNvSpPr txBox="1"/>
              <p:nvPr/>
            </p:nvSpPr>
            <p:spPr>
              <a:xfrm>
                <a:off x="7924616" y="558733"/>
                <a:ext cx="2489784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=−0,75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F823793-723F-4B9B-9ED8-3B7555B24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616" y="558733"/>
                <a:ext cx="248978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FAA0AE4-C465-448F-870D-36A42CC54B86}"/>
              </a:ext>
            </a:extLst>
          </p:cNvPr>
          <p:cNvCxnSpPr>
            <a:cxnSpLocks/>
          </p:cNvCxnSpPr>
          <p:nvPr/>
        </p:nvCxnSpPr>
        <p:spPr>
          <a:xfrm flipV="1">
            <a:off x="3382010" y="2762250"/>
            <a:ext cx="0" cy="918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290B9F77-388A-4DE6-9C3F-70B0BEF2C140}"/>
              </a:ext>
            </a:extLst>
          </p:cNvPr>
          <p:cNvCxnSpPr>
            <a:cxnSpLocks/>
          </p:cNvCxnSpPr>
          <p:nvPr/>
        </p:nvCxnSpPr>
        <p:spPr>
          <a:xfrm flipV="1">
            <a:off x="8877300" y="3678779"/>
            <a:ext cx="0" cy="1436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0C6B8383-3F8A-4148-BE16-53D4BB4EB756}"/>
              </a:ext>
            </a:extLst>
          </p:cNvPr>
          <p:cNvCxnSpPr/>
          <p:nvPr/>
        </p:nvCxnSpPr>
        <p:spPr>
          <a:xfrm>
            <a:off x="1809750" y="2762250"/>
            <a:ext cx="314325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6621BEB-DFE1-4D8B-A8E1-B4A6EE7EFB57}"/>
              </a:ext>
            </a:extLst>
          </p:cNvPr>
          <p:cNvCxnSpPr>
            <a:cxnSpLocks/>
          </p:cNvCxnSpPr>
          <p:nvPr/>
        </p:nvCxnSpPr>
        <p:spPr>
          <a:xfrm>
            <a:off x="7696200" y="5114925"/>
            <a:ext cx="234315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53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D0FC5-CB1A-4E34-A751-78A870EE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GEOGEBRA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CB8719-075B-4BF0-BA6F-642F7CA66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370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441391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Sinuswerte – Ermittlung der zugehörigen Winkel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/>
              <p:nvPr/>
            </p:nvSpPr>
            <p:spPr>
              <a:xfrm>
                <a:off x="8237855" y="2571750"/>
                <a:ext cx="2222083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855" y="2571750"/>
                <a:ext cx="222208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66F0D3-6449-4FD1-A6D5-C17FA3488E0D}"/>
                  </a:ext>
                </a:extLst>
              </p:cNvPr>
              <p:cNvSpPr txBox="1"/>
              <p:nvPr/>
            </p:nvSpPr>
            <p:spPr>
              <a:xfrm>
                <a:off x="7485788" y="3456127"/>
                <a:ext cx="887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66F0D3-6449-4FD1-A6D5-C17FA3488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788" y="3456127"/>
                <a:ext cx="88729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794B2C6-FD3B-4DF1-8209-6099D59DA8DA}"/>
                  </a:ext>
                </a:extLst>
              </p:cNvPr>
              <p:cNvSpPr txBox="1"/>
              <p:nvPr/>
            </p:nvSpPr>
            <p:spPr>
              <a:xfrm>
                <a:off x="7427535" y="4760239"/>
                <a:ext cx="887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794B2C6-FD3B-4DF1-8209-6099D59D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535" y="4760239"/>
                <a:ext cx="88729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51596FA8-E526-4CBB-A31E-CE47E70D69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39" b="17548"/>
          <a:stretch/>
        </p:blipFill>
        <p:spPr>
          <a:xfrm>
            <a:off x="795705" y="1549692"/>
            <a:ext cx="6118224" cy="4182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F28E39F-1728-4482-A181-1FDFB8F8408E}"/>
                  </a:ext>
                </a:extLst>
              </p:cNvPr>
              <p:cNvSpPr txBox="1"/>
              <p:nvPr/>
            </p:nvSpPr>
            <p:spPr>
              <a:xfrm>
                <a:off x="3021095" y="5978308"/>
                <a:ext cx="16616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AT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AT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F28E39F-1728-4482-A181-1FDFB8F84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095" y="5978308"/>
                <a:ext cx="166167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D21A4B14-6137-47AF-9542-82C6E5E9A665}"/>
                  </a:ext>
                </a:extLst>
              </p:cNvPr>
              <p:cNvSpPr/>
              <p:nvPr/>
            </p:nvSpPr>
            <p:spPr>
              <a:xfrm>
                <a:off x="8114197" y="1456316"/>
                <a:ext cx="24693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de-AT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de-AT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8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D21A4B14-6137-47AF-9542-82C6E5E9A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197" y="1456316"/>
                <a:ext cx="24693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93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441391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Sinuswerte – Ermittlung der zugehörigen Winkel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/>
              <p:nvPr/>
            </p:nvSpPr>
            <p:spPr>
              <a:xfrm>
                <a:off x="8237855" y="2571750"/>
                <a:ext cx="1859805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855" y="2571750"/>
                <a:ext cx="185980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66F0D3-6449-4FD1-A6D5-C17FA3488E0D}"/>
                  </a:ext>
                </a:extLst>
              </p:cNvPr>
              <p:cNvSpPr txBox="1"/>
              <p:nvPr/>
            </p:nvSpPr>
            <p:spPr>
              <a:xfrm>
                <a:off x="8132190" y="3461207"/>
                <a:ext cx="26666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AT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66F0D3-6449-4FD1-A6D5-C17FA3488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190" y="3461207"/>
                <a:ext cx="266662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794B2C6-FD3B-4DF1-8209-6099D59DA8DA}"/>
                  </a:ext>
                </a:extLst>
              </p:cNvPr>
              <p:cNvSpPr txBox="1"/>
              <p:nvPr/>
            </p:nvSpPr>
            <p:spPr>
              <a:xfrm>
                <a:off x="7481494" y="4350664"/>
                <a:ext cx="33725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=180°−</m:t>
                      </m:r>
                      <m:sSub>
                        <m:sSubPr>
                          <m:ctrlP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 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794B2C6-FD3B-4DF1-8209-6099D59D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94" y="4350664"/>
                <a:ext cx="337252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F28E39F-1728-4482-A181-1FDFB8F8408E}"/>
                  </a:ext>
                </a:extLst>
              </p:cNvPr>
              <p:cNvSpPr txBox="1"/>
              <p:nvPr/>
            </p:nvSpPr>
            <p:spPr>
              <a:xfrm>
                <a:off x="2915192" y="6050135"/>
                <a:ext cx="16616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AT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AT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F28E39F-1728-4482-A181-1FDFB8F84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192" y="6050135"/>
                <a:ext cx="166167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01F28FF0-0DEA-4BA0-B2EB-9E6768B766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36889" b="18367"/>
          <a:stretch/>
        </p:blipFill>
        <p:spPr>
          <a:xfrm>
            <a:off x="1337980" y="1576563"/>
            <a:ext cx="4816099" cy="4200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4CF808FF-F41F-410C-A957-0D1B99195AF4}"/>
                  </a:ext>
                </a:extLst>
              </p:cNvPr>
              <p:cNvSpPr/>
              <p:nvPr/>
            </p:nvSpPr>
            <p:spPr>
              <a:xfrm>
                <a:off x="7933060" y="1378117"/>
                <a:ext cx="24693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de-AT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de-AT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8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4CF808FF-F41F-410C-A957-0D1B99195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060" y="1378117"/>
                <a:ext cx="24693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789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441391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Sinuswerte – Ermittlung der zugehörigen Winkel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/>
              <p:nvPr/>
            </p:nvSpPr>
            <p:spPr>
              <a:xfrm>
                <a:off x="8237855" y="2133424"/>
                <a:ext cx="2489784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=−0.71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855" y="2133424"/>
                <a:ext cx="248978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66F0D3-6449-4FD1-A6D5-C17FA3488E0D}"/>
                  </a:ext>
                </a:extLst>
              </p:cNvPr>
              <p:cNvSpPr txBox="1"/>
              <p:nvPr/>
            </p:nvSpPr>
            <p:spPr>
              <a:xfrm>
                <a:off x="7485790" y="3916844"/>
                <a:ext cx="887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66F0D3-6449-4FD1-A6D5-C17FA3488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790" y="3916844"/>
                <a:ext cx="88729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794B2C6-FD3B-4DF1-8209-6099D59DA8DA}"/>
                  </a:ext>
                </a:extLst>
              </p:cNvPr>
              <p:cNvSpPr txBox="1"/>
              <p:nvPr/>
            </p:nvSpPr>
            <p:spPr>
              <a:xfrm>
                <a:off x="7485790" y="4798941"/>
                <a:ext cx="887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794B2C6-FD3B-4DF1-8209-6099D59D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790" y="4798941"/>
                <a:ext cx="88729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FF317A06-89DC-49E9-BDD1-AADA11A058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 b="17730"/>
          <a:stretch/>
        </p:blipFill>
        <p:spPr>
          <a:xfrm>
            <a:off x="1141524" y="1343212"/>
            <a:ext cx="5625244" cy="50876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CFA9778C-000B-44CE-8386-A3F35843817E}"/>
                  </a:ext>
                </a:extLst>
              </p:cNvPr>
              <p:cNvSpPr txBox="1"/>
              <p:nvPr/>
            </p:nvSpPr>
            <p:spPr>
              <a:xfrm>
                <a:off x="7584791" y="3025134"/>
                <a:ext cx="39197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AT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0.71</m:t>
                              </m:r>
                            </m:e>
                          </m:d>
                          <m: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45.2°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CFA9778C-000B-44CE-8386-A3F358438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791" y="3025134"/>
                <a:ext cx="391972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762B1C30-8A54-46B4-9A57-8D1FF92B37BC}"/>
                  </a:ext>
                </a:extLst>
              </p:cNvPr>
              <p:cNvSpPr/>
              <p:nvPr/>
            </p:nvSpPr>
            <p:spPr>
              <a:xfrm>
                <a:off x="7850445" y="1158994"/>
                <a:ext cx="27370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de-AT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de-AT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8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762B1C30-8A54-46B4-9A57-8D1FF92B3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445" y="1158994"/>
                <a:ext cx="273709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57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441391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Sinuswerte – Ermittlung der zugehörigen Winkel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1C69E303-EBB7-4AD7-B4BC-08C4FEAC09BB}"/>
                  </a:ext>
                </a:extLst>
              </p:cNvPr>
              <p:cNvSpPr txBox="1"/>
              <p:nvPr/>
            </p:nvSpPr>
            <p:spPr>
              <a:xfrm>
                <a:off x="8237855" y="2133424"/>
                <a:ext cx="1609351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de-AT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AT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de-A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AT" sz="2800" dirty="0"/>
                  <a:t>…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1C69E303-EBB7-4AD7-B4BC-08C4FEAC0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855" y="2133424"/>
                <a:ext cx="1609351" cy="430887"/>
              </a:xfrm>
              <a:prstGeom prst="rect">
                <a:avLst/>
              </a:prstGeom>
              <a:blipFill>
                <a:blip r:embed="rId4"/>
                <a:stretch>
                  <a:fillRect t="-23944" r="-12500" b="-4929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BD9FF621-E134-44D9-8705-FC75CDC6864A}"/>
                  </a:ext>
                </a:extLst>
              </p:cNvPr>
              <p:cNvSpPr txBox="1"/>
              <p:nvPr/>
            </p:nvSpPr>
            <p:spPr>
              <a:xfrm>
                <a:off x="7485790" y="3850459"/>
                <a:ext cx="33194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=180°+___=…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BD9FF621-E134-44D9-8705-FC75CDC68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790" y="3850459"/>
                <a:ext cx="331943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8A2A66B-1475-4A68-9434-FFFBADC32E4B}"/>
                  </a:ext>
                </a:extLst>
              </p:cNvPr>
              <p:cNvSpPr txBox="1"/>
              <p:nvPr/>
            </p:nvSpPr>
            <p:spPr>
              <a:xfrm>
                <a:off x="7485790" y="4675784"/>
                <a:ext cx="33194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=360°−___=…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8A2A66B-1475-4A68-9434-FFFBADC32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790" y="4675784"/>
                <a:ext cx="331943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D318AAF-AE98-4087-93AA-BA51BAF8A6B4}"/>
                  </a:ext>
                </a:extLst>
              </p:cNvPr>
              <p:cNvSpPr txBox="1"/>
              <p:nvPr/>
            </p:nvSpPr>
            <p:spPr>
              <a:xfrm>
                <a:off x="6756571" y="2991941"/>
                <a:ext cx="51262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AT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𝑝𝑜𝑠𝑖𝑡𝑖𝑣𝑒𝑟</m:t>
                              </m:r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𝑊𝑒𝑟𝑡</m:t>
                              </m:r>
                            </m:e>
                          </m:d>
                          <m: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D318AAF-AE98-4087-93AA-BA51BAF8A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571" y="2991941"/>
                <a:ext cx="512627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fik 15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648A1213-8719-44CE-99A9-9AD48D213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 b="17730"/>
          <a:stretch/>
        </p:blipFill>
        <p:spPr>
          <a:xfrm>
            <a:off x="1141524" y="1343212"/>
            <a:ext cx="5625244" cy="50876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91873FB0-5F38-4F5E-8FE7-26C432600780}"/>
                  </a:ext>
                </a:extLst>
              </p:cNvPr>
              <p:cNvSpPr/>
              <p:nvPr/>
            </p:nvSpPr>
            <p:spPr>
              <a:xfrm>
                <a:off x="7673982" y="1178248"/>
                <a:ext cx="27370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de-AT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de-AT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8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91873FB0-5F38-4F5E-8FE7-26C432600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982" y="1178248"/>
                <a:ext cx="273709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340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750535" y="824802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Spezielle Sinuswerte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2C246F9-A3A8-48D7-AE08-DA4CD011DB8B}"/>
                  </a:ext>
                </a:extLst>
              </p:cNvPr>
              <p:cNvSpPr txBox="1"/>
              <p:nvPr/>
            </p:nvSpPr>
            <p:spPr>
              <a:xfrm>
                <a:off x="379189" y="4267394"/>
                <a:ext cx="25767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AT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−1  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2C246F9-A3A8-48D7-AE08-DA4CD011D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9" y="4267394"/>
                <a:ext cx="257673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8655652-8A1D-41DA-A728-E83333B41594}"/>
                  </a:ext>
                </a:extLst>
              </p:cNvPr>
              <p:cNvSpPr txBox="1"/>
              <p:nvPr/>
            </p:nvSpPr>
            <p:spPr>
              <a:xfrm>
                <a:off x="379189" y="3133799"/>
                <a:ext cx="26232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AT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→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8655652-8A1D-41DA-A728-E83333B41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9" y="3133799"/>
                <a:ext cx="262321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62CBBEA7-D67E-4F30-BA31-1A43E9565187}"/>
                  </a:ext>
                </a:extLst>
              </p:cNvPr>
              <p:cNvSpPr txBox="1"/>
              <p:nvPr/>
            </p:nvSpPr>
            <p:spPr>
              <a:xfrm>
                <a:off x="379189" y="2000204"/>
                <a:ext cx="26232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AT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→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62CBBEA7-D67E-4F30-BA31-1A43E9565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9" y="2000204"/>
                <a:ext cx="262321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A4B159BD-40E6-4032-AB3F-4F0F8F8DCCE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128712" y="921277"/>
            <a:ext cx="3911344" cy="44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5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147</Words>
  <Application>Microsoft Office PowerPoint</Application>
  <PresentationFormat>Breitbild</PresentationFormat>
  <Paragraphs>39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Calibri</vt:lpstr>
      <vt:lpstr>Cambria Math</vt:lpstr>
      <vt:lpstr>Georgia</vt:lpstr>
      <vt:lpstr>Trebuchet MS</vt:lpstr>
      <vt:lpstr>Wingdings</vt:lpstr>
      <vt:lpstr>Holzart</vt:lpstr>
      <vt:lpstr>Trigonometrie  im allgemeinen Dreieck  Sinus: Graphische und Rechnerische Ermittlung</vt:lpstr>
      <vt:lpstr>PowerPoint-Präsentation</vt:lpstr>
      <vt:lpstr>GEOGEBRA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78</cp:revision>
  <dcterms:created xsi:type="dcterms:W3CDTF">2020-04-09T06:13:57Z</dcterms:created>
  <dcterms:modified xsi:type="dcterms:W3CDTF">2022-11-04T10:55:47Z</dcterms:modified>
</cp:coreProperties>
</file>